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4" r:id="rId6"/>
    <p:sldId id="259" r:id="rId7"/>
    <p:sldId id="266" r:id="rId8"/>
    <p:sldId id="268" r:id="rId9"/>
    <p:sldId id="267" r:id="rId10"/>
    <p:sldId id="270" r:id="rId11"/>
    <p:sldId id="271" r:id="rId12"/>
    <p:sldId id="272" r:id="rId13"/>
    <p:sldId id="26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1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3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1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6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2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3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0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13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9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6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3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7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D3E1-C5B8-469E-B490-47E565DA9E7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F7D0-AE9F-459E-AF92-E710A86C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5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Symmetry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LO: To understand symmetry.</a:t>
            </a:r>
          </a:p>
          <a:p>
            <a:r>
              <a:rPr lang="en-GB" dirty="0">
                <a:latin typeface="Comic Sans MS" panose="030F0702030302020204" pitchFamily="66" charset="0"/>
              </a:rPr>
              <a:t>LO: To be able to draw the whole.  </a:t>
            </a:r>
          </a:p>
        </p:txBody>
      </p:sp>
    </p:spTree>
    <p:extLst>
      <p:ext uri="{BB962C8B-B14F-4D97-AF65-F5344CB8AC3E}">
        <p14:creationId xmlns:p14="http://schemas.microsoft.com/office/powerpoint/2010/main" val="852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35445" y="1783867"/>
            <a:ext cx="5355778" cy="3348268"/>
            <a:chOff x="1597170" y="1783867"/>
            <a:chExt cx="5355778" cy="3348268"/>
          </a:xfrm>
        </p:grpSpPr>
        <p:grpSp>
          <p:nvGrpSpPr>
            <p:cNvPr id="24" name="Group 23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L-Shape 2"/>
          <p:cNvSpPr/>
          <p:nvPr/>
        </p:nvSpPr>
        <p:spPr>
          <a:xfrm rot="5400000">
            <a:off x="4366814" y="2457708"/>
            <a:ext cx="1343059" cy="1327908"/>
          </a:xfrm>
          <a:prstGeom prst="corner">
            <a:avLst>
              <a:gd name="adj1" fmla="val 49599"/>
              <a:gd name="adj2" fmla="val 4938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11913" y="497419"/>
            <a:ext cx="763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shape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0911" y="2138318"/>
            <a:ext cx="21600" cy="32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4" name="Picture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12" y="945255"/>
            <a:ext cx="1288706" cy="1820818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84" y="1170102"/>
            <a:ext cx="1325711" cy="96821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5702300" y="1267098"/>
            <a:ext cx="0" cy="4035636"/>
          </a:xfrm>
          <a:prstGeom prst="straightConnector1">
            <a:avLst/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712511" y="2450133"/>
            <a:ext cx="1339768" cy="3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990" y="4754401"/>
            <a:ext cx="802242" cy="802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5972" y="4913876"/>
            <a:ext cx="21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1" name="Oval 20"/>
          <p:cNvSpPr/>
          <p:nvPr/>
        </p:nvSpPr>
        <p:spPr>
          <a:xfrm>
            <a:off x="4236918" y="2257351"/>
            <a:ext cx="1629455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4179503" y="2325130"/>
            <a:ext cx="388713" cy="1589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>
            <a:off x="7029033" y="2456546"/>
            <a:ext cx="22422" cy="1336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36917" y="3666146"/>
            <a:ext cx="1629455" cy="255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5713335" y="3793192"/>
            <a:ext cx="1338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82807" y="3793192"/>
            <a:ext cx="669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722859" y="3110427"/>
            <a:ext cx="669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382808" y="3110429"/>
            <a:ext cx="1" cy="681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553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21" grpId="0" animBg="1"/>
      <p:bldP spid="21" grpId="1" animBg="1"/>
      <p:bldP spid="72" grpId="0" animBg="1"/>
      <p:bldP spid="72" grpId="1" animBg="1"/>
      <p:bldP spid="74" grpId="0" animBg="1"/>
      <p:bldP spid="7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2451702" y="2453339"/>
            <a:ext cx="5355778" cy="3348268"/>
            <a:chOff x="1597170" y="1783867"/>
            <a:chExt cx="5355778" cy="3348268"/>
          </a:xfrm>
        </p:grpSpPr>
        <p:grpSp>
          <p:nvGrpSpPr>
            <p:cNvPr id="240" name="Group 23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4" name="Group 283"/>
          <p:cNvGrpSpPr/>
          <p:nvPr/>
        </p:nvGrpSpPr>
        <p:grpSpPr>
          <a:xfrm>
            <a:off x="2451705" y="1783867"/>
            <a:ext cx="5355778" cy="3348268"/>
            <a:chOff x="1597170" y="1783867"/>
            <a:chExt cx="5355778" cy="3348268"/>
          </a:xfrm>
        </p:grpSpPr>
        <p:grpSp>
          <p:nvGrpSpPr>
            <p:cNvPr id="285" name="Group 284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19" name="Rectangle 31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309" name="Rectangle 30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3790643" y="2453339"/>
            <a:ext cx="5355778" cy="3348268"/>
            <a:chOff x="1597170" y="1783867"/>
            <a:chExt cx="5355778" cy="3348268"/>
          </a:xfrm>
        </p:grpSpPr>
        <p:grpSp>
          <p:nvGrpSpPr>
            <p:cNvPr id="150" name="Group 14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3790646" y="1783867"/>
            <a:ext cx="5355778" cy="3348268"/>
            <a:chOff x="1597170" y="1783867"/>
            <a:chExt cx="5355778" cy="3348268"/>
          </a:xfrm>
        </p:grpSpPr>
        <p:grpSp>
          <p:nvGrpSpPr>
            <p:cNvPr id="195" name="Group 194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108467" y="2453339"/>
            <a:ext cx="5355778" cy="3348268"/>
            <a:chOff x="1597170" y="1783867"/>
            <a:chExt cx="5355778" cy="3348268"/>
          </a:xfrm>
        </p:grpSpPr>
        <p:grpSp>
          <p:nvGrpSpPr>
            <p:cNvPr id="60" name="Group 5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108470" y="1783867"/>
            <a:ext cx="5355778" cy="3348268"/>
            <a:chOff x="1597170" y="1783867"/>
            <a:chExt cx="5355778" cy="3348268"/>
          </a:xfrm>
        </p:grpSpPr>
        <p:grpSp>
          <p:nvGrpSpPr>
            <p:cNvPr id="9" name="Group 8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513"/>
          <a:stretch/>
        </p:blipFill>
        <p:spPr>
          <a:xfrm>
            <a:off x="4438411" y="2440277"/>
            <a:ext cx="1354299" cy="268856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5799060" y="1554480"/>
            <a:ext cx="0" cy="4035636"/>
          </a:xfrm>
          <a:prstGeom prst="straightConnector1">
            <a:avLst/>
          </a:prstGeom>
          <a:ln w="762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Oval 334"/>
          <p:cNvSpPr/>
          <p:nvPr/>
        </p:nvSpPr>
        <p:spPr>
          <a:xfrm>
            <a:off x="4908404" y="2218766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6" name="Oval 335"/>
          <p:cNvSpPr/>
          <p:nvPr/>
        </p:nvSpPr>
        <p:spPr>
          <a:xfrm>
            <a:off x="6405019" y="2407924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7" name="Oval 336"/>
          <p:cNvSpPr/>
          <p:nvPr/>
        </p:nvSpPr>
        <p:spPr>
          <a:xfrm>
            <a:off x="4914752" y="3580792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8" name="Oval 337"/>
          <p:cNvSpPr/>
          <p:nvPr/>
        </p:nvSpPr>
        <p:spPr>
          <a:xfrm>
            <a:off x="6405019" y="3745346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39" name="Straight Arrow Connector 338"/>
          <p:cNvCxnSpPr/>
          <p:nvPr/>
        </p:nvCxnSpPr>
        <p:spPr>
          <a:xfrm>
            <a:off x="5145460" y="3815974"/>
            <a:ext cx="631370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 flipH="1">
            <a:off x="5821805" y="3822875"/>
            <a:ext cx="583214" cy="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4229191" y="3567729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4471238" y="3810767"/>
            <a:ext cx="1316715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 flipH="1">
            <a:off x="5834515" y="3815151"/>
            <a:ext cx="1290786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Oval 343"/>
          <p:cNvSpPr/>
          <p:nvPr/>
        </p:nvSpPr>
        <p:spPr>
          <a:xfrm>
            <a:off x="7072365" y="3752289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7" name="Oval 346"/>
          <p:cNvSpPr/>
          <p:nvPr/>
        </p:nvSpPr>
        <p:spPr>
          <a:xfrm>
            <a:off x="5572884" y="4892291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37" grpId="0" animBg="1"/>
      <p:bldP spid="338" grpId="0" animBg="1"/>
      <p:bldP spid="341" grpId="0" animBg="1"/>
      <p:bldP spid="344" grpId="0" animBg="1"/>
      <p:bldP spid="3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2451702" y="2453339"/>
            <a:ext cx="5355778" cy="3348268"/>
            <a:chOff x="1597170" y="1783867"/>
            <a:chExt cx="5355778" cy="3348268"/>
          </a:xfrm>
        </p:grpSpPr>
        <p:grpSp>
          <p:nvGrpSpPr>
            <p:cNvPr id="240" name="Group 23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4" name="Group 283"/>
          <p:cNvGrpSpPr/>
          <p:nvPr/>
        </p:nvGrpSpPr>
        <p:grpSpPr>
          <a:xfrm>
            <a:off x="2451705" y="1783867"/>
            <a:ext cx="5355778" cy="3348268"/>
            <a:chOff x="1597170" y="1783867"/>
            <a:chExt cx="5355778" cy="3348268"/>
          </a:xfrm>
        </p:grpSpPr>
        <p:grpSp>
          <p:nvGrpSpPr>
            <p:cNvPr id="285" name="Group 284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19" name="Rectangle 31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309" name="Rectangle 30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3790643" y="2453339"/>
            <a:ext cx="5355778" cy="3348268"/>
            <a:chOff x="1597170" y="1783867"/>
            <a:chExt cx="5355778" cy="3348268"/>
          </a:xfrm>
        </p:grpSpPr>
        <p:grpSp>
          <p:nvGrpSpPr>
            <p:cNvPr id="150" name="Group 14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3790646" y="1783867"/>
            <a:ext cx="5355778" cy="3348268"/>
            <a:chOff x="1597170" y="1783867"/>
            <a:chExt cx="5355778" cy="3348268"/>
          </a:xfrm>
        </p:grpSpPr>
        <p:grpSp>
          <p:nvGrpSpPr>
            <p:cNvPr id="195" name="Group 194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108467" y="2453339"/>
            <a:ext cx="5355778" cy="3348268"/>
            <a:chOff x="1597170" y="1783867"/>
            <a:chExt cx="5355778" cy="3348268"/>
          </a:xfrm>
        </p:grpSpPr>
        <p:grpSp>
          <p:nvGrpSpPr>
            <p:cNvPr id="60" name="Group 59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108470" y="1783867"/>
            <a:ext cx="5355778" cy="3348268"/>
            <a:chOff x="1597170" y="1783867"/>
            <a:chExt cx="5355778" cy="3348268"/>
          </a:xfrm>
        </p:grpSpPr>
        <p:grpSp>
          <p:nvGrpSpPr>
            <p:cNvPr id="9" name="Group 8"/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513"/>
          <a:stretch/>
        </p:blipFill>
        <p:spPr>
          <a:xfrm>
            <a:off x="4438411" y="2440277"/>
            <a:ext cx="1354299" cy="2688569"/>
          </a:xfrm>
          <a:prstGeom prst="rect">
            <a:avLst/>
          </a:prstGeom>
        </p:spPr>
      </p:pic>
      <p:sp>
        <p:nvSpPr>
          <p:cNvPr id="335" name="Oval 334"/>
          <p:cNvSpPr/>
          <p:nvPr/>
        </p:nvSpPr>
        <p:spPr>
          <a:xfrm>
            <a:off x="4908404" y="2218766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6" name="Oval 335"/>
          <p:cNvSpPr/>
          <p:nvPr/>
        </p:nvSpPr>
        <p:spPr>
          <a:xfrm>
            <a:off x="6405019" y="2407924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7" name="Oval 336"/>
          <p:cNvSpPr/>
          <p:nvPr/>
        </p:nvSpPr>
        <p:spPr>
          <a:xfrm>
            <a:off x="4914752" y="3580792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8" name="Oval 337"/>
          <p:cNvSpPr/>
          <p:nvPr/>
        </p:nvSpPr>
        <p:spPr>
          <a:xfrm>
            <a:off x="6405019" y="3745346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1" name="Oval 340"/>
          <p:cNvSpPr/>
          <p:nvPr/>
        </p:nvSpPr>
        <p:spPr>
          <a:xfrm>
            <a:off x="4229191" y="3567729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4" name="Oval 343"/>
          <p:cNvSpPr/>
          <p:nvPr/>
        </p:nvSpPr>
        <p:spPr>
          <a:xfrm>
            <a:off x="7072365" y="3752289"/>
            <a:ext cx="114320" cy="1169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5786355" y="2453339"/>
            <a:ext cx="68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6468539" y="2440276"/>
            <a:ext cx="0" cy="1339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6468539" y="3793191"/>
            <a:ext cx="68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flipH="1">
            <a:off x="5799068" y="3793191"/>
            <a:ext cx="1326237" cy="13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799060" y="1554480"/>
            <a:ext cx="0" cy="4035636"/>
          </a:xfrm>
          <a:prstGeom prst="straightConnector1">
            <a:avLst/>
          </a:prstGeom>
          <a:ln w="762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Oval 346"/>
          <p:cNvSpPr/>
          <p:nvPr/>
        </p:nvSpPr>
        <p:spPr>
          <a:xfrm>
            <a:off x="5572884" y="4892291"/>
            <a:ext cx="436015" cy="44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5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37" grpId="0" animBg="1"/>
      <p:bldP spid="338" grpId="0" animBg="1"/>
      <p:bldP spid="341" grpId="0" animBg="1"/>
      <p:bldP spid="344" grpId="0" animBg="1"/>
      <p:bldP spid="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Activity one: Complete the classroom secret worksheet. There are three levels of difficulties, choose the one you are most comfortable with.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26" t="15849" r="43919" b="5317"/>
          <a:stretch/>
        </p:blipFill>
        <p:spPr>
          <a:xfrm>
            <a:off x="732183" y="2642952"/>
            <a:ext cx="2739887" cy="401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39" t="16053" r="44030" b="4934"/>
          <a:stretch/>
        </p:blipFill>
        <p:spPr>
          <a:xfrm>
            <a:off x="4293704" y="2638983"/>
            <a:ext cx="2743201" cy="4017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477" t="16852" r="43951" b="4949"/>
          <a:stretch/>
        </p:blipFill>
        <p:spPr>
          <a:xfrm>
            <a:off x="7803873" y="2638983"/>
            <a:ext cx="2793847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3903"/>
            <a:ext cx="10515600" cy="5675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Activity two: Then </a:t>
            </a:r>
            <a:r>
              <a:rPr lang="en-GB" dirty="0">
                <a:latin typeface="Comic Sans MS" panose="030F0702030302020204" pitchFamily="66" charset="0"/>
              </a:rPr>
              <a:t>complete the drawing the whole worksheet.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Extension</a:t>
            </a:r>
            <a:r>
              <a:rPr lang="en-GB" dirty="0">
                <a:latin typeface="Comic Sans MS" panose="030F0702030302020204" pitchFamily="66" charset="0"/>
              </a:rPr>
              <a:t>: Can you find any symmetrical items in your home? Record your findings.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91" t="16649" r="27907" b="5117"/>
          <a:stretch/>
        </p:blipFill>
        <p:spPr>
          <a:xfrm>
            <a:off x="1035327" y="1311967"/>
            <a:ext cx="4545495" cy="3193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724" t="15760" r="27419" b="6103"/>
          <a:stretch/>
        </p:blipFill>
        <p:spPr>
          <a:xfrm>
            <a:off x="5777948" y="1311967"/>
            <a:ext cx="4569746" cy="31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113" y="1974525"/>
            <a:ext cx="6227762" cy="16224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69792" y="559595"/>
            <a:ext cx="77120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We can describe lines as horizontal or vertical.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horizontal </a:t>
            </a: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line runs across, from left to right (or right to left):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792" y="3817613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vertical</a:t>
            </a:r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line runs up and down: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4819" y="4499941"/>
            <a:ext cx="6227762" cy="16224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4139406" y="2759891"/>
            <a:ext cx="3813175" cy="0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/>
        </p:nvCxnSpPr>
        <p:spPr>
          <a:xfrm flipV="1">
            <a:off x="4525829" y="4719809"/>
            <a:ext cx="0" cy="1182688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9700" y="2603500"/>
            <a:ext cx="4973638" cy="1316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sz="3600">
                <a:latin typeface="Twinkl SemiBold"/>
              </a:rPr>
              <a:t>What is Symmetry?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87600" y="1355726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9pPr>
          </a:lstStyle>
          <a:p>
            <a:pPr eaLnBrk="1" hangingPunct="1"/>
            <a:r>
              <a:rPr lang="en-GB" altLang="en-US"/>
              <a:t>An object, shape or design can be said to be symmetrical if a line can be drawn through the middle, such that the two halves are mirror images of each other.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4888" y="43561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9pPr>
          </a:lstStyle>
          <a:p>
            <a:pPr algn="ctr" eaLnBrk="1" hangingPunct="1"/>
            <a:r>
              <a:rPr lang="en-GB" altLang="en-US"/>
              <a:t>Lines of symmetry can be horizontal, vertical or diagonal.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2889" y="2668588"/>
            <a:ext cx="3690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/>
              </a:defRPr>
            </a:lvl9pPr>
          </a:lstStyle>
          <a:p>
            <a:pPr eaLnBrk="1" hangingPunct="1"/>
            <a:r>
              <a:rPr lang="en-GB" altLang="en-US"/>
              <a:t>For example, a butterfly has symmetry. If you drew a line down the middle of the butterfly, both sides would be the same.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2111376"/>
            <a:ext cx="33258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556001" y="4924426"/>
            <a:ext cx="1552575" cy="944563"/>
            <a:chOff x="2032001" y="4925085"/>
            <a:chExt cx="1552153" cy="944370"/>
          </a:xfrm>
        </p:grpSpPr>
        <p:sp>
          <p:nvSpPr>
            <p:cNvPr id="8" name="Hexagon 7"/>
            <p:cNvSpPr/>
            <p:nvPr/>
          </p:nvSpPr>
          <p:spPr>
            <a:xfrm>
              <a:off x="2284345" y="4925085"/>
              <a:ext cx="1095077" cy="944370"/>
            </a:xfrm>
            <a:prstGeom prst="hexagon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032001" y="5382192"/>
              <a:ext cx="15521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554664" y="4778376"/>
            <a:ext cx="1095375" cy="1203325"/>
            <a:chOff x="4030895" y="4777740"/>
            <a:chExt cx="1095469" cy="1203960"/>
          </a:xfrm>
        </p:grpSpPr>
        <p:sp>
          <p:nvSpPr>
            <p:cNvPr id="10" name="Hexagon 9"/>
            <p:cNvSpPr/>
            <p:nvPr/>
          </p:nvSpPr>
          <p:spPr>
            <a:xfrm>
              <a:off x="4030895" y="4925456"/>
              <a:ext cx="1095469" cy="943473"/>
            </a:xfrm>
            <a:prstGeom prst="hexagon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575454" y="4777740"/>
              <a:ext cx="0" cy="1203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02501" y="4746626"/>
            <a:ext cx="1095375" cy="1235075"/>
            <a:chOff x="5778214" y="4747260"/>
            <a:chExt cx="1095469" cy="1234440"/>
          </a:xfrm>
        </p:grpSpPr>
        <p:sp>
          <p:nvSpPr>
            <p:cNvPr id="11" name="Hexagon 10"/>
            <p:cNvSpPr/>
            <p:nvPr/>
          </p:nvSpPr>
          <p:spPr>
            <a:xfrm>
              <a:off x="5778214" y="4924969"/>
              <a:ext cx="1095469" cy="944077"/>
            </a:xfrm>
            <a:prstGeom prst="hexagon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5890937" y="4747260"/>
              <a:ext cx="822396" cy="12344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9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otball P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1" y="1947678"/>
            <a:ext cx="4970344" cy="35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1913" y="784801"/>
            <a:ext cx="763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a vertical line of symmetry?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72934" y="1554480"/>
            <a:ext cx="0" cy="4035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57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3.7037E-6 L 0.08789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0323" y="2468881"/>
            <a:ext cx="5917474" cy="23905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e 3"/>
          <p:cNvSpPr/>
          <p:nvPr/>
        </p:nvSpPr>
        <p:spPr>
          <a:xfrm>
            <a:off x="2840315" y="2460795"/>
            <a:ext cx="5917474" cy="2390504"/>
          </a:xfrm>
          <a:prstGeom prst="pie">
            <a:avLst>
              <a:gd name="adj1" fmla="val 5395749"/>
              <a:gd name="adj2" fmla="val 1620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0800000">
            <a:off x="2840319" y="2464838"/>
            <a:ext cx="5917474" cy="2390504"/>
          </a:xfrm>
          <a:prstGeom prst="pie">
            <a:avLst>
              <a:gd name="adj1" fmla="val 5395749"/>
              <a:gd name="adj2" fmla="val 1620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99060" y="1554480"/>
            <a:ext cx="0" cy="40356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93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4271 -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Geometric Shape: Properties of a Square - Elementary Math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 horizontal line of symmetry?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1028" name="Picture 4" descr="Geometric Shape: Properties of a Square - Elementary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88" y="2479951"/>
            <a:ext cx="3327468" cy="30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197488" y="3988904"/>
            <a:ext cx="3327468" cy="1325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302" y="1690688"/>
            <a:ext cx="4337395" cy="4166930"/>
          </a:xfrm>
          <a:prstGeom prst="rect">
            <a:avLst/>
          </a:prstGeom>
        </p:spPr>
      </p:pic>
      <p:sp>
        <p:nvSpPr>
          <p:cNvPr id="4" name="AutoShape 2" descr="How to cut a circle in half with illustrator | The Agile War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3927302" y="3774153"/>
            <a:ext cx="433739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Shapes can have more then one line of symmetry.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5" y="2059780"/>
            <a:ext cx="4337395" cy="4166930"/>
          </a:xfrm>
          <a:prstGeom prst="rect">
            <a:avLst/>
          </a:prstGeom>
        </p:spPr>
      </p:pic>
      <p:sp>
        <p:nvSpPr>
          <p:cNvPr id="4" name="AutoShape 2" descr="How to cut a circle in half with illustrator | The Agile War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460375" y="4143245"/>
            <a:ext cx="433739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Geometric Shape: Properties of a Square - Elementary M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96" y="2623870"/>
            <a:ext cx="3327468" cy="30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stCxn id="8" idx="1"/>
            <a:endCxn id="8" idx="3"/>
          </p:cNvCxnSpPr>
          <p:nvPr/>
        </p:nvCxnSpPr>
        <p:spPr>
          <a:xfrm>
            <a:off x="7298496" y="4145213"/>
            <a:ext cx="332746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2"/>
          </p:cNvCxnSpPr>
          <p:nvPr/>
        </p:nvCxnSpPr>
        <p:spPr>
          <a:xfrm flipH="1">
            <a:off x="8962230" y="2623870"/>
            <a:ext cx="8906" cy="304268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9072" y="2272687"/>
            <a:ext cx="0" cy="378355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8496" y="2623870"/>
            <a:ext cx="3327468" cy="304268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07965" y="2720577"/>
            <a:ext cx="3217999" cy="28453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20072" y="2720577"/>
            <a:ext cx="3217999" cy="28453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0841" y="2771853"/>
            <a:ext cx="2564054" cy="277620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74" t="20966" r="24966" b="28653"/>
          <a:stretch/>
        </p:blipFill>
        <p:spPr>
          <a:xfrm>
            <a:off x="1252506" y="365125"/>
            <a:ext cx="9958833" cy="599421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69634" y="1974573"/>
            <a:ext cx="0" cy="2358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64018" y="1974573"/>
            <a:ext cx="0" cy="2358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04782" y="1974573"/>
            <a:ext cx="0" cy="2358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49756" y="4756540"/>
            <a:ext cx="6626" cy="1511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2887" y="1974574"/>
            <a:ext cx="0" cy="2358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7392" y="4465982"/>
            <a:ext cx="6626" cy="1543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74966" y="4633947"/>
            <a:ext cx="6626" cy="1543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0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.2|15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9|11.9|3.7|3.3|2.6|5.7|0.9|7|9.3|2.3|5.9|1.1|4.5|5.8|15.1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9|6.3|4.3|5.3|3.3|4.5|2|7|3.1|3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4|1.8|1.5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197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Symmetry </vt:lpstr>
      <vt:lpstr>PowerPoint Presentation</vt:lpstr>
      <vt:lpstr>What is Symmetry?</vt:lpstr>
      <vt:lpstr>PowerPoint Presentation</vt:lpstr>
      <vt:lpstr>PowerPoint Presentation</vt:lpstr>
      <vt:lpstr>What is a horizontal line of symmetry? </vt:lpstr>
      <vt:lpstr>PowerPoint Presentation</vt:lpstr>
      <vt:lpstr>Shapes can have more then one line of symmetry. </vt:lpstr>
      <vt:lpstr>PowerPoint Presentation</vt:lpstr>
      <vt:lpstr>PowerPoint Presentation</vt:lpstr>
      <vt:lpstr>PowerPoint Presentation</vt:lpstr>
      <vt:lpstr>PowerPoint Presentation</vt:lpstr>
      <vt:lpstr>Your Task: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Symmetry</dc:title>
  <dc:creator>Maddi Smith</dc:creator>
  <cp:lastModifiedBy>Maddi Smith</cp:lastModifiedBy>
  <cp:revision>6</cp:revision>
  <dcterms:created xsi:type="dcterms:W3CDTF">2021-02-25T11:51:37Z</dcterms:created>
  <dcterms:modified xsi:type="dcterms:W3CDTF">2021-02-25T13:47:04Z</dcterms:modified>
</cp:coreProperties>
</file>