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5" r:id="rId6"/>
    <p:sldMasterId id="2147483677" r:id="rId7"/>
    <p:sldMasterId id="2147483679" r:id="rId8"/>
    <p:sldMasterId id="2147483682" r:id="rId9"/>
    <p:sldMasterId id="2147483685" r:id="rId10"/>
    <p:sldMasterId id="2147483687" r:id="rId11"/>
  </p:sldMasterIdLst>
  <p:notesMasterIdLst>
    <p:notesMasterId r:id="rId26"/>
  </p:notesMasterIdLst>
  <p:sldIdLst>
    <p:sldId id="296" r:id="rId12"/>
    <p:sldId id="297" r:id="rId13"/>
    <p:sldId id="317" r:id="rId14"/>
    <p:sldId id="330" r:id="rId15"/>
    <p:sldId id="299" r:id="rId16"/>
    <p:sldId id="324" r:id="rId17"/>
    <p:sldId id="325" r:id="rId18"/>
    <p:sldId id="332" r:id="rId19"/>
    <p:sldId id="333" r:id="rId20"/>
    <p:sldId id="331" r:id="rId21"/>
    <p:sldId id="327" r:id="rId22"/>
    <p:sldId id="328" r:id="rId23"/>
    <p:sldId id="318" r:id="rId24"/>
    <p:sldId id="30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 userDrawn="1">
          <p15:clr>
            <a:srgbClr val="A4A3A4"/>
          </p15:clr>
        </p15:guide>
        <p15:guide id="2" pos="451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74" autoAdjust="0"/>
    <p:restoredTop sz="88605" autoAdjust="0"/>
  </p:normalViewPr>
  <p:slideViewPr>
    <p:cSldViewPr snapToGrid="0" snapToObjects="1">
      <p:cViewPr varScale="1">
        <p:scale>
          <a:sx n="66" d="100"/>
          <a:sy n="66" d="100"/>
        </p:scale>
        <p:origin x="1242" y="66"/>
      </p:cViewPr>
      <p:guideLst>
        <p:guide orient="horz" pos="958"/>
        <p:guide pos="45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B7997B33-A960-44B1-845F-C522837A80C0}"/>
    <pc:docChg chg="custSel modSld">
      <pc:chgData name="James Clegg" userId="c6df1435-7a36-4b38-be4d-16e68e91152f" providerId="ADAL" clId="{B7997B33-A960-44B1-845F-C522837A80C0}" dt="2021-01-31T09:49:08.158" v="59" actId="1037"/>
      <pc:docMkLst>
        <pc:docMk/>
      </pc:docMkLst>
      <pc:sldChg chg="addSp delSp modSp">
        <pc:chgData name="James Clegg" userId="c6df1435-7a36-4b38-be4d-16e68e91152f" providerId="ADAL" clId="{B7997B33-A960-44B1-845F-C522837A80C0}" dt="2021-01-31T09:49:08.158" v="59" actId="1037"/>
        <pc:sldMkLst>
          <pc:docMk/>
          <pc:sldMk cId="3463639803" sldId="296"/>
        </pc:sldMkLst>
        <pc:spChg chg="add del mod">
          <ac:chgData name="James Clegg" userId="c6df1435-7a36-4b38-be4d-16e68e91152f" providerId="ADAL" clId="{B7997B33-A960-44B1-845F-C522837A80C0}" dt="2021-01-31T09:48:54.793" v="31"/>
          <ac:spMkLst>
            <pc:docMk/>
            <pc:sldMk cId="3463639803" sldId="296"/>
            <ac:spMk id="2" creationId="{B19A8C40-38D1-4FC0-9CE0-DD2540AC43C5}"/>
          </ac:spMkLst>
        </pc:spChg>
        <pc:spChg chg="add del mod">
          <ac:chgData name="James Clegg" userId="c6df1435-7a36-4b38-be4d-16e68e91152f" providerId="ADAL" clId="{B7997B33-A960-44B1-845F-C522837A80C0}" dt="2021-01-31T09:48:56.289" v="32" actId="478"/>
          <ac:spMkLst>
            <pc:docMk/>
            <pc:sldMk cId="3463639803" sldId="296"/>
            <ac:spMk id="3" creationId="{9E3FCFE1-22BA-4318-AE6D-A4DB4B821318}"/>
          </ac:spMkLst>
        </pc:spChg>
        <pc:picChg chg="del">
          <ac:chgData name="James Clegg" userId="c6df1435-7a36-4b38-be4d-16e68e91152f" providerId="ADAL" clId="{B7997B33-A960-44B1-845F-C522837A80C0}" dt="2021-01-31T09:48:38.257" v="0" actId="478"/>
          <ac:picMkLst>
            <pc:docMk/>
            <pc:sldMk cId="3463639803" sldId="296"/>
            <ac:picMk id="4" creationId="{00000000-0000-0000-0000-000000000000}"/>
          </ac:picMkLst>
        </pc:picChg>
        <pc:picChg chg="add mod">
          <ac:chgData name="James Clegg" userId="c6df1435-7a36-4b38-be4d-16e68e91152f" providerId="ADAL" clId="{B7997B33-A960-44B1-845F-C522837A80C0}" dt="2021-01-31T09:49:08.158" v="59" actId="1037"/>
          <ac:picMkLst>
            <pc:docMk/>
            <pc:sldMk cId="3463639803" sldId="296"/>
            <ac:picMk id="5" creationId="{FC69B731-83C7-457A-8300-23DCCC96F6A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205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Only one than</a:t>
            </a:r>
            <a:r>
              <a:rPr lang="en-GB" baseline="0" dirty="0"/>
              <a:t> can roll in any direction</a:t>
            </a:r>
          </a:p>
          <a:p>
            <a:r>
              <a:rPr lang="en-GB" baseline="0" dirty="0"/>
              <a:t>Only one which if cut part way up the faces would remain the same size</a:t>
            </a:r>
          </a:p>
          <a:p>
            <a:r>
              <a:rPr lang="en-GB" baseline="0" dirty="0"/>
              <a:t>Only one that doesn’t roll</a:t>
            </a:r>
          </a:p>
          <a:p>
            <a:r>
              <a:rPr lang="en-GB" baseline="0" dirty="0"/>
              <a:t>Only shape to have one circular face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527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Only one than</a:t>
            </a:r>
            <a:r>
              <a:rPr lang="en-GB" baseline="0" dirty="0"/>
              <a:t> can roll in any direction</a:t>
            </a:r>
          </a:p>
          <a:p>
            <a:r>
              <a:rPr lang="en-GB" baseline="0" dirty="0"/>
              <a:t>Only one which if cut part way up the faces would remain the same size</a:t>
            </a:r>
          </a:p>
          <a:p>
            <a:r>
              <a:rPr lang="en-GB" baseline="0" dirty="0"/>
              <a:t>Only one that doesn’t roll</a:t>
            </a:r>
          </a:p>
          <a:p>
            <a:r>
              <a:rPr lang="en-GB" baseline="0" dirty="0"/>
              <a:t>Only shape to have one circular face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669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Of course you</a:t>
            </a:r>
            <a:r>
              <a:rPr lang="en-GB" baseline="0" dirty="0"/>
              <a:t> could buy any item on their own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696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Of course you</a:t>
            </a:r>
            <a:r>
              <a:rPr lang="en-GB" baseline="0" dirty="0"/>
              <a:t> could buy any item on their own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231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83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11/02/2021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xmlns="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xmlns="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xmlns="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xmlns="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9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5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C69B731-83C7-457A-8300-23DCCC96F6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3850" y="2185308"/>
            <a:ext cx="6572058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908" y="2176761"/>
            <a:ext cx="1256072" cy="867421"/>
          </a:xfrm>
          <a:prstGeom prst="rect">
            <a:avLst/>
          </a:prstGeom>
        </p:spPr>
      </p:pic>
      <p:sp>
        <p:nvSpPr>
          <p:cNvPr id="4" name="Rounded Rectangular Callout 3"/>
          <p:cNvSpPr/>
          <p:nvPr/>
        </p:nvSpPr>
        <p:spPr>
          <a:xfrm>
            <a:off x="1570659" y="441325"/>
            <a:ext cx="6162521" cy="1667694"/>
          </a:xfrm>
          <a:prstGeom prst="wedgeRoundRectCallout">
            <a:avLst>
              <a:gd name="adj1" fmla="val -59320"/>
              <a:gd name="adj2" fmla="val 413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When working with 2D shapes are the number of sides and vertices always equal?</a:t>
            </a:r>
            <a:endParaRPr lang="en-GB" sz="32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1874335" y="2924505"/>
            <a:ext cx="4512519" cy="603461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I’m not sure.</a:t>
            </a:r>
            <a:endParaRPr lang="en-GB" sz="32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7745" y="3825231"/>
            <a:ext cx="1346326" cy="134632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3409498" y="4202150"/>
            <a:ext cx="2661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70623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2881" y="4957765"/>
            <a:ext cx="706832" cy="7068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3123016" y="5018794"/>
            <a:ext cx="3186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98427C9-0617-9F43-BCE5-501B0A536CF5}"/>
              </a:ext>
            </a:extLst>
          </p:cNvPr>
          <p:cNvSpPr txBox="1"/>
          <p:nvPr/>
        </p:nvSpPr>
        <p:spPr>
          <a:xfrm>
            <a:off x="514297" y="404680"/>
            <a:ext cx="688939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triangle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square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rectangle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pentagon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hexagon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998670" y="430082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766988" y="1329168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276003" y="2155276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5191805" y="3003492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5052478" y="3861111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/>
          <p:cNvSpPr/>
          <p:nvPr/>
        </p:nvSpPr>
        <p:spPr>
          <a:xfrm rot="11801225">
            <a:off x="6812747" y="411986"/>
            <a:ext cx="468568" cy="600434"/>
          </a:xfrm>
          <a:prstGeom prst="triangl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 rot="19804271">
            <a:off x="6891367" y="1323540"/>
            <a:ext cx="508276" cy="508276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 rot="7695380">
            <a:off x="6549241" y="2112018"/>
            <a:ext cx="1886616" cy="237922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gular Pentagon 17"/>
          <p:cNvSpPr/>
          <p:nvPr/>
        </p:nvSpPr>
        <p:spPr>
          <a:xfrm rot="1586591">
            <a:off x="7222143" y="2893712"/>
            <a:ext cx="664967" cy="633302"/>
          </a:xfrm>
          <a:prstGeom prst="pentagon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reeform 18"/>
          <p:cNvSpPr/>
          <p:nvPr/>
        </p:nvSpPr>
        <p:spPr>
          <a:xfrm rot="19804271">
            <a:off x="6968513" y="3940937"/>
            <a:ext cx="870351" cy="499141"/>
          </a:xfrm>
          <a:custGeom>
            <a:avLst/>
            <a:gdLst>
              <a:gd name="connsiteX0" fmla="*/ 508276 w 508276"/>
              <a:gd name="connsiteY0" fmla="*/ 0 h 508276"/>
              <a:gd name="connsiteX1" fmla="*/ 508276 w 508276"/>
              <a:gd name="connsiteY1" fmla="*/ 508276 h 508276"/>
              <a:gd name="connsiteX2" fmla="*/ 0 w 508276"/>
              <a:gd name="connsiteY2" fmla="*/ 508276 h 508276"/>
              <a:gd name="connsiteX3" fmla="*/ 0 w 508276"/>
              <a:gd name="connsiteY3" fmla="*/ 408814 h 508276"/>
              <a:gd name="connsiteX4" fmla="*/ 213487 w 508276"/>
              <a:gd name="connsiteY4" fmla="*/ 408814 h 508276"/>
              <a:gd name="connsiteX5" fmla="*/ 213486 w 508276"/>
              <a:gd name="connsiteY5" fmla="*/ 0 h 508276"/>
              <a:gd name="connsiteX0" fmla="*/ 508276 w 508276"/>
              <a:gd name="connsiteY0" fmla="*/ 0 h 508276"/>
              <a:gd name="connsiteX1" fmla="*/ 508276 w 508276"/>
              <a:gd name="connsiteY1" fmla="*/ 508276 h 508276"/>
              <a:gd name="connsiteX2" fmla="*/ 0 w 508276"/>
              <a:gd name="connsiteY2" fmla="*/ 508276 h 508276"/>
              <a:gd name="connsiteX3" fmla="*/ 0 w 508276"/>
              <a:gd name="connsiteY3" fmla="*/ 408814 h 508276"/>
              <a:gd name="connsiteX4" fmla="*/ 241183 w 508276"/>
              <a:gd name="connsiteY4" fmla="*/ 265978 h 508276"/>
              <a:gd name="connsiteX5" fmla="*/ 213486 w 508276"/>
              <a:gd name="connsiteY5" fmla="*/ 0 h 508276"/>
              <a:gd name="connsiteX6" fmla="*/ 508276 w 508276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42975 w 510068"/>
              <a:gd name="connsiteY4" fmla="*/ 265978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03357 w 510068"/>
              <a:gd name="connsiteY4" fmla="*/ 254329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17026 w 510068"/>
              <a:gd name="connsiteY4" fmla="*/ 256811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13948 w 510068"/>
              <a:gd name="connsiteY4" fmla="*/ 236942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13948 w 510068"/>
              <a:gd name="connsiteY4" fmla="*/ 236943 h 508276"/>
              <a:gd name="connsiteX5" fmla="*/ 215278 w 510068"/>
              <a:gd name="connsiteY5" fmla="*/ 0 h 508276"/>
              <a:gd name="connsiteX6" fmla="*/ 510068 w 510068"/>
              <a:gd name="connsiteY6" fmla="*/ 0 h 50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0068" h="508276">
                <a:moveTo>
                  <a:pt x="510068" y="0"/>
                </a:moveTo>
                <a:lnTo>
                  <a:pt x="510068" y="508276"/>
                </a:lnTo>
                <a:lnTo>
                  <a:pt x="1792" y="508276"/>
                </a:lnTo>
                <a:cubicBezTo>
                  <a:pt x="1195" y="417678"/>
                  <a:pt x="597" y="327079"/>
                  <a:pt x="0" y="236481"/>
                </a:cubicBezTo>
                <a:lnTo>
                  <a:pt x="213948" y="236943"/>
                </a:lnTo>
                <a:cubicBezTo>
                  <a:pt x="213365" y="151339"/>
                  <a:pt x="215861" y="85604"/>
                  <a:pt x="215278" y="0"/>
                </a:cubicBezTo>
                <a:lnTo>
                  <a:pt x="510068" y="0"/>
                </a:ln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656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8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sp>
        <p:nvSpPr>
          <p:cNvPr id="3" name="Rounded Rectangular Callout 2"/>
          <p:cNvSpPr/>
          <p:nvPr/>
        </p:nvSpPr>
        <p:spPr>
          <a:xfrm>
            <a:off x="2007071" y="177523"/>
            <a:ext cx="5157317" cy="709388"/>
          </a:xfrm>
          <a:prstGeom prst="wedgeRoundRectCallout">
            <a:avLst>
              <a:gd name="adj1" fmla="val -64386"/>
              <a:gd name="adj2" fmla="val 611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>
                <a:latin typeface="Comic Sans MS" panose="030F0702030302020204" pitchFamily="66" charset="0"/>
              </a:rPr>
              <a:t> vertices</a:t>
            </a:r>
            <a:endParaRPr lang="en-GB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000" y="875577"/>
            <a:ext cx="1256072" cy="867421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2007070" y="1033610"/>
            <a:ext cx="4512519" cy="709388"/>
          </a:xfrm>
          <a:prstGeom prst="wedgeRoundRectCallout">
            <a:avLst>
              <a:gd name="adj1" fmla="val 61455"/>
              <a:gd name="adj2" fmla="val 1786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But it has 10 sides</a:t>
            </a:r>
            <a:endParaRPr lang="en-GB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9170" y="3461866"/>
            <a:ext cx="793526" cy="79352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6699795" y="4255392"/>
            <a:ext cx="15122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8" name="Oval 7"/>
          <p:cNvSpPr/>
          <p:nvPr/>
        </p:nvSpPr>
        <p:spPr>
          <a:xfrm>
            <a:off x="4100596" y="184320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983641" y="3219455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5275884" y="5548448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966637" y="5548447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217554" y="3260041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522155" y="2934576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124862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4100596" y="5067580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107578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4752898" y="3011322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5-Point Star 17"/>
          <p:cNvSpPr/>
          <p:nvPr/>
        </p:nvSpPr>
        <p:spPr>
          <a:xfrm>
            <a:off x="2380286" y="1964787"/>
            <a:ext cx="3766088" cy="3766088"/>
          </a:xfrm>
          <a:prstGeom prst="star5">
            <a:avLst>
              <a:gd name="adj" fmla="val 26170"/>
              <a:gd name="hf" fmla="val 105146"/>
              <a:gd name="vf" fmla="val 11055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761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sp>
        <p:nvSpPr>
          <p:cNvPr id="18" name="Rounded Rectangular Callout 17"/>
          <p:cNvSpPr/>
          <p:nvPr/>
        </p:nvSpPr>
        <p:spPr>
          <a:xfrm>
            <a:off x="2007071" y="177523"/>
            <a:ext cx="5157317" cy="709388"/>
          </a:xfrm>
          <a:prstGeom prst="wedgeRoundRectCallout">
            <a:avLst>
              <a:gd name="adj1" fmla="val -64386"/>
              <a:gd name="adj2" fmla="val 611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10</a:t>
            </a:r>
            <a:r>
              <a:rPr lang="en-GB" sz="3200" dirty="0">
                <a:latin typeface="Comic Sans MS" panose="030F0702030302020204" pitchFamily="66" charset="0"/>
              </a:rPr>
              <a:t> vertices</a:t>
            </a:r>
            <a:endParaRPr lang="en-GB" sz="320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2007070" y="1033610"/>
            <a:ext cx="4512519" cy="709388"/>
          </a:xfrm>
          <a:prstGeom prst="wedgeRoundRectCallout">
            <a:avLst>
              <a:gd name="adj1" fmla="val 60474"/>
              <a:gd name="adj2" fmla="val 1786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it has 10 sides</a:t>
            </a:r>
            <a:endParaRPr lang="en-GB" sz="3200" dirty="0"/>
          </a:p>
        </p:txBody>
      </p:sp>
      <p:sp>
        <p:nvSpPr>
          <p:cNvPr id="23" name="Oval 22"/>
          <p:cNvSpPr/>
          <p:nvPr/>
        </p:nvSpPr>
        <p:spPr>
          <a:xfrm>
            <a:off x="4100596" y="184320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5983641" y="3219455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275884" y="5548448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2966637" y="5548447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2217554" y="3260041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522155" y="2934576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124862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4100596" y="5067580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107578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4752898" y="3011322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5-Point Star 37"/>
          <p:cNvSpPr/>
          <p:nvPr/>
        </p:nvSpPr>
        <p:spPr>
          <a:xfrm>
            <a:off x="2380286" y="1964787"/>
            <a:ext cx="3766088" cy="3766088"/>
          </a:xfrm>
          <a:prstGeom prst="star5">
            <a:avLst>
              <a:gd name="adj" fmla="val 26170"/>
              <a:gd name="hf" fmla="val 105146"/>
              <a:gd name="vf" fmla="val 11055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000" y="875577"/>
            <a:ext cx="1256072" cy="8674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88400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065" y="373828"/>
            <a:ext cx="7996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108" y="3418038"/>
            <a:ext cx="1725971" cy="17259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406" y="3418038"/>
            <a:ext cx="1725971" cy="172597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884" y="1140706"/>
            <a:ext cx="1522856" cy="184119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109" y="1255928"/>
            <a:ext cx="1725971" cy="17259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80240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327205" y="1880136"/>
            <a:ext cx="1522856" cy="1112280"/>
            <a:chOff x="6582053" y="1703829"/>
            <a:chExt cx="1522856" cy="1112280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5298"/>
            <a:stretch/>
          </p:blipFill>
          <p:spPr>
            <a:xfrm>
              <a:off x="6582053" y="1703829"/>
              <a:ext cx="1522856" cy="638933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3732"/>
            <a:stretch/>
          </p:blipFill>
          <p:spPr>
            <a:xfrm>
              <a:off x="6582053" y="2332468"/>
              <a:ext cx="1522856" cy="483641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5325450" y="1121870"/>
            <a:ext cx="1524611" cy="1483987"/>
            <a:chOff x="6959033" y="1047159"/>
            <a:chExt cx="1524611" cy="1483987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7544"/>
            <a:stretch/>
          </p:blipFill>
          <p:spPr>
            <a:xfrm>
              <a:off x="6960788" y="1933570"/>
              <a:ext cx="1522856" cy="597576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0346"/>
            <a:stretch/>
          </p:blipFill>
          <p:spPr>
            <a:xfrm>
              <a:off x="6959033" y="1047159"/>
              <a:ext cx="1522856" cy="914236"/>
            </a:xfrm>
            <a:prstGeom prst="rect">
              <a:avLst/>
            </a:prstGeom>
          </p:spPr>
        </p:pic>
      </p:grpSp>
      <p:sp>
        <p:nvSpPr>
          <p:cNvPr id="8" name="Rectangle 7"/>
          <p:cNvSpPr/>
          <p:nvPr/>
        </p:nvSpPr>
        <p:spPr>
          <a:xfrm>
            <a:off x="108065" y="373828"/>
            <a:ext cx="7996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75121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-shape 18">
            <a:extLst>
              <a:ext uri="{FF2B5EF4-FFF2-40B4-BE49-F238E27FC236}">
                <a16:creationId xmlns:a16="http://schemas.microsoft.com/office/drawing/2014/main" xmlns="" id="{2733F7A2-12B9-584C-95AF-F625C822A2E9}"/>
              </a:ext>
            </a:extLst>
          </p:cNvPr>
          <p:cNvSpPr/>
          <p:nvPr/>
        </p:nvSpPr>
        <p:spPr>
          <a:xfrm rot="2125914" flipH="1">
            <a:off x="3667692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883339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1475121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4883339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-shape 18">
            <a:extLst>
              <a:ext uri="{FF2B5EF4-FFF2-40B4-BE49-F238E27FC236}">
                <a16:creationId xmlns:a16="http://schemas.microsoft.com/office/drawing/2014/main" xmlns="" id="{2733F7A2-12B9-584C-95AF-F625C822A2E9}"/>
              </a:ext>
            </a:extLst>
          </p:cNvPr>
          <p:cNvSpPr/>
          <p:nvPr/>
        </p:nvSpPr>
        <p:spPr>
          <a:xfrm rot="2125914" flipH="1">
            <a:off x="7103164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L-shape 18">
            <a:extLst>
              <a:ext uri="{FF2B5EF4-FFF2-40B4-BE49-F238E27FC236}">
                <a16:creationId xmlns:a16="http://schemas.microsoft.com/office/drawing/2014/main" xmlns="" id="{2733F7A2-12B9-584C-95AF-F625C822A2E9}"/>
              </a:ext>
            </a:extLst>
          </p:cNvPr>
          <p:cNvSpPr/>
          <p:nvPr/>
        </p:nvSpPr>
        <p:spPr>
          <a:xfrm rot="2125914" flipH="1">
            <a:off x="3667692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L-shape 18">
            <a:extLst>
              <a:ext uri="{FF2B5EF4-FFF2-40B4-BE49-F238E27FC236}">
                <a16:creationId xmlns:a16="http://schemas.microsoft.com/office/drawing/2014/main" xmlns="" id="{2733F7A2-12B9-584C-95AF-F625C822A2E9}"/>
              </a:ext>
            </a:extLst>
          </p:cNvPr>
          <p:cNvSpPr/>
          <p:nvPr/>
        </p:nvSpPr>
        <p:spPr>
          <a:xfrm rot="2125914" flipH="1">
            <a:off x="7103164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108" y="3418038"/>
            <a:ext cx="1725971" cy="17259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406" y="3418038"/>
            <a:ext cx="1725971" cy="172597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109" y="1255928"/>
            <a:ext cx="1725971" cy="172597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695" y="1129289"/>
            <a:ext cx="1522856" cy="184119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2713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L 0.13021 -2.59259E-6 " pathEditMode="relative" rAng="0" ptsTypes="AA">
                                      <p:cBhvr>
                                        <p:cTn id="25" dur="1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8" grpId="1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46724" y="2462383"/>
            <a:ext cx="1307362" cy="121145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010" y="3931016"/>
            <a:ext cx="1203482" cy="12005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621" y="3183397"/>
            <a:ext cx="1214437" cy="121145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30802" y="4660647"/>
            <a:ext cx="1295569" cy="12005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243" y="3931016"/>
            <a:ext cx="1214437" cy="121145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464" y="3183397"/>
            <a:ext cx="1214437" cy="121145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491385" y="2112818"/>
            <a:ext cx="2128324" cy="1367801"/>
          </a:xfrm>
          <a:prstGeom prst="wedgeRoundRectCallout">
            <a:avLst>
              <a:gd name="adj1" fmla="val -29635"/>
              <a:gd name="adj2" fmla="val -11129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This shape has 3 vertices</a:t>
            </a:r>
            <a:endParaRPr lang="en-GB" sz="2800" dirty="0"/>
          </a:p>
        </p:txBody>
      </p:sp>
      <p:sp>
        <p:nvSpPr>
          <p:cNvPr id="30" name="Isosceles Triangle 29"/>
          <p:cNvSpPr/>
          <p:nvPr/>
        </p:nvSpPr>
        <p:spPr>
          <a:xfrm>
            <a:off x="1918132" y="1628127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1" name="Pie 30"/>
          <p:cNvSpPr/>
          <p:nvPr/>
        </p:nvSpPr>
        <p:spPr>
          <a:xfrm>
            <a:off x="1663481" y="5466819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32" name="Pie 31"/>
          <p:cNvSpPr/>
          <p:nvPr/>
        </p:nvSpPr>
        <p:spPr>
          <a:xfrm rot="14576914">
            <a:off x="5754263" y="5466819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33" name="Pie 32"/>
          <p:cNvSpPr/>
          <p:nvPr/>
        </p:nvSpPr>
        <p:spPr>
          <a:xfrm rot="7263513">
            <a:off x="3708872" y="1415841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34" name="Rounded Rectangular Callout 33"/>
          <p:cNvSpPr/>
          <p:nvPr/>
        </p:nvSpPr>
        <p:spPr>
          <a:xfrm>
            <a:off x="5141487" y="2156950"/>
            <a:ext cx="2856482" cy="1152343"/>
          </a:xfrm>
          <a:prstGeom prst="wedgeRoundRectCallout">
            <a:avLst>
              <a:gd name="adj1" fmla="val -1241"/>
              <a:gd name="adj2" fmla="val -13761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No, this shape has 3 sides</a:t>
            </a:r>
            <a:endParaRPr lang="en-GB" sz="2800" dirty="0"/>
          </a:p>
        </p:txBody>
      </p:sp>
      <p:sp>
        <p:nvSpPr>
          <p:cNvPr id="35" name="Rectangle 34"/>
          <p:cNvSpPr/>
          <p:nvPr/>
        </p:nvSpPr>
        <p:spPr>
          <a:xfrm rot="3791882">
            <a:off x="3083824" y="3616806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6" name="Rectangle 35"/>
          <p:cNvSpPr/>
          <p:nvPr/>
        </p:nvSpPr>
        <p:spPr>
          <a:xfrm rot="17835022">
            <a:off x="977053" y="3616805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7" name="Rectangle 36"/>
          <p:cNvSpPr/>
          <p:nvPr/>
        </p:nvSpPr>
        <p:spPr>
          <a:xfrm>
            <a:off x="2388395" y="5697646"/>
            <a:ext cx="3183730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xmlns="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3017" y="3625874"/>
            <a:ext cx="699257" cy="699257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5863642" y="4325131"/>
            <a:ext cx="2454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2675010" y="728423"/>
            <a:ext cx="3542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Who is correct?</a:t>
            </a:r>
          </a:p>
        </p:txBody>
      </p:sp>
    </p:spTree>
    <p:extLst>
      <p:ext uri="{BB962C8B-B14F-4D97-AF65-F5344CB8AC3E}">
        <p14:creationId xmlns:p14="http://schemas.microsoft.com/office/powerpoint/2010/main" val="525559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7568" y="4605303"/>
            <a:ext cx="839056" cy="8390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4439654" y="4732443"/>
            <a:ext cx="2816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319776"/>
            <a:ext cx="1256072" cy="867421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1570659" y="339751"/>
            <a:ext cx="4948931" cy="709388"/>
          </a:xfrm>
          <a:prstGeom prst="wedgeRoundRectCallout">
            <a:avLst>
              <a:gd name="adj1" fmla="val -53658"/>
              <a:gd name="adj2" fmla="val 71574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5 vertices</a:t>
            </a:r>
            <a:endParaRPr lang="en-GB" sz="3200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3482922" y="1195838"/>
            <a:ext cx="3036667" cy="709388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5 sides</a:t>
            </a:r>
            <a:endParaRPr lang="en-GB" sz="3200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007071" y="2393825"/>
            <a:ext cx="1056467" cy="9073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20221" y="2648854"/>
            <a:ext cx="766545" cy="15581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53676" y="2393825"/>
            <a:ext cx="1533090" cy="2550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007071" y="3279711"/>
            <a:ext cx="528233" cy="9856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538142" y="4207028"/>
            <a:ext cx="1282079" cy="5831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ie 12"/>
          <p:cNvSpPr/>
          <p:nvPr/>
        </p:nvSpPr>
        <p:spPr>
          <a:xfrm>
            <a:off x="1778545" y="3055554"/>
            <a:ext cx="509302" cy="481822"/>
          </a:xfrm>
          <a:prstGeom prst="pie">
            <a:avLst>
              <a:gd name="adj1" fmla="val 4111123"/>
              <a:gd name="adj2" fmla="val 1909419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Pie 13"/>
          <p:cNvSpPr/>
          <p:nvPr/>
        </p:nvSpPr>
        <p:spPr>
          <a:xfrm rot="14576914">
            <a:off x="4339046" y="2423165"/>
            <a:ext cx="509302" cy="481822"/>
          </a:xfrm>
          <a:prstGeom prst="pie">
            <a:avLst>
              <a:gd name="adj1" fmla="val 18443614"/>
              <a:gd name="adj2" fmla="val 14107615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Pie 14"/>
          <p:cNvSpPr/>
          <p:nvPr/>
        </p:nvSpPr>
        <p:spPr>
          <a:xfrm rot="7263513">
            <a:off x="2808886" y="2171219"/>
            <a:ext cx="509302" cy="481822"/>
          </a:xfrm>
          <a:prstGeom prst="pie">
            <a:avLst>
              <a:gd name="adj1" fmla="val 1205694"/>
              <a:gd name="adj2" fmla="val 1471772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Pie 15"/>
          <p:cNvSpPr/>
          <p:nvPr/>
        </p:nvSpPr>
        <p:spPr>
          <a:xfrm rot="14576914">
            <a:off x="3558639" y="3966118"/>
            <a:ext cx="509302" cy="481822"/>
          </a:xfrm>
          <a:prstGeom prst="pie">
            <a:avLst>
              <a:gd name="adj1" fmla="val 3269421"/>
              <a:gd name="adj2" fmla="val 1757948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Pie 16"/>
          <p:cNvSpPr/>
          <p:nvPr/>
        </p:nvSpPr>
        <p:spPr>
          <a:xfrm rot="18307024">
            <a:off x="2268054" y="4017509"/>
            <a:ext cx="509302" cy="481822"/>
          </a:xfrm>
          <a:prstGeom prst="pie">
            <a:avLst>
              <a:gd name="adj1" fmla="val 3269421"/>
              <a:gd name="adj2" fmla="val 1790164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671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 animBg="1"/>
      <p:bldP spid="7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ular Callout 19"/>
          <p:cNvSpPr/>
          <p:nvPr/>
        </p:nvSpPr>
        <p:spPr>
          <a:xfrm>
            <a:off x="1570660" y="355288"/>
            <a:ext cx="4948930" cy="709388"/>
          </a:xfrm>
          <a:prstGeom prst="wedgeRoundRectCallout">
            <a:avLst>
              <a:gd name="adj1" fmla="val -53360"/>
              <a:gd name="adj2" fmla="val 6741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4 vertices</a:t>
            </a:r>
            <a:endParaRPr lang="en-GB" sz="3200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3482922" y="1195837"/>
            <a:ext cx="3036667" cy="709388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5 sides</a:t>
            </a:r>
            <a:endParaRPr lang="en-GB" sz="3200" dirty="0"/>
          </a:p>
        </p:txBody>
      </p:sp>
      <p:sp>
        <p:nvSpPr>
          <p:cNvPr id="32" name="Pie 31"/>
          <p:cNvSpPr/>
          <p:nvPr/>
        </p:nvSpPr>
        <p:spPr>
          <a:xfrm>
            <a:off x="1778545" y="3055554"/>
            <a:ext cx="509302" cy="481822"/>
          </a:xfrm>
          <a:prstGeom prst="pie">
            <a:avLst>
              <a:gd name="adj1" fmla="val 4111123"/>
              <a:gd name="adj2" fmla="val 1909419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Pie 32"/>
          <p:cNvSpPr/>
          <p:nvPr/>
        </p:nvSpPr>
        <p:spPr>
          <a:xfrm rot="14576914">
            <a:off x="4282523" y="2407943"/>
            <a:ext cx="509302" cy="481822"/>
          </a:xfrm>
          <a:prstGeom prst="pie">
            <a:avLst>
              <a:gd name="adj1" fmla="val 18443614"/>
              <a:gd name="adj2" fmla="val 16553485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Pie 33"/>
          <p:cNvSpPr/>
          <p:nvPr/>
        </p:nvSpPr>
        <p:spPr>
          <a:xfrm rot="7263513">
            <a:off x="2808886" y="2171219"/>
            <a:ext cx="509302" cy="481822"/>
          </a:xfrm>
          <a:prstGeom prst="pie">
            <a:avLst>
              <a:gd name="adj1" fmla="val 1205694"/>
              <a:gd name="adj2" fmla="val 1471772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Pie 34"/>
          <p:cNvSpPr/>
          <p:nvPr/>
        </p:nvSpPr>
        <p:spPr>
          <a:xfrm rot="14576914">
            <a:off x="2755760" y="2946789"/>
            <a:ext cx="509302" cy="481822"/>
          </a:xfrm>
          <a:prstGeom prst="pie">
            <a:avLst>
              <a:gd name="adj1" fmla="val 5845827"/>
              <a:gd name="adj2" fmla="val 13852942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8307024">
            <a:off x="2268054" y="4017509"/>
            <a:ext cx="509302" cy="481822"/>
          </a:xfrm>
          <a:prstGeom prst="pie">
            <a:avLst>
              <a:gd name="adj1" fmla="val 21220096"/>
              <a:gd name="adj2" fmla="val 1790164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2007071" y="2393825"/>
            <a:ext cx="1056467" cy="9073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006560" y="2648854"/>
            <a:ext cx="1580206" cy="5388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53676" y="2393825"/>
            <a:ext cx="1533090" cy="2550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538142" y="3187700"/>
            <a:ext cx="468418" cy="10776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007071" y="3279711"/>
            <a:ext cx="528233" cy="9856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319776"/>
            <a:ext cx="1256072" cy="8674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775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7" grpId="0" animBg="1"/>
      <p:bldP spid="3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flipV="1">
            <a:off x="2007071" y="2393825"/>
            <a:ext cx="1056467" cy="9073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006560" y="2648854"/>
            <a:ext cx="1580206" cy="5388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53676" y="2393825"/>
            <a:ext cx="1533090" cy="2550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007071" y="3279711"/>
            <a:ext cx="528233" cy="9856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538142" y="3187700"/>
            <a:ext cx="468418" cy="10776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Pie 31"/>
          <p:cNvSpPr/>
          <p:nvPr/>
        </p:nvSpPr>
        <p:spPr>
          <a:xfrm>
            <a:off x="1778545" y="3055554"/>
            <a:ext cx="509302" cy="481822"/>
          </a:xfrm>
          <a:prstGeom prst="pie">
            <a:avLst>
              <a:gd name="adj1" fmla="val 4111123"/>
              <a:gd name="adj2" fmla="val 1909419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Pie 32"/>
          <p:cNvSpPr/>
          <p:nvPr/>
        </p:nvSpPr>
        <p:spPr>
          <a:xfrm rot="14576914">
            <a:off x="4339046" y="2423165"/>
            <a:ext cx="509302" cy="481822"/>
          </a:xfrm>
          <a:prstGeom prst="pie">
            <a:avLst>
              <a:gd name="adj1" fmla="val 18443614"/>
              <a:gd name="adj2" fmla="val 16553485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Pie 33"/>
          <p:cNvSpPr/>
          <p:nvPr/>
        </p:nvSpPr>
        <p:spPr>
          <a:xfrm rot="7263513">
            <a:off x="2808886" y="2171219"/>
            <a:ext cx="509302" cy="481822"/>
          </a:xfrm>
          <a:prstGeom prst="pie">
            <a:avLst>
              <a:gd name="adj1" fmla="val 1205694"/>
              <a:gd name="adj2" fmla="val 1471772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Pie 34"/>
          <p:cNvSpPr/>
          <p:nvPr/>
        </p:nvSpPr>
        <p:spPr>
          <a:xfrm rot="14576914">
            <a:off x="2755759" y="2971173"/>
            <a:ext cx="509302" cy="481822"/>
          </a:xfrm>
          <a:prstGeom prst="pie">
            <a:avLst>
              <a:gd name="adj1" fmla="val 5561270"/>
              <a:gd name="adj2" fmla="val 13703231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8307024">
            <a:off x="2268054" y="4017509"/>
            <a:ext cx="509302" cy="481822"/>
          </a:xfrm>
          <a:prstGeom prst="pie">
            <a:avLst>
              <a:gd name="adj1" fmla="val 21220096"/>
              <a:gd name="adj2" fmla="val 1790164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1570660" y="355288"/>
            <a:ext cx="4948930" cy="709388"/>
          </a:xfrm>
          <a:prstGeom prst="wedgeRoundRectCallout">
            <a:avLst>
              <a:gd name="adj1" fmla="val -53360"/>
              <a:gd name="adj2" fmla="val 6741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>
                <a:latin typeface="Comic Sans MS" panose="030F0702030302020204" pitchFamily="66" charset="0"/>
              </a:rPr>
              <a:t> vertices</a:t>
            </a:r>
            <a:endParaRPr lang="en-GB" sz="3200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3482922" y="1195837"/>
            <a:ext cx="3036667" cy="709388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5 sides</a:t>
            </a:r>
            <a:endParaRPr lang="en-GB" sz="3200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319776"/>
            <a:ext cx="1256072" cy="8674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3707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18|32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5|6.7|16.5|5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4|5.9|1.7|1.4|1|0.8|2.1|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3|3.2|1.7|0.6|0.6|0.5|3.3|1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4.5|33.2|4|4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4|34.6|2.4|1.6|0.9|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1|9.4|1.3|1.1|0.9|0.7|6.1|1.2|0.8|0.8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7|1.9|7.2|5.4|0.9|9.6|3.4|3.6|13.6|3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522d4c35-b548-4432-90ae-af4376e1c4b4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11249</TotalTime>
  <Words>263</Words>
  <Application>Microsoft Office PowerPoint</Application>
  <PresentationFormat>On-screen Show (4:3)</PresentationFormat>
  <Paragraphs>47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Comic Sans MS</vt:lpstr>
      <vt:lpstr>Title slide</vt:lpstr>
      <vt:lpstr>Get ready title</vt:lpstr>
      <vt:lpstr>Let's learn title</vt:lpstr>
      <vt:lpstr>Let's learn slides</vt:lpstr>
      <vt:lpstr>Your turn</vt:lpstr>
      <vt:lpstr>Your turn activity lesson</vt:lpstr>
      <vt:lpstr>Get ready questions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Maddi Smith</cp:lastModifiedBy>
  <cp:revision>271</cp:revision>
  <dcterms:created xsi:type="dcterms:W3CDTF">2019-07-05T11:02:13Z</dcterms:created>
  <dcterms:modified xsi:type="dcterms:W3CDTF">2021-02-11T17:09:57Z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