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309" r:id="rId6"/>
    <p:sldId id="288" r:id="rId7"/>
    <p:sldId id="310" r:id="rId8"/>
    <p:sldId id="298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7F1-01EE-4795-B02D-01BE0EC0115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AB3-ADA1-4715-957A-248DA469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5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7F1-01EE-4795-B02D-01BE0EC0115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AB3-ADA1-4715-957A-248DA469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8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7F1-01EE-4795-B02D-01BE0EC0115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AB3-ADA1-4715-957A-248DA469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9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7F1-01EE-4795-B02D-01BE0EC0115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AB3-ADA1-4715-957A-248DA469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93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7F1-01EE-4795-B02D-01BE0EC0115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AB3-ADA1-4715-957A-248DA469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7F1-01EE-4795-B02D-01BE0EC0115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AB3-ADA1-4715-957A-248DA469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7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7F1-01EE-4795-B02D-01BE0EC0115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AB3-ADA1-4715-957A-248DA469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8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7F1-01EE-4795-B02D-01BE0EC0115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AB3-ADA1-4715-957A-248DA469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8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7F1-01EE-4795-B02D-01BE0EC0115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AB3-ADA1-4715-957A-248DA469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9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7F1-01EE-4795-B02D-01BE0EC0115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AB3-ADA1-4715-957A-248DA469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47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7F1-01EE-4795-B02D-01BE0EC0115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AB3-ADA1-4715-957A-248DA469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4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67F1-01EE-4795-B02D-01BE0EC0115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AAB3-ADA1-4715-957A-248DA469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3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Lesson 3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24.2.21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LO: To identify </a:t>
            </a:r>
            <a:r>
              <a:rPr lang="en-GB" dirty="0">
                <a:latin typeface="Comic Sans MS" panose="030F0702030302020204" pitchFamily="66" charset="0"/>
              </a:rPr>
              <a:t>properties of 2D and 3D shapes.</a:t>
            </a:r>
          </a:p>
        </p:txBody>
      </p:sp>
    </p:spTree>
    <p:extLst>
      <p:ext uri="{BB962C8B-B14F-4D97-AF65-F5344CB8AC3E}">
        <p14:creationId xmlns:p14="http://schemas.microsoft.com/office/powerpoint/2010/main" val="14287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are vertices?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 </a:t>
            </a:r>
            <a:r>
              <a:rPr lang="en-US" dirty="0">
                <a:latin typeface="Comic Sans MS" panose="030F0702030302020204" pitchFamily="66" charset="0"/>
              </a:rPr>
              <a:t>vertex is a corner where edges meet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The plural is vertices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For example a cube has </a:t>
            </a:r>
            <a:r>
              <a:rPr lang="en-US" dirty="0" smtClean="0">
                <a:latin typeface="Comic Sans MS" panose="030F0702030302020204" pitchFamily="66" charset="0"/>
              </a:rPr>
              <a:t>8 vertices.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052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3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60" t="22166" r="43308" b="5912"/>
          <a:stretch/>
        </p:blipFill>
        <p:spPr>
          <a:xfrm>
            <a:off x="3260034" y="477079"/>
            <a:ext cx="5155096" cy="60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1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3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764" t="16258" r="4696" b="5634"/>
          <a:stretch/>
        </p:blipFill>
        <p:spPr>
          <a:xfrm>
            <a:off x="4121239" y="558308"/>
            <a:ext cx="4224270" cy="58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7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815AB6-3DDD-4F34-B857-5020C6FC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1FF3EB6-87B9-40C3-B129-A502A67B8B9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the number of vertices. 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B13E14-B4F2-4C89-B0DA-369B2673CACE}"/>
              </a:ext>
            </a:extLst>
          </p:cNvPr>
          <p:cNvSpPr/>
          <p:nvPr/>
        </p:nvSpPr>
        <p:spPr>
          <a:xfrm>
            <a:off x="8403364" y="1717704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4EF0F4-D88C-4C52-B7FD-979FB30DEE61}"/>
              </a:ext>
            </a:extLst>
          </p:cNvPr>
          <p:cNvSpPr/>
          <p:nvPr/>
        </p:nvSpPr>
        <p:spPr>
          <a:xfrm>
            <a:off x="8403364" y="3182596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3078B97-BE73-4138-A14C-EC39D3A9B591}"/>
              </a:ext>
            </a:extLst>
          </p:cNvPr>
          <p:cNvSpPr/>
          <p:nvPr/>
        </p:nvSpPr>
        <p:spPr>
          <a:xfrm>
            <a:off x="8403364" y="4647488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105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815AB6-3DDD-4F34-B857-5020C6FC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1FF3EB6-87B9-40C3-B129-A502A67B8B9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the number of vertices. 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B13E14-B4F2-4C89-B0DA-369B2673CACE}"/>
              </a:ext>
            </a:extLst>
          </p:cNvPr>
          <p:cNvSpPr/>
          <p:nvPr/>
        </p:nvSpPr>
        <p:spPr>
          <a:xfrm>
            <a:off x="8403364" y="1717704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4EF0F4-D88C-4C52-B7FD-979FB30DEE61}"/>
              </a:ext>
            </a:extLst>
          </p:cNvPr>
          <p:cNvSpPr/>
          <p:nvPr/>
        </p:nvSpPr>
        <p:spPr>
          <a:xfrm>
            <a:off x="8403364" y="3182596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3078B97-BE73-4138-A14C-EC39D3A9B591}"/>
              </a:ext>
            </a:extLst>
          </p:cNvPr>
          <p:cNvSpPr/>
          <p:nvPr/>
        </p:nvSpPr>
        <p:spPr>
          <a:xfrm>
            <a:off x="8403364" y="4647488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144126D-D494-4339-90B0-D472482FF5EE}"/>
              </a:ext>
            </a:extLst>
          </p:cNvPr>
          <p:cNvCxnSpPr>
            <a:cxnSpLocks/>
          </p:cNvCxnSpPr>
          <p:nvPr/>
        </p:nvCxnSpPr>
        <p:spPr>
          <a:xfrm flipH="1">
            <a:off x="4548390" y="2174904"/>
            <a:ext cx="3854975" cy="29152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1F46772-F9FB-45C5-B5EC-D2E7FB329EF1}"/>
              </a:ext>
            </a:extLst>
          </p:cNvPr>
          <p:cNvCxnSpPr>
            <a:cxnSpLocks/>
          </p:cNvCxnSpPr>
          <p:nvPr/>
        </p:nvCxnSpPr>
        <p:spPr>
          <a:xfrm flipH="1">
            <a:off x="4596120" y="3639796"/>
            <a:ext cx="38072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8C05AFE-AAEE-4F55-A59C-395C884769C4}"/>
              </a:ext>
            </a:extLst>
          </p:cNvPr>
          <p:cNvCxnSpPr>
            <a:cxnSpLocks/>
          </p:cNvCxnSpPr>
          <p:nvPr/>
        </p:nvCxnSpPr>
        <p:spPr>
          <a:xfrm flipH="1" flipV="1">
            <a:off x="4548390" y="2174904"/>
            <a:ext cx="3854975" cy="29297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1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81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Office Theme</vt:lpstr>
      <vt:lpstr>Lesson 3  24.2.21</vt:lpstr>
      <vt:lpstr>What are vertices?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 24.2.21</dc:title>
  <dc:creator>Maddi Smith</dc:creator>
  <cp:lastModifiedBy>Maddi Smith</cp:lastModifiedBy>
  <cp:revision>3</cp:revision>
  <dcterms:created xsi:type="dcterms:W3CDTF">2021-02-10T22:57:32Z</dcterms:created>
  <dcterms:modified xsi:type="dcterms:W3CDTF">2021-02-11T17:20:44Z</dcterms:modified>
</cp:coreProperties>
</file>