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2" r:id="rId5"/>
    <p:sldId id="273" r:id="rId6"/>
    <p:sldId id="277" r:id="rId7"/>
    <p:sldId id="274" r:id="rId8"/>
    <p:sldId id="278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Problem solving day!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04.03.21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8901"/>
            <a:ext cx="7886700" cy="3351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0" y="2286583"/>
            <a:ext cx="4144640" cy="1903279"/>
          </a:xfrm>
          <a:prstGeom prst="rect">
            <a:avLst/>
          </a:prstGeom>
        </p:spPr>
      </p:pic>
      <p:pic>
        <p:nvPicPr>
          <p:cNvPr id="1026" name="Picture 2" descr="Geo Shapes - Carson Dellosa, Incastro, Popular Playthings, Roylco, Wisdom  Distribu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40" y="1781616"/>
            <a:ext cx="4775986" cy="38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507" b="72415"/>
          <a:stretch/>
        </p:blipFill>
        <p:spPr>
          <a:xfrm>
            <a:off x="0" y="393701"/>
            <a:ext cx="6130456" cy="1021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105" t="10401" r="19371" b="9389"/>
          <a:stretch/>
        </p:blipFill>
        <p:spPr>
          <a:xfrm>
            <a:off x="932677" y="1492346"/>
            <a:ext cx="7278645" cy="51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9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334" t="24951" r="21269" b="8581"/>
          <a:stretch/>
        </p:blipFill>
        <p:spPr>
          <a:xfrm>
            <a:off x="1351130" y="573206"/>
            <a:ext cx="6578220" cy="56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2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507" b="72415"/>
          <a:stretch/>
        </p:blipFill>
        <p:spPr>
          <a:xfrm>
            <a:off x="0" y="393701"/>
            <a:ext cx="6130456" cy="1021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315" t="9650" r="44755" b="78596"/>
          <a:stretch/>
        </p:blipFill>
        <p:spPr>
          <a:xfrm>
            <a:off x="316510" y="1417638"/>
            <a:ext cx="3051046" cy="1011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5115" t="9174" r="31961" b="86805"/>
          <a:stretch/>
        </p:blipFill>
        <p:spPr>
          <a:xfrm>
            <a:off x="3274662" y="1595590"/>
            <a:ext cx="5711588" cy="464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5630" t="9357" r="22623" b="8950"/>
          <a:stretch/>
        </p:blipFill>
        <p:spPr>
          <a:xfrm>
            <a:off x="1910958" y="2061919"/>
            <a:ext cx="6916532" cy="4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5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191" t="9655" r="42467" b="79524"/>
          <a:stretch/>
        </p:blipFill>
        <p:spPr>
          <a:xfrm>
            <a:off x="150126" y="1113134"/>
            <a:ext cx="3730863" cy="1015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5507" b="72415"/>
          <a:stretch/>
        </p:blipFill>
        <p:spPr>
          <a:xfrm>
            <a:off x="150126" y="92076"/>
            <a:ext cx="6130456" cy="1021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525" t="9516" r="51469" b="86940"/>
          <a:stretch/>
        </p:blipFill>
        <p:spPr>
          <a:xfrm>
            <a:off x="3880989" y="1152056"/>
            <a:ext cx="4594770" cy="704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5840" t="9889" r="29021" b="11706"/>
          <a:stretch/>
        </p:blipFill>
        <p:spPr>
          <a:xfrm>
            <a:off x="2015557" y="1751169"/>
            <a:ext cx="5916578" cy="5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4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630" t="9654" r="32588" b="31076"/>
          <a:stretch/>
        </p:blipFill>
        <p:spPr>
          <a:xfrm>
            <a:off x="1907274" y="538389"/>
            <a:ext cx="5329452" cy="55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76D3F2-728B-49B3-81A3-BF469E672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AE1ACE-1A10-437E-AB8D-A6FE4B3DB8C6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10dadb4-62c1-4fd3-aef3-0db6a8571ff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849BE07-0857-4453-A20F-102AF366B5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Problem solving day! 04.03.21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Maddi Smith</cp:lastModifiedBy>
  <cp:revision>52</cp:revision>
  <dcterms:created xsi:type="dcterms:W3CDTF">2019-07-05T11:02:13Z</dcterms:created>
  <dcterms:modified xsi:type="dcterms:W3CDTF">2021-02-24T20:34:30Z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