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5" r:id="rId9"/>
    <p:sldId id="269" r:id="rId10"/>
    <p:sldId id="270" r:id="rId11"/>
    <p:sldId id="271" r:id="rId12"/>
    <p:sldId id="272" r:id="rId13"/>
    <p:sldId id="274" r:id="rId14"/>
    <p:sldId id="275" r:id="rId15"/>
    <p:sldId id="276" r:id="rId16"/>
    <p:sldId id="277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FE305-939F-4F9B-AF2B-48A3D0EFA001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66DCB-0493-4693-B4BA-1360A0894B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66DCB-0493-4693-B4BA-1360A0894B6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8D7F5-B754-4276-A1CF-77D7A859DDF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CF748-92DD-455C-855E-0C80435713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7D506-B1D3-4282-9B5B-51D9A1962C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147ADF-51D2-4F09-BB31-6D166EBA1543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96123-8D42-481C-95CF-1B9AB13905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D062B-C2B7-4377-B784-7C5CB9F08A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A4D19A-16E7-47A1-96E9-8B8B80645E77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91234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E057-F1CA-4327-81A1-A777B0A4CE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B88975-2104-44B7-A26A-BDCA892790B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4752B-44E3-42B2-98B9-58976D2D38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D40CDB-9D43-4048-8DFE-3DB12F93696A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3BF00-2095-4CEC-8830-CED143B7E1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B1BCF-CF27-4E2E-A507-16A1D4552F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61BA34-D40D-496C-93BE-23D003CD12F8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60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3FE01-F6A6-4530-8A9D-8DAA41B20C0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8FCD7-EE07-40BB-8DD0-61FAF890226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46C2-0202-4AAB-A0BD-F352223D212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2439D0-0DE6-41F8-ACF9-088212109AB1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C1C3A-9D82-4EBA-A892-94882EDC20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97DDB-ADEC-4BA0-B9E9-C1E2194799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0A1848-1401-472C-A174-ABB4C06702B5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40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44BF-F596-4C04-A104-9024843D018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86D9B-4FB1-4E96-9F0D-983D952FD4E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020CE-D92B-4FC7-93B7-9DAF3D6E3A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691333-9802-48F0-B129-920CE83F2D51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E05B6-6C51-454E-A5FF-0FC02CA488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B50C5-910D-42BE-AE2D-B464A262FD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845D4B-E6B3-4524-A81F-A706A9FE83BA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18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D6F7-A141-4B71-B10A-3D4386F444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1E6EE-47E7-47A4-A736-4600B5B1D0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B6C6E-C3D1-46E3-AA91-684988F56B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366C42-A570-4F5F-8878-7A32613E8983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B52FE-FC08-4C70-8D4E-2332988CED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41D0D-101E-4F49-8687-488440E08B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91FEC7-8396-41E4-9E90-CE1415813455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85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BE32-F014-43E9-BD02-496D052686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178EF-A4F2-4153-B813-B55FFCF4FD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CBECE-0A29-412A-940E-6A9995A66DB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A8B02-6FCA-45C0-BE59-FBEF64CFA9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25F67D-47D8-4A9A-8EBD-BCC049349908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F7398-D035-43A5-A07D-C9E1D26B8B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AAE94-F85F-492A-AF9A-34901983EE7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944589-2D9C-4150-8373-C781C66996B6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699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CE08F-CDA4-45C2-BD60-B87E3ECA01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EC62E-7B3C-49D4-AACA-D5DB9DB5A4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3F43F-254F-4DFA-9A9B-3DDD64520DA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15B7A-F9DB-4502-83CC-BB68F123A9B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B5B03-462D-446A-ACAA-3289189086B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F875E9-46A1-4117-8BCF-B3C79D1CBF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647A5A-433E-47A2-B73D-F4ED2D473600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0544A-38FC-41F6-B4ED-0CC25DD033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0C1688-E80A-410C-826D-4CA61CFA7D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224B18-B3A8-4513-8343-D26F78DCCB3A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84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9CEA-A2D8-44EF-A416-5474774B14D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FDF76-7108-4905-B755-167C13C9E6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D96512-03E2-4EC4-AFD0-D0F91D1084E5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C92BE-8FB0-414A-8E88-5E17608EC1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96B31-A348-4455-8E26-AF51D2D3EB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B9A1BD-D878-4BA3-AFD4-8E422685BCE4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1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A6A10C-B1DD-40A2-9C37-E26F3037C7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E92BD8-8CE8-48D2-8671-05BDEF974B8D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1FB2F1-DE59-42E4-BD34-2FEBB7879F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B596A-3A68-429D-90FC-CD684C1588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665204-4B00-4A35-BF66-8CE4C8495EC7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66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95F55-4609-4D77-BEDC-3302C4A2CA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FB201-562E-4670-A27E-A8107B9DE90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060EB-F131-4ABC-9DD8-C1F93C8EE26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09A08-5BAA-451D-B21F-68BBF2E681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91EA22-085F-4ADF-9D85-80591059374A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A9212-95B5-43C2-BA43-0C8AC282B6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32B93-95E6-47A9-B9E6-B98BFA9F02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00D08A-771B-4762-8F56-82FC1BBF79C0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77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15F91-11E1-445E-9D46-66914D839D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7E447-9EDB-4F5B-A0BE-144301DEEEC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22C2F-79D1-479F-B17F-E6AE3B3A697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78A32-FF0F-4B40-BFC0-F82E7CBA15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847227-95CC-4C5D-B164-16D18EE352B1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1DC44-A9C2-4513-A325-D8156B26A3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1DCF2-7697-43A9-8A99-A8DBFF41B2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367ECA-6611-403A-85C2-8A619188DB44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76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C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ECF11A-16E9-4AF3-875B-7EE3B6FAC1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93381-2FBC-4E35-AE56-14FC7FA115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4B3CA-DC01-49E5-9149-6BC1728D2CB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21A7BC9-B46B-4E37-B3E7-B9DDB351B7CD}" type="datetime1">
              <a:rPr lang="en-GB"/>
              <a:pPr lvl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32630-AC41-4017-A8F5-39B9339067B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9BC4-B584-419F-9631-CA3208D51EE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8A685DE-1FA6-453E-8C33-921027102F03}" type="slidenum">
              <a:rPr/>
              <a:pPr lvl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192A8-5F49-4F60-9D55-A40C1CC12030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>
                <a:latin typeface="Comic Sans MS" pitchFamily="66"/>
              </a:rPr>
              <a:t>Division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20218-BB17-47F0-8A8D-481A15980ED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>
                <a:latin typeface="Comic Sans MS" pitchFamily="66"/>
              </a:rPr>
              <a:t>Lesson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5A929-70F6-469D-B869-F4521436F59E}"/>
              </a:ext>
            </a:extLst>
          </p:cNvPr>
          <p:cNvSpPr txBox="1"/>
          <p:nvPr/>
        </p:nvSpPr>
        <p:spPr>
          <a:xfrm>
            <a:off x="9220196" y="0"/>
            <a:ext cx="1676396" cy="52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12.01.21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14509ED9-0489-4D4E-A357-0A6546620F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4060" t="21951" r="29323" b="41463"/>
          <a:stretch>
            <a:fillRect/>
          </a:stretch>
        </p:blipFill>
        <p:spPr>
          <a:xfrm>
            <a:off x="3888310" y="1519311"/>
            <a:ext cx="5494842" cy="354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917BC1-204C-4E2A-8DDF-BDA2C6502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849" y="2161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62430E5B-A5BC-4BD5-B751-2C6AAD1201F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3487" t="17647" r="27845" b="20915"/>
          <a:stretch>
            <a:fillRect/>
          </a:stretch>
        </p:blipFill>
        <p:spPr>
          <a:xfrm>
            <a:off x="5683347" y="956534"/>
            <a:ext cx="5219114" cy="488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12066" t="16923" r="10945" b="23846"/>
          <a:stretch>
            <a:fillRect/>
          </a:stretch>
        </p:blipFill>
        <p:spPr bwMode="auto">
          <a:xfrm>
            <a:off x="407963" y="1631852"/>
            <a:ext cx="5092134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356AD4-47C2-400D-B38C-FFE18780B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59" y="1561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621709-3663-4C35-9555-E28E76F5C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2334" y="1712626"/>
            <a:ext cx="3432748" cy="3432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6114-8D15-44FD-A27C-700D191011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GB" dirty="0">
                <a:latin typeface="Comic Sans MS" pitchFamily="66"/>
              </a:rPr>
              <a:t>Challenge questions: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21460ECA-6E90-45CF-AEC9-8F859AA72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614" t="19949" r="29062" b="56144"/>
          <a:stretch>
            <a:fillRect/>
          </a:stretch>
        </p:blipFill>
        <p:spPr>
          <a:xfrm>
            <a:off x="1950346" y="1913207"/>
            <a:ext cx="8319069" cy="247591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B2C9D430-131D-446D-BE9E-BE1B3E3465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3600" t="19276" r="28818" b="33948"/>
          <a:stretch>
            <a:fillRect/>
          </a:stretch>
        </p:blipFill>
        <p:spPr>
          <a:xfrm>
            <a:off x="3031684" y="1111349"/>
            <a:ext cx="6238925" cy="364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1E3A37-9FB7-4ABA-9431-629F2C80F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0" y="2460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B04B128-F226-4BEA-82CF-DF18F9BEC8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24559" t="18734" r="28525" b="56324"/>
          <a:stretch>
            <a:fillRect/>
          </a:stretch>
        </p:blipFill>
        <p:spPr>
          <a:xfrm>
            <a:off x="1806857" y="970672"/>
            <a:ext cx="8884590" cy="24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CB005A15-E9AC-4003-AA42-ECE77AEB7CD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4457" t="19441" r="29865" b="20764"/>
          <a:stretch>
            <a:fillRect/>
          </a:stretch>
        </p:blipFill>
        <p:spPr>
          <a:xfrm>
            <a:off x="3517516" y="1012874"/>
            <a:ext cx="5246657" cy="465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5F0AD5-A9F2-47D4-A8B7-940AB163B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18" y="1411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92A3909-D37E-4CE9-9670-1BFF9ABA89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22857" t="17475" r="29670" b="22387"/>
          <a:stretch>
            <a:fillRect/>
          </a:stretch>
        </p:blipFill>
        <p:spPr>
          <a:xfrm>
            <a:off x="3235570" y="709973"/>
            <a:ext cx="4909624" cy="4481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79A92D60-C0A1-4586-8A30-219E2906F3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2353" t="18060" r="29647" b="20067"/>
          <a:stretch>
            <a:fillRect/>
          </a:stretch>
        </p:blipFill>
        <p:spPr>
          <a:xfrm>
            <a:off x="3334044" y="847579"/>
            <a:ext cx="5022166" cy="455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68D100-2D22-4C83-9227-FF5D806D8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859" y="2042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A78B-88C7-409F-A9BC-5B4F4F91DA6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 u="sng">
                <a:latin typeface="Comic Sans MS" pitchFamily="66"/>
              </a:rPr>
              <a:t>Learning objective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5083754-D06A-4B09-8104-ACCF7125FC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10515600" cy="4351336"/>
          </a:xfrm>
        </p:spPr>
        <p:txBody>
          <a:bodyPr/>
          <a:lstStyle/>
          <a:p>
            <a:pPr lvl="0">
              <a:buNone/>
            </a:pPr>
            <a:r>
              <a:rPr lang="en-GB">
                <a:latin typeface="Comic Sans MS" pitchFamily="66"/>
              </a:rPr>
              <a:t>To divide numbers by 3,4 and 8 using jottings.</a:t>
            </a:r>
            <a:endParaRPr lang="en-US">
              <a:latin typeface="Comic Sans MS" pitchFamily="66"/>
            </a:endParaRPr>
          </a:p>
          <a:p>
            <a:pPr lvl="0">
              <a:buNone/>
            </a:pPr>
            <a:endParaRPr lang="en-US">
              <a:latin typeface="Comic Sans MS" pitchFamily="66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522A7D-95B9-4C10-9D08-3CE353AD3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8597" y="2301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655736F3-5EF4-44F2-8792-365D11ED7C95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/>
              <a:t>Dividing by 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65CE0BD-5F48-4D5F-802E-8C94BFDE58C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3672" t="19122" r="28985" b="28527"/>
          <a:stretch>
            <a:fillRect/>
          </a:stretch>
        </p:blipFill>
        <p:spPr>
          <a:xfrm>
            <a:off x="3137096" y="1139484"/>
            <a:ext cx="5275384" cy="449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C36B85-E395-4D15-96C8-8560B3396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809" y="1261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F89F161-7154-498E-8192-66A47CDB68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4129" t="20984" r="28607" b="19672"/>
          <a:stretch>
            <a:fillRect/>
          </a:stretch>
        </p:blipFill>
        <p:spPr>
          <a:xfrm>
            <a:off x="5303520" y="698719"/>
            <a:ext cx="5247249" cy="499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8044" t="13846" r="32778" b="23846"/>
          <a:stretch>
            <a:fillRect/>
          </a:stretch>
        </p:blipFill>
        <p:spPr bwMode="auto">
          <a:xfrm>
            <a:off x="731520" y="1454432"/>
            <a:ext cx="4178971" cy="328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C93E83-A847-4119-9921-D785B9B05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" y="891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2FE4731-1DEB-4357-84E1-26D7C6844440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>
                <a:latin typeface="Comic Sans MS" pitchFamily="66" charset="0"/>
              </a:rPr>
              <a:t>Dividing by 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F17936BC-9B48-4D21-B4D3-529779AA59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3601" t="20122" r="29197" b="30793"/>
          <a:stretch>
            <a:fillRect/>
          </a:stretch>
        </p:blipFill>
        <p:spPr>
          <a:xfrm>
            <a:off x="3601329" y="847978"/>
            <a:ext cx="5233181" cy="43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44D273-F55B-4EAD-900A-32BCF6BAA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770" y="712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F8067E6-7569-40AC-A513-003F499529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3961" t="19802" r="28851" b="19142"/>
          <a:stretch>
            <a:fillRect/>
          </a:stretch>
        </p:blipFill>
        <p:spPr>
          <a:xfrm>
            <a:off x="5359790" y="794352"/>
            <a:ext cx="4909625" cy="470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3215" t="15385" r="31054" b="22308"/>
          <a:stretch>
            <a:fillRect/>
          </a:stretch>
        </p:blipFill>
        <p:spPr bwMode="auto">
          <a:xfrm>
            <a:off x="562707" y="1561514"/>
            <a:ext cx="4177931" cy="348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507C4D-09EA-46D4-BBE4-CC8F85BB7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907" y="1810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FDC7736C-961D-49FE-BB97-F8CAF0D831B9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>
                <a:latin typeface="Comic Sans MS" pitchFamily="66" charset="0"/>
              </a:rPr>
              <a:t>Dividing by 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29</Words>
  <Application>Microsoft Office PowerPoint</Application>
  <PresentationFormat>Widescreen</PresentationFormat>
  <Paragraphs>10</Paragraphs>
  <Slides>18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Office Theme</vt:lpstr>
      <vt:lpstr>Division</vt:lpstr>
      <vt:lpstr>Learning objective</vt:lpstr>
      <vt:lpstr>Dividing by 3</vt:lpstr>
      <vt:lpstr>PowerPoint Presentation</vt:lpstr>
      <vt:lpstr>PowerPoint Presentation</vt:lpstr>
      <vt:lpstr>Dividing by 4</vt:lpstr>
      <vt:lpstr>PowerPoint Presentation</vt:lpstr>
      <vt:lpstr>PowerPoint Presentation</vt:lpstr>
      <vt:lpstr>Dividing by 8</vt:lpstr>
      <vt:lpstr>PowerPoint Presentation</vt:lpstr>
      <vt:lpstr>PowerPoint Presentation</vt:lpstr>
      <vt:lpstr>PowerPoint Presentation</vt:lpstr>
      <vt:lpstr>Challenge questions: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Aimee Chhibber</dc:creator>
  <cp:lastModifiedBy>Aimee Chhibber</cp:lastModifiedBy>
  <cp:revision>21</cp:revision>
  <dcterms:created xsi:type="dcterms:W3CDTF">2021-01-07T20:12:06Z</dcterms:created>
  <dcterms:modified xsi:type="dcterms:W3CDTF">2021-01-08T15:13:34Z</dcterms:modified>
</cp:coreProperties>
</file>