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885E-49C7-45DE-85C8-57BE353F5B4D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0432A-51BE-474B-94C0-5283E41D3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5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A241E-C6E8-45B2-8264-B5F784708E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6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4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47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40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26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9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0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42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3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0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C1EFD-1471-49C0-BBC9-B0D5F4A12BC9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4FB21-A8F2-40B8-A08E-EC0A77E0A9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84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L.O:</a:t>
            </a:r>
            <a:r>
              <a:rPr lang="en-GB" dirty="0"/>
              <a:t> To be able to write a diary entry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2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Can we remember the key features of a diary </a:t>
            </a:r>
            <a:r>
              <a:rPr lang="en-GB" sz="4400" dirty="0" smtClean="0"/>
              <a:t>before </a:t>
            </a:r>
            <a:r>
              <a:rPr lang="en-GB" sz="4400" smtClean="0"/>
              <a:t>we write our </a:t>
            </a:r>
            <a:r>
              <a:rPr lang="en-GB" sz="4400" dirty="0" smtClean="0"/>
              <a:t>own?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017604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/>
          </p:cNvSpPr>
          <p:nvPr/>
        </p:nvSpPr>
        <p:spPr bwMode="auto">
          <a:xfrm>
            <a:off x="1981201" y="479426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b="1" dirty="0">
                <a:latin typeface="Comic Sans MS" panose="030F0702030302020204" pitchFamily="66" charset="0"/>
              </a:rPr>
              <a:t>Diary Writing Checklist</a:t>
            </a:r>
            <a:endParaRPr lang="en-GB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328863" y="1069975"/>
            <a:ext cx="7524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Comic Sans MS" panose="030F0702030302020204" pitchFamily="66" charset="0"/>
              </a:rPr>
              <a:t>Can you remember all the things you need to do to write a fantastic diary entry?</a:t>
            </a:r>
          </a:p>
        </p:txBody>
      </p:sp>
      <p:sp>
        <p:nvSpPr>
          <p:cNvPr id="21" name="Title 20"/>
          <p:cNvSpPr>
            <a:spLocks/>
          </p:cNvSpPr>
          <p:nvPr/>
        </p:nvSpPr>
        <p:spPr bwMode="auto">
          <a:xfrm>
            <a:off x="1981201" y="1416050"/>
            <a:ext cx="8220075" cy="3381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b="1" dirty="0">
                <a:latin typeface="Comic Sans MS" panose="030F0702030302020204" pitchFamily="66" charset="0"/>
              </a:rPr>
              <a:t>Diary writing must...</a:t>
            </a:r>
            <a:endParaRPr lang="en-GB" altLang="en-US" b="1" dirty="0">
              <a:latin typeface="Comic Sans MS" panose="030F0702030302020204" pitchFamily="66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387601" y="2867026"/>
            <a:ext cx="6689725" cy="885825"/>
            <a:chOff x="863215" y="2867368"/>
            <a:chExt cx="6689802" cy="885513"/>
          </a:xfrm>
        </p:grpSpPr>
        <p:sp>
          <p:nvSpPr>
            <p:cNvPr id="25" name="Rectangle 24"/>
            <p:cNvSpPr/>
            <p:nvPr/>
          </p:nvSpPr>
          <p:spPr>
            <a:xfrm>
              <a:off x="1629987" y="3154605"/>
              <a:ext cx="5923030" cy="393561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mic Sans MS" panose="030F0702030302020204" pitchFamily="66" charset="0"/>
                </a:rPr>
                <a:t>use the words ‘I’, ‘my’, ‘we’ and ‘our’;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grpSp>
          <p:nvGrpSpPr>
            <p:cNvPr id="18476" name="Group 7"/>
            <p:cNvGrpSpPr>
              <a:grpSpLocks/>
            </p:cNvGrpSpPr>
            <p:nvPr/>
          </p:nvGrpSpPr>
          <p:grpSpPr bwMode="auto">
            <a:xfrm>
              <a:off x="863215" y="2867368"/>
              <a:ext cx="865017" cy="885513"/>
              <a:chOff x="7491483" y="2867368"/>
              <a:chExt cx="865017" cy="885513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7491483" y="2899107"/>
                <a:ext cx="854085" cy="85377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18478" name="Picture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9309" y="2867368"/>
                <a:ext cx="857191" cy="732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392363" y="3919539"/>
            <a:ext cx="6684962" cy="854075"/>
            <a:chOff x="868483" y="3919248"/>
            <a:chExt cx="6684534" cy="854480"/>
          </a:xfrm>
        </p:grpSpPr>
        <p:sp>
          <p:nvSpPr>
            <p:cNvPr id="37" name="Rectangle 36"/>
            <p:cNvSpPr/>
            <p:nvPr/>
          </p:nvSpPr>
          <p:spPr>
            <a:xfrm>
              <a:off x="1630434" y="4176545"/>
              <a:ext cx="5922583" cy="392298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mic Sans MS" panose="030F0702030302020204" pitchFamily="66" charset="0"/>
                </a:rPr>
                <a:t>write about the most important events in order;</a:t>
              </a:r>
            </a:p>
          </p:txBody>
        </p:sp>
        <p:grpSp>
          <p:nvGrpSpPr>
            <p:cNvPr id="18472" name="Group 11"/>
            <p:cNvGrpSpPr>
              <a:grpSpLocks/>
            </p:cNvGrpSpPr>
            <p:nvPr/>
          </p:nvGrpSpPr>
          <p:grpSpPr bwMode="auto">
            <a:xfrm>
              <a:off x="868483" y="3919248"/>
              <a:ext cx="854480" cy="854480"/>
              <a:chOff x="7491483" y="3919248"/>
              <a:chExt cx="854480" cy="85448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491483" y="3919248"/>
                <a:ext cx="854020" cy="8544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18474" name="Picture 5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3312" y="4061675"/>
                <a:ext cx="629184" cy="525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392363" y="4918076"/>
            <a:ext cx="6684962" cy="854075"/>
            <a:chOff x="868483" y="4918005"/>
            <a:chExt cx="6684534" cy="854480"/>
          </a:xfrm>
        </p:grpSpPr>
        <p:sp>
          <p:nvSpPr>
            <p:cNvPr id="44" name="Rectangle 43"/>
            <p:cNvSpPr/>
            <p:nvPr/>
          </p:nvSpPr>
          <p:spPr>
            <a:xfrm>
              <a:off x="1659007" y="5175302"/>
              <a:ext cx="5894010" cy="392299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mic Sans MS" panose="030F0702030302020204" pitchFamily="66" charset="0"/>
                </a:rPr>
                <a:t>use time linking words, e.g. ‘next’, ‘first’ and ‘then’; </a:t>
              </a:r>
            </a:p>
          </p:txBody>
        </p:sp>
        <p:grpSp>
          <p:nvGrpSpPr>
            <p:cNvPr id="18468" name="Group 14"/>
            <p:cNvGrpSpPr>
              <a:grpSpLocks/>
            </p:cNvGrpSpPr>
            <p:nvPr/>
          </p:nvGrpSpPr>
          <p:grpSpPr bwMode="auto">
            <a:xfrm>
              <a:off x="868483" y="4918005"/>
              <a:ext cx="854480" cy="854480"/>
              <a:chOff x="7491483" y="4918005"/>
              <a:chExt cx="854480" cy="85448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7491483" y="4918005"/>
                <a:ext cx="854020" cy="8544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2352" t="4620" r="-32352" b="6508"/>
              <a:stretch/>
            </p:blipFill>
            <p:spPr>
              <a:xfrm>
                <a:off x="7501335" y="4932047"/>
                <a:ext cx="834775" cy="825014"/>
              </a:xfrm>
              <a:prstGeom prst="ellipse">
                <a:avLst/>
              </a:prstGeom>
            </p:spPr>
          </p:pic>
        </p:grp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392363" y="1836739"/>
            <a:ext cx="6684962" cy="854075"/>
            <a:chOff x="868483" y="1836709"/>
            <a:chExt cx="6684534" cy="854480"/>
          </a:xfrm>
        </p:grpSpPr>
        <p:sp>
          <p:nvSpPr>
            <p:cNvPr id="5" name="Rectangle 4"/>
            <p:cNvSpPr/>
            <p:nvPr/>
          </p:nvSpPr>
          <p:spPr>
            <a:xfrm>
              <a:off x="1257395" y="2076535"/>
              <a:ext cx="6295622" cy="392299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18462" name="Group 32"/>
            <p:cNvGrpSpPr>
              <a:grpSpLocks/>
            </p:cNvGrpSpPr>
            <p:nvPr/>
          </p:nvGrpSpPr>
          <p:grpSpPr bwMode="auto">
            <a:xfrm>
              <a:off x="868483" y="1836709"/>
              <a:ext cx="6612463" cy="854480"/>
              <a:chOff x="868483" y="1836709"/>
              <a:chExt cx="6612463" cy="854480"/>
            </a:xfrm>
          </p:grpSpPr>
          <p:grpSp>
            <p:nvGrpSpPr>
              <p:cNvPr id="18463" name="Group 12"/>
              <p:cNvGrpSpPr>
                <a:grpSpLocks/>
              </p:cNvGrpSpPr>
              <p:nvPr/>
            </p:nvGrpSpPr>
            <p:grpSpPr bwMode="auto">
              <a:xfrm>
                <a:off x="868483" y="1836709"/>
                <a:ext cx="854480" cy="854480"/>
                <a:chOff x="804772" y="1836709"/>
                <a:chExt cx="854480" cy="85448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804772" y="1836709"/>
                  <a:ext cx="854020" cy="85448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pic>
              <p:nvPicPr>
                <p:cNvPr id="18466" name="Picture 50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2948" y="2003833"/>
                  <a:ext cx="684075" cy="541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8464" name="TextBox 18"/>
              <p:cNvSpPr txBox="1">
                <a:spLocks noChangeArrowheads="1"/>
              </p:cNvSpPr>
              <p:nvPr/>
            </p:nvSpPr>
            <p:spPr bwMode="auto">
              <a:xfrm>
                <a:off x="1708910" y="2089737"/>
                <a:ext cx="57720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include the date and/or time; </a:t>
                </a:r>
                <a:endParaRPr lang="en-US" altLang="en-US" dirty="0">
                  <a:solidFill>
                    <a:schemeClr val="bg1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p:grp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143250" y="5418139"/>
            <a:ext cx="6586538" cy="854075"/>
            <a:chOff x="1619496" y="5417870"/>
            <a:chExt cx="6587065" cy="854480"/>
          </a:xfrm>
        </p:grpSpPr>
        <p:sp>
          <p:nvSpPr>
            <p:cNvPr id="48" name="Rectangle 47"/>
            <p:cNvSpPr/>
            <p:nvPr/>
          </p:nvSpPr>
          <p:spPr>
            <a:xfrm>
              <a:off x="1619496" y="5657696"/>
              <a:ext cx="5932963" cy="392299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mic Sans MS" panose="030F0702030302020204" pitchFamily="66" charset="0"/>
                </a:rPr>
                <a:t>talk about where events happened.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grpSp>
          <p:nvGrpSpPr>
            <p:cNvPr id="18458" name="Group 21"/>
            <p:cNvGrpSpPr>
              <a:grpSpLocks/>
            </p:cNvGrpSpPr>
            <p:nvPr/>
          </p:nvGrpSpPr>
          <p:grpSpPr bwMode="auto">
            <a:xfrm>
              <a:off x="7352081" y="5417870"/>
              <a:ext cx="854480" cy="854480"/>
              <a:chOff x="804772" y="5417870"/>
              <a:chExt cx="854480" cy="85448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805109" y="5417870"/>
                <a:ext cx="854143" cy="8544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18460" name="Picture 4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948" y="5490495"/>
                <a:ext cx="710128" cy="709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154364" y="4435476"/>
            <a:ext cx="6575425" cy="854075"/>
            <a:chOff x="1630734" y="4435784"/>
            <a:chExt cx="6575827" cy="854480"/>
          </a:xfrm>
        </p:grpSpPr>
        <p:sp>
          <p:nvSpPr>
            <p:cNvPr id="40" name="Rectangle 39"/>
            <p:cNvSpPr/>
            <p:nvPr/>
          </p:nvSpPr>
          <p:spPr>
            <a:xfrm>
              <a:off x="1630734" y="4675611"/>
              <a:ext cx="5921737" cy="392298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mic Sans MS" panose="030F0702030302020204" pitchFamily="66" charset="0"/>
                </a:rPr>
                <a:t>describe feelings;</a:t>
              </a:r>
              <a:endParaRPr lang="en-GB" dirty="0">
                <a:latin typeface="Comic Sans MS" panose="030F0702030302020204" pitchFamily="66" charset="0"/>
              </a:endParaRPr>
            </a:p>
          </p:txBody>
        </p:sp>
        <p:grpSp>
          <p:nvGrpSpPr>
            <p:cNvPr id="18454" name="Group 13"/>
            <p:cNvGrpSpPr>
              <a:grpSpLocks/>
            </p:cNvGrpSpPr>
            <p:nvPr/>
          </p:nvGrpSpPr>
          <p:grpSpPr bwMode="auto">
            <a:xfrm>
              <a:off x="7352081" y="4435784"/>
              <a:ext cx="854480" cy="854480"/>
              <a:chOff x="804772" y="4435784"/>
              <a:chExt cx="854480" cy="85448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805125" y="4435784"/>
                <a:ext cx="854127" cy="8544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9579" t="-5355" r="-9579" b="-1"/>
              <a:stretch/>
            </p:blipFill>
            <p:spPr>
              <a:xfrm>
                <a:off x="829599" y="4460856"/>
                <a:ext cx="821604" cy="821604"/>
              </a:xfrm>
              <a:prstGeom prst="ellipse">
                <a:avLst/>
              </a:prstGeom>
            </p:spPr>
          </p:pic>
        </p:grp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3154364" y="3349625"/>
            <a:ext cx="6575425" cy="1003300"/>
            <a:chOff x="1630734" y="3349428"/>
            <a:chExt cx="6575827" cy="1004272"/>
          </a:xfrm>
        </p:grpSpPr>
        <p:sp>
          <p:nvSpPr>
            <p:cNvPr id="34" name="Rectangle 33"/>
            <p:cNvSpPr/>
            <p:nvPr/>
          </p:nvSpPr>
          <p:spPr>
            <a:xfrm>
              <a:off x="1630734" y="3654523"/>
              <a:ext cx="5921737" cy="392493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omic Sans MS" panose="030F0702030302020204" pitchFamily="66" charset="0"/>
                </a:rPr>
                <a:t>write as if I was there;</a:t>
              </a:r>
            </a:p>
          </p:txBody>
        </p:sp>
        <p:grpSp>
          <p:nvGrpSpPr>
            <p:cNvPr id="18450" name="Group 8"/>
            <p:cNvGrpSpPr>
              <a:grpSpLocks/>
            </p:cNvGrpSpPr>
            <p:nvPr/>
          </p:nvGrpSpPr>
          <p:grpSpPr bwMode="auto">
            <a:xfrm>
              <a:off x="7352081" y="3349428"/>
              <a:ext cx="854480" cy="1004272"/>
              <a:chOff x="804772" y="3349428"/>
              <a:chExt cx="854480" cy="100427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805125" y="3414579"/>
                <a:ext cx="854127" cy="85490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18452" name="Picture 5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891" y="3349428"/>
                <a:ext cx="657132" cy="1004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3154364" y="2317751"/>
            <a:ext cx="6575425" cy="873125"/>
            <a:chOff x="1630734" y="2318007"/>
            <a:chExt cx="6575827" cy="872233"/>
          </a:xfrm>
        </p:grpSpPr>
        <p:sp>
          <p:nvSpPr>
            <p:cNvPr id="64" name="Rectangle 63"/>
            <p:cNvSpPr/>
            <p:nvPr/>
          </p:nvSpPr>
          <p:spPr>
            <a:xfrm>
              <a:off x="1630734" y="2589193"/>
              <a:ext cx="5921737" cy="393298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latin typeface="Comic Sans MS" panose="030F0702030302020204" pitchFamily="66" charset="0"/>
                </a:rPr>
                <a:t>be written in the past tense</a:t>
              </a:r>
            </a:p>
          </p:txBody>
        </p:sp>
        <p:grpSp>
          <p:nvGrpSpPr>
            <p:cNvPr id="18446" name="Group 22"/>
            <p:cNvGrpSpPr>
              <a:grpSpLocks/>
            </p:cNvGrpSpPr>
            <p:nvPr/>
          </p:nvGrpSpPr>
          <p:grpSpPr bwMode="auto">
            <a:xfrm>
              <a:off x="7352081" y="2318007"/>
              <a:ext cx="854480" cy="872233"/>
              <a:chOff x="7491483" y="2318007"/>
              <a:chExt cx="854480" cy="87223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7491836" y="2332280"/>
                <a:ext cx="854127" cy="8547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18448" name="Picture 6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9519" y="2318007"/>
                <a:ext cx="616769" cy="872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66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77"/>
    </mc:Choice>
    <mc:Fallback xmlns="">
      <p:transition spd="slow" advTm="36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89" y="0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Now it’s time to use what you have </a:t>
            </a:r>
            <a:r>
              <a:rPr lang="en-GB" dirty="0"/>
              <a:t>learnt through the week to write </a:t>
            </a:r>
            <a:r>
              <a:rPr lang="en-GB" dirty="0" smtClean="0"/>
              <a:t>your own </a:t>
            </a:r>
            <a:r>
              <a:rPr lang="en-GB" dirty="0"/>
              <a:t>diary entry.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Write </a:t>
            </a:r>
            <a:r>
              <a:rPr lang="en-GB" dirty="0"/>
              <a:t>a diary entry about a visit to </a:t>
            </a:r>
            <a:r>
              <a:rPr lang="en-GB" dirty="0" smtClean="0"/>
              <a:t>an Indian </a:t>
            </a:r>
            <a:r>
              <a:rPr lang="en-GB" dirty="0"/>
              <a:t>street market, or visiting the image you had described in yesterday’s lesson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Remember to use the diary writing checklist to help you remember what to include!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Year 2s: Try and include expanded noun phrases.</a:t>
            </a:r>
          </a:p>
          <a:p>
            <a:pPr marL="0" indent="0" algn="ctr">
              <a:buNone/>
            </a:pPr>
            <a:r>
              <a:rPr lang="en-GB" dirty="0" smtClean="0"/>
              <a:t>Year 3s: Include expanded noun phrase and try and include time adverbials.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80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 smtClean="0"/>
              <a:t>When you have finished your diary entry, remember to send it to the office so </a:t>
            </a:r>
            <a:r>
              <a:rPr lang="en-GB" sz="3600" dirty="0" smtClean="0"/>
              <a:t>your teacher</a:t>
            </a:r>
            <a:r>
              <a:rPr lang="en-GB" sz="3600" dirty="0" smtClean="0"/>
              <a:t> </a:t>
            </a:r>
            <a:r>
              <a:rPr lang="en-GB" sz="3600" dirty="0" smtClean="0"/>
              <a:t>can have a look! </a:t>
            </a:r>
          </a:p>
          <a:p>
            <a:pPr marL="0" indent="0" algn="ctr">
              <a:buNone/>
            </a:pPr>
            <a:endParaRPr lang="en-GB" sz="3600" dirty="0" smtClean="0"/>
          </a:p>
          <a:p>
            <a:pPr marL="0" indent="0" algn="ctr">
              <a:buNone/>
            </a:pPr>
            <a:r>
              <a:rPr lang="en-GB" sz="3600" dirty="0" smtClean="0"/>
              <a:t>We </a:t>
            </a:r>
            <a:r>
              <a:rPr lang="en-GB" sz="3600" dirty="0" smtClean="0"/>
              <a:t>can’t wait to see all your hard work! </a:t>
            </a:r>
            <a:r>
              <a:rPr lang="en-GB" sz="3600" dirty="0" smtClean="0">
                <a:sym typeface="Wingdings" panose="05000000000000000000" pitchFamily="2" charset="2"/>
              </a:rPr>
              <a:t>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36114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237</Words>
  <Application>Microsoft Office PowerPoint</Application>
  <PresentationFormat>Widescreen</PresentationFormat>
  <Paragraphs>28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Twinkl SemiBold</vt:lpstr>
      <vt:lpstr>Wingdings</vt:lpstr>
      <vt:lpstr>Office Theme</vt:lpstr>
      <vt:lpstr>L.O: To be able to write a diary entry.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L.O: To be able to write a diary entry.</dc:title>
  <dc:creator>Maddi Smith</dc:creator>
  <cp:lastModifiedBy>Maddi Smith</cp:lastModifiedBy>
  <cp:revision>4</cp:revision>
  <dcterms:created xsi:type="dcterms:W3CDTF">2021-01-07T21:38:22Z</dcterms:created>
  <dcterms:modified xsi:type="dcterms:W3CDTF">2021-01-08T09:17:54Z</dcterms:modified>
</cp:coreProperties>
</file>