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7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1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8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04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84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71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9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8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3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6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0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6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67D7-3C72-4D48-9524-74A8D3CA7D6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136A1-6013-4793-B228-F3D12FBE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Turns and Angles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LO</a:t>
            </a:r>
            <a:r>
              <a:rPr lang="en-US" sz="2800" dirty="0">
                <a:latin typeface="Comic Sans MS" panose="030F0702030302020204" pitchFamily="66" charset="0"/>
              </a:rPr>
              <a:t>: To have an understanding of turns and angles.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LO: To be able to compare angles. </a:t>
            </a:r>
            <a:r>
              <a:rPr lang="en-US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21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29486" r="15540" b="22500"/>
          <a:stretch/>
        </p:blipFill>
        <p:spPr>
          <a:xfrm>
            <a:off x="270456" y="360608"/>
            <a:ext cx="7328079" cy="3103809"/>
          </a:xfrm>
          <a:prstGeom prst="rect">
            <a:avLst/>
          </a:prstGeom>
        </p:spPr>
      </p:pic>
      <p:pic>
        <p:nvPicPr>
          <p:cNvPr id="3" name="Picture 2" descr="Y3_SU-B3_PP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14942" r="15258" b="33060"/>
          <a:stretch/>
        </p:blipFill>
        <p:spPr>
          <a:xfrm>
            <a:off x="5318974" y="3374263"/>
            <a:ext cx="6645499" cy="33613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6254" y="2150772"/>
            <a:ext cx="334850" cy="2189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07747" y="4608490"/>
            <a:ext cx="334850" cy="2189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43375" y="3810000"/>
            <a:ext cx="334850" cy="2189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706379" y="3810000"/>
            <a:ext cx="334850" cy="2189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041228" y="5576553"/>
            <a:ext cx="364901" cy="2404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041228" y="5816959"/>
            <a:ext cx="364901" cy="2404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667742" y="5576553"/>
            <a:ext cx="364901" cy="2404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667741" y="5838425"/>
            <a:ext cx="364901" cy="2404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6993228" y="6077906"/>
            <a:ext cx="296288" cy="194105"/>
          </a:xfrm>
          <a:custGeom>
            <a:avLst/>
            <a:gdLst>
              <a:gd name="connsiteX0" fmla="*/ 0 w 296288"/>
              <a:gd name="connsiteY0" fmla="*/ 155469 h 194105"/>
              <a:gd name="connsiteX1" fmla="*/ 38637 w 296288"/>
              <a:gd name="connsiteY1" fmla="*/ 91074 h 194105"/>
              <a:gd name="connsiteX2" fmla="*/ 115910 w 296288"/>
              <a:gd name="connsiteY2" fmla="*/ 39559 h 194105"/>
              <a:gd name="connsiteX3" fmla="*/ 128789 w 296288"/>
              <a:gd name="connsiteY3" fmla="*/ 922 h 194105"/>
              <a:gd name="connsiteX4" fmla="*/ 206062 w 296288"/>
              <a:gd name="connsiteY4" fmla="*/ 39559 h 194105"/>
              <a:gd name="connsiteX5" fmla="*/ 244699 w 296288"/>
              <a:gd name="connsiteY5" fmla="*/ 116832 h 194105"/>
              <a:gd name="connsiteX6" fmla="*/ 257578 w 296288"/>
              <a:gd name="connsiteY6" fmla="*/ 155469 h 194105"/>
              <a:gd name="connsiteX7" fmla="*/ 296214 w 296288"/>
              <a:gd name="connsiteY7" fmla="*/ 194105 h 19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288" h="194105">
                <a:moveTo>
                  <a:pt x="0" y="155469"/>
                </a:moveTo>
                <a:cubicBezTo>
                  <a:pt x="12879" y="134004"/>
                  <a:pt x="20937" y="108774"/>
                  <a:pt x="38637" y="91074"/>
                </a:cubicBezTo>
                <a:cubicBezTo>
                  <a:pt x="60527" y="69184"/>
                  <a:pt x="115910" y="39559"/>
                  <a:pt x="115910" y="39559"/>
                </a:cubicBezTo>
                <a:cubicBezTo>
                  <a:pt x="120203" y="26680"/>
                  <a:pt x="116647" y="6993"/>
                  <a:pt x="128789" y="922"/>
                </a:cubicBezTo>
                <a:cubicBezTo>
                  <a:pt x="144024" y="-6696"/>
                  <a:pt x="199554" y="35220"/>
                  <a:pt x="206062" y="39559"/>
                </a:cubicBezTo>
                <a:cubicBezTo>
                  <a:pt x="238435" y="136674"/>
                  <a:pt x="194765" y="16965"/>
                  <a:pt x="244699" y="116832"/>
                </a:cubicBezTo>
                <a:cubicBezTo>
                  <a:pt x="250770" y="128974"/>
                  <a:pt x="249097" y="144868"/>
                  <a:pt x="257578" y="155469"/>
                </a:cubicBezTo>
                <a:cubicBezTo>
                  <a:pt x="299786" y="208229"/>
                  <a:pt x="296214" y="158919"/>
                  <a:pt x="296214" y="19410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5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Activity one: </a:t>
            </a:r>
            <a:r>
              <a:rPr lang="en-US" dirty="0" smtClean="0">
                <a:latin typeface="Comic Sans MS" panose="030F0702030302020204" pitchFamily="66" charset="0"/>
              </a:rPr>
              <a:t>complete </a:t>
            </a:r>
            <a:r>
              <a:rPr lang="en-US" dirty="0">
                <a:latin typeface="Comic Sans MS" panose="030F0702030302020204" pitchFamily="66" charset="0"/>
              </a:rPr>
              <a:t>the worksheet. There are three </a:t>
            </a:r>
            <a:r>
              <a:rPr lang="en-US" dirty="0" smtClean="0">
                <a:latin typeface="Comic Sans MS" panose="030F0702030302020204" pitchFamily="66" charset="0"/>
              </a:rPr>
              <a:t>levels, please </a:t>
            </a:r>
            <a:r>
              <a:rPr lang="en-US" dirty="0">
                <a:latin typeface="Comic Sans MS" panose="030F0702030302020204" pitchFamily="66" charset="0"/>
              </a:rPr>
              <a:t>choose the level you are most comfortable with. 	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67" t="16028" r="44293" b="4535"/>
          <a:stretch/>
        </p:blipFill>
        <p:spPr>
          <a:xfrm>
            <a:off x="838200" y="2703441"/>
            <a:ext cx="2716697" cy="4107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862" t="15399" r="44560" b="4998"/>
          <a:stretch/>
        </p:blipFill>
        <p:spPr>
          <a:xfrm>
            <a:off x="4313582" y="2703441"/>
            <a:ext cx="2713381" cy="410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568" t="16347" r="43815" b="4990"/>
          <a:stretch/>
        </p:blipFill>
        <p:spPr>
          <a:xfrm>
            <a:off x="7792278" y="2703441"/>
            <a:ext cx="2796207" cy="40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13" y="22211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Activity two: Watch the White Rose video. Then complete the worksheet </a:t>
            </a:r>
            <a:r>
              <a:rPr lang="en-GB" dirty="0" smtClean="0">
                <a:latin typeface="Comic Sans MS" panose="030F0702030302020204" pitchFamily="66" charset="0"/>
              </a:rPr>
              <a:t>linked to comparing angles.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68" t="18111" r="28334" b="5889"/>
          <a:stretch/>
        </p:blipFill>
        <p:spPr>
          <a:xfrm>
            <a:off x="96078" y="1497496"/>
            <a:ext cx="5931895" cy="4108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847" t="16468" r="28173" b="5573"/>
          <a:stretch/>
        </p:blipFill>
        <p:spPr>
          <a:xfrm>
            <a:off x="6136808" y="1497496"/>
            <a:ext cx="5803401" cy="41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Challenge: Choose a selection of shapes, draw then and identify the angles the shapes have.  </a:t>
            </a:r>
          </a:p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 </a:t>
            </a:r>
          </a:p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Challenge 2: Draw/ or use the printed shapes and rotate your shape. What will it look like after it’s been rotated?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5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81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are they?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FC6E86D-4906-482E-8C01-CC126FB93770}"/>
              </a:ext>
            </a:extLst>
          </p:cNvPr>
          <p:cNvSpPr/>
          <p:nvPr/>
        </p:nvSpPr>
        <p:spPr>
          <a:xfrm>
            <a:off x="838200" y="1466315"/>
            <a:ext cx="7611763" cy="514738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An angle is made when two straight lines meet.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A0F05E58-0502-47CB-9F56-5FEE5BCF11CD}"/>
              </a:ext>
            </a:extLst>
          </p:cNvPr>
          <p:cNvGrpSpPr/>
          <p:nvPr/>
        </p:nvGrpSpPr>
        <p:grpSpPr>
          <a:xfrm rot="14687013">
            <a:off x="3218686" y="2530432"/>
            <a:ext cx="1425159" cy="904667"/>
            <a:chOff x="4774676" y="4621938"/>
            <a:chExt cx="1820255" cy="115546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0023F19-32C1-4A03-8EBA-62549BA53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5647" y="4621938"/>
              <a:ext cx="1378220" cy="11516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F83521C-2609-4E6C-8647-F0484824DED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84804" y="4867278"/>
              <a:ext cx="0" cy="1820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peech Bubble: Oval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33765E-35CA-45B3-A22D-46912F158937}"/>
              </a:ext>
            </a:extLst>
          </p:cNvPr>
          <p:cNvSpPr/>
          <p:nvPr/>
        </p:nvSpPr>
        <p:spPr>
          <a:xfrm>
            <a:off x="8449963" y="405952"/>
            <a:ext cx="3052476" cy="1440001"/>
          </a:xfrm>
          <a:prstGeom prst="wedgeEllipseCallout">
            <a:avLst>
              <a:gd name="adj1" fmla="val 46638"/>
              <a:gd name="adj2" fmla="val 599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kern="0" dirty="0">
                <a:solidFill>
                  <a:srgbClr val="000000"/>
                </a:solidFill>
              </a:rPr>
              <a:t>Each of these pictures shows one or more angles.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E0B1F21E-982A-47B9-BB7C-0F5799FA8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9" y="2237793"/>
            <a:ext cx="1725627" cy="12484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B6122A3F-975E-4B6B-96C7-534A548B6823}"/>
              </a:ext>
            </a:extLst>
          </p:cNvPr>
          <p:cNvGrpSpPr/>
          <p:nvPr/>
        </p:nvGrpSpPr>
        <p:grpSpPr>
          <a:xfrm rot="16200000">
            <a:off x="7559770" y="1953780"/>
            <a:ext cx="1552795" cy="1786606"/>
            <a:chOff x="4774676" y="4621938"/>
            <a:chExt cx="1983276" cy="228190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F1144F5-7DF0-4B96-B3DE-123E2E68E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5647" y="4621938"/>
              <a:ext cx="1378220" cy="11516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F7CE110-9C29-4E65-936E-02D79055B1C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84804" y="4867278"/>
              <a:ext cx="0" cy="1820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7F8D50C-6A32-47B8-89D7-F5E3137B9703}"/>
                </a:ext>
              </a:extLst>
            </p:cNvPr>
            <p:cNvCxnSpPr>
              <a:cxnSpLocks/>
            </p:cNvCxnSpPr>
            <p:nvPr/>
          </p:nvCxnSpPr>
          <p:spPr>
            <a:xfrm rot="6912987" flipH="1">
              <a:off x="6005474" y="6151368"/>
              <a:ext cx="1089977" cy="4149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A0A0F2-1E68-47E9-A595-40DD37B3B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87" y="2222880"/>
            <a:ext cx="1440000" cy="124899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922842" y="2186902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22045" y="3253588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537047" y="2180387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484497" y="3235599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336222" y="3217610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406287" y="2131545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081918" y="2131544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057384" y="2722743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421908" y="2674872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353611" y="3313941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6118776" y="3289338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8123557" y="3434728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123557" y="2075119"/>
            <a:ext cx="437322" cy="253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>
            <a:spLocks noGrp="1" noChangeArrowheads="1"/>
          </p:cNvSpPr>
          <p:nvPr/>
        </p:nvSpPr>
        <p:spPr bwMode="auto">
          <a:xfrm>
            <a:off x="1560863" y="3982903"/>
            <a:ext cx="84153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An angle is the measure of a turn:</a:t>
            </a:r>
          </a:p>
        </p:txBody>
      </p:sp>
      <p:pic>
        <p:nvPicPr>
          <p:cNvPr id="33" name="Picture 3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6"/>
          <a:stretch>
            <a:fillRect/>
          </a:stretch>
        </p:blipFill>
        <p:spPr bwMode="auto">
          <a:xfrm>
            <a:off x="2576877" y="4902576"/>
            <a:ext cx="6305385" cy="15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0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Turn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Shape 69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114" y="1372636"/>
            <a:ext cx="4957298" cy="510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3"/>
          <p:cNvPicPr preferRelativeResize="0"/>
          <p:nvPr/>
        </p:nvPicPr>
        <p:blipFill rotWithShape="1">
          <a:blip r:embed="rId3">
            <a:alphaModFix/>
          </a:blip>
          <a:srcRect t="12648"/>
          <a:stretch/>
        </p:blipFill>
        <p:spPr>
          <a:xfrm>
            <a:off x="5795498" y="1372635"/>
            <a:ext cx="5863757" cy="5107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2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065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Angles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799154" y="4698832"/>
            <a:ext cx="2220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79005" y="3419997"/>
            <a:ext cx="1711186" cy="877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2257" y="4321145"/>
            <a:ext cx="2107096" cy="377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364974" y="4089232"/>
            <a:ext cx="43586" cy="308609"/>
          </a:xfrm>
          <a:custGeom>
            <a:avLst/>
            <a:gdLst>
              <a:gd name="connsiteX0" fmla="*/ 0 w 43586"/>
              <a:gd name="connsiteY0" fmla="*/ 0 h 308609"/>
              <a:gd name="connsiteX1" fmla="*/ 26504 w 43586"/>
              <a:gd name="connsiteY1" fmla="*/ 304800 h 308609"/>
              <a:gd name="connsiteX2" fmla="*/ 0 w 43586"/>
              <a:gd name="connsiteY2" fmla="*/ 304800 h 3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86" h="308609">
                <a:moveTo>
                  <a:pt x="0" y="0"/>
                </a:moveTo>
                <a:cubicBezTo>
                  <a:pt x="36526" y="133929"/>
                  <a:pt x="62131" y="162289"/>
                  <a:pt x="26504" y="304800"/>
                </a:cubicBezTo>
                <a:cubicBezTo>
                  <a:pt x="24361" y="313371"/>
                  <a:pt x="8835" y="304800"/>
                  <a:pt x="0" y="3048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1683" y="1959033"/>
            <a:ext cx="3220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Less than 90 degrees right angle.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Also known as an acute angle.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5675" y="1960258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90 degrees.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Also known as a right angle.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3094" y="1959033"/>
            <a:ext cx="3220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More than 90 degrees right angle.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Also known as an obtuse angle.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498825" y="2883284"/>
            <a:ext cx="13252" cy="1815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518703" y="4692206"/>
            <a:ext cx="2100470" cy="6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502507" y="3648159"/>
            <a:ext cx="1296647" cy="1044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9602342" y="4506675"/>
            <a:ext cx="424069" cy="185531"/>
          </a:xfrm>
          <a:custGeom>
            <a:avLst/>
            <a:gdLst>
              <a:gd name="connsiteX0" fmla="*/ 0 w 424069"/>
              <a:gd name="connsiteY0" fmla="*/ 0 h 185531"/>
              <a:gd name="connsiteX1" fmla="*/ 251791 w 424069"/>
              <a:gd name="connsiteY1" fmla="*/ 13252 h 185531"/>
              <a:gd name="connsiteX2" fmla="*/ 318052 w 424069"/>
              <a:gd name="connsiteY2" fmla="*/ 53009 h 185531"/>
              <a:gd name="connsiteX3" fmla="*/ 397565 w 424069"/>
              <a:gd name="connsiteY3" fmla="*/ 92765 h 185531"/>
              <a:gd name="connsiteX4" fmla="*/ 410817 w 424069"/>
              <a:gd name="connsiteY4" fmla="*/ 132522 h 185531"/>
              <a:gd name="connsiteX5" fmla="*/ 424069 w 424069"/>
              <a:gd name="connsiteY5" fmla="*/ 185531 h 18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069" h="185531">
                <a:moveTo>
                  <a:pt x="0" y="0"/>
                </a:moveTo>
                <a:cubicBezTo>
                  <a:pt x="83930" y="4417"/>
                  <a:pt x="168090" y="5643"/>
                  <a:pt x="251791" y="13252"/>
                </a:cubicBezTo>
                <a:cubicBezTo>
                  <a:pt x="297231" y="17383"/>
                  <a:pt x="287189" y="28318"/>
                  <a:pt x="318052" y="53009"/>
                </a:cubicBezTo>
                <a:cubicBezTo>
                  <a:pt x="354750" y="82368"/>
                  <a:pt x="355574" y="78768"/>
                  <a:pt x="397565" y="92765"/>
                </a:cubicBezTo>
                <a:cubicBezTo>
                  <a:pt x="401982" y="106017"/>
                  <a:pt x="406979" y="119090"/>
                  <a:pt x="410817" y="132522"/>
                </a:cubicBezTo>
                <a:cubicBezTo>
                  <a:pt x="415821" y="150035"/>
                  <a:pt x="424069" y="185531"/>
                  <a:pt x="424069" y="18553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512077" y="4506675"/>
            <a:ext cx="212862" cy="192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658077EC-078E-41A7-855E-2F8FA82419FD}"/>
              </a:ext>
            </a:extLst>
          </p:cNvPr>
          <p:cNvSpPr/>
          <p:nvPr/>
        </p:nvSpPr>
        <p:spPr>
          <a:xfrm>
            <a:off x="7345952" y="1867948"/>
            <a:ext cx="2216371" cy="22163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FC6E86D-4906-482E-8C01-CC126FB93770}"/>
              </a:ext>
            </a:extLst>
          </p:cNvPr>
          <p:cNvSpPr/>
          <p:nvPr/>
        </p:nvSpPr>
        <p:spPr>
          <a:xfrm>
            <a:off x="1057666" y="438422"/>
            <a:ext cx="3262953" cy="1253402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A right angle is made when two lines meet like this:</a:t>
            </a:r>
          </a:p>
        </p:txBody>
      </p:sp>
      <p:grpSp>
        <p:nvGrpSpPr>
          <p:cNvPr id="6" name="1">
            <a:extLst>
              <a:ext uri="{FF2B5EF4-FFF2-40B4-BE49-F238E27FC236}">
                <a16:creationId xmlns="" xmlns:a16="http://schemas.microsoft.com/office/drawing/2014/main" xmlns:lc="http://schemas.openxmlformats.org/drawingml/2006/lockedCanvas" id="{5743F550-236A-4478-B1CE-35141A2E61C2}"/>
              </a:ext>
            </a:extLst>
          </p:cNvPr>
          <p:cNvGrpSpPr/>
          <p:nvPr/>
        </p:nvGrpSpPr>
        <p:grpSpPr>
          <a:xfrm>
            <a:off x="2287620" y="1998991"/>
            <a:ext cx="1820255" cy="2147009"/>
            <a:chOff x="4782751" y="3968140"/>
            <a:chExt cx="1820255" cy="1820255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8F19CAE-4257-4760-881C-4D342936FC52}"/>
                </a:ext>
              </a:extLst>
            </p:cNvPr>
            <p:cNvCxnSpPr/>
            <p:nvPr/>
          </p:nvCxnSpPr>
          <p:spPr>
            <a:xfrm>
              <a:off x="4785646" y="3968140"/>
              <a:ext cx="0" cy="18202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0D4A15E-9CCA-45DF-B638-52CC13EE963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92879" y="4874523"/>
              <a:ext cx="0" cy="18202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A194D57-AE20-439F-B32B-A243FB8E7DAA}"/>
                </a:ext>
              </a:extLst>
            </p:cNvPr>
            <p:cNvSpPr/>
            <p:nvPr/>
          </p:nvSpPr>
          <p:spPr>
            <a:xfrm>
              <a:off x="4786069" y="5544029"/>
              <a:ext cx="239282" cy="239282"/>
            </a:xfrm>
            <a:prstGeom prst="rect">
              <a:avLst/>
            </a:prstGeom>
            <a:solidFill>
              <a:srgbClr val="4EB2E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</p:grpSp>
      <p:sp>
        <p:nvSpPr>
          <p:cNvPr id="7" name="Speech Bubble: Oval 55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CE8ED1-3B40-4C9F-A2F4-DDFBB114BDE2}"/>
              </a:ext>
            </a:extLst>
          </p:cNvPr>
          <p:cNvSpPr/>
          <p:nvPr/>
        </p:nvSpPr>
        <p:spPr>
          <a:xfrm>
            <a:off x="463827" y="4292892"/>
            <a:ext cx="2225316" cy="1471803"/>
          </a:xfrm>
          <a:prstGeom prst="wedgeEllipseCallout">
            <a:avLst>
              <a:gd name="adj1" fmla="val -52298"/>
              <a:gd name="adj2" fmla="val 4487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The size of a right angle is 90°.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1BA150AB-F458-460C-8DAD-6700BFDCD6B1}"/>
              </a:ext>
            </a:extLst>
          </p:cNvPr>
          <p:cNvSpPr/>
          <p:nvPr/>
        </p:nvSpPr>
        <p:spPr>
          <a:xfrm>
            <a:off x="6400800" y="617569"/>
            <a:ext cx="3805882" cy="884070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A quarter turn looks like this:</a:t>
            </a:r>
          </a:p>
        </p:txBody>
      </p:sp>
      <p:sp>
        <p:nvSpPr>
          <p:cNvPr id="9" name="Speech Bubble: Oval 58">
            <a:extLst>
              <a:ext uri="{FF2B5EF4-FFF2-40B4-BE49-F238E27FC236}">
                <a16:creationId xmlns="" xmlns:a16="http://schemas.microsoft.com/office/drawing/2014/main" xmlns:lc="http://schemas.openxmlformats.org/drawingml/2006/lockedCanvas" id="{91EBAD11-01EE-426B-8115-A0ED7D1B1BC0}"/>
              </a:ext>
            </a:extLst>
          </p:cNvPr>
          <p:cNvSpPr/>
          <p:nvPr/>
        </p:nvSpPr>
        <p:spPr>
          <a:xfrm>
            <a:off x="8923608" y="4084319"/>
            <a:ext cx="3043105" cy="1508098"/>
          </a:xfrm>
          <a:prstGeom prst="wedgeEllipseCallout">
            <a:avLst>
              <a:gd name="adj1" fmla="val 50828"/>
              <a:gd name="adj2" fmla="val 4565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When something makes a quarter turn, it turns 90°.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9AC2CC6-D09F-45BE-8AFC-5DFC7A1E9318}"/>
              </a:ext>
            </a:extLst>
          </p:cNvPr>
          <p:cNvGrpSpPr/>
          <p:nvPr/>
        </p:nvGrpSpPr>
        <p:grpSpPr>
          <a:xfrm>
            <a:off x="8454137" y="1903701"/>
            <a:ext cx="1081497" cy="1083675"/>
            <a:chOff x="6368673" y="2004603"/>
            <a:chExt cx="1081497" cy="108367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58A9869-5BE5-45DB-A3FA-789BBCAEE97B}"/>
                </a:ext>
              </a:extLst>
            </p:cNvPr>
            <p:cNvCxnSpPr>
              <a:cxnSpLocks/>
            </p:cNvCxnSpPr>
            <p:nvPr/>
          </p:nvCxnSpPr>
          <p:spPr>
            <a:xfrm>
              <a:off x="6386331" y="2004603"/>
              <a:ext cx="0" cy="10814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420C94C-AFBD-45AB-86B1-D1BA051841C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909422" y="2547529"/>
              <a:ext cx="0" cy="10814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0D5F780A-7883-4D33-A1E4-BB21F8B85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5" y="2077251"/>
            <a:ext cx="1305287" cy="14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DFD1700-0B52-4543-9559-351DACF34888}"/>
              </a:ext>
            </a:extLst>
          </p:cNvPr>
          <p:cNvSpPr/>
          <p:nvPr/>
        </p:nvSpPr>
        <p:spPr>
          <a:xfrm>
            <a:off x="4656081" y="2540247"/>
            <a:ext cx="2898886" cy="28988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/>
          <p:cNvCxnSpPr/>
          <p:nvPr/>
        </p:nvCxnSpPr>
        <p:spPr>
          <a:xfrm>
            <a:off x="3979068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80C806-FC04-4A3C-89C8-A631D0BF7F5C}"/>
              </a:ext>
            </a:extLst>
          </p:cNvPr>
          <p:cNvSpPr/>
          <p:nvPr/>
        </p:nvSpPr>
        <p:spPr>
          <a:xfrm>
            <a:off x="2290119" y="1158657"/>
            <a:ext cx="7611763" cy="760959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/>
          <a:p>
            <a:pPr algn="ctr"/>
            <a:r>
              <a:rPr lang="en-GB" altLang="en-US" sz="2000" dirty="0">
                <a:latin typeface="Comic Sans MS" panose="030F0702030302020204" pitchFamily="66" charset="0"/>
              </a:rPr>
              <a:t>The child is facing the </a:t>
            </a:r>
            <a:r>
              <a:rPr lang="en-GB" altLang="en-US" sz="2000" b="1" dirty="0">
                <a:latin typeface="Comic Sans MS" panose="030F0702030302020204" pitchFamily="66" charset="0"/>
              </a:rPr>
              <a:t>circle</a:t>
            </a:r>
            <a:r>
              <a:rPr lang="en-GB" altLang="en-US" sz="2000" dirty="0">
                <a:latin typeface="Comic Sans MS" panose="030F0702030302020204" pitchFamily="66" charset="0"/>
              </a:rPr>
              <a:t>. If they make a quarter turn clockwise, which shape will they be facing?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18A2D83-7D5F-4B78-952E-2706F68E5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86" y="5012412"/>
            <a:ext cx="1348590" cy="975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9335A0-9617-4680-BEF6-164815F05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26" y="3439089"/>
            <a:ext cx="914724" cy="91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E4898D-5918-41C4-A7F5-4B1163043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22" y="3391465"/>
            <a:ext cx="1050684" cy="913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29D499-B9CF-4C57-B064-329B330C65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31318"/>
            <a:ext cx="1219200" cy="121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2105458-B62B-42B1-B07B-061F739130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39" y="3250276"/>
            <a:ext cx="1305287" cy="14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DFD1700-0B52-4543-9559-351DACF34888}"/>
              </a:ext>
            </a:extLst>
          </p:cNvPr>
          <p:cNvSpPr/>
          <p:nvPr/>
        </p:nvSpPr>
        <p:spPr>
          <a:xfrm>
            <a:off x="4656081" y="2540247"/>
            <a:ext cx="2898886" cy="28988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/>
          <p:cNvCxnSpPr/>
          <p:nvPr/>
        </p:nvCxnSpPr>
        <p:spPr>
          <a:xfrm>
            <a:off x="3979068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80C806-FC04-4A3C-89C8-A631D0BF7F5C}"/>
              </a:ext>
            </a:extLst>
          </p:cNvPr>
          <p:cNvSpPr/>
          <p:nvPr/>
        </p:nvSpPr>
        <p:spPr>
          <a:xfrm>
            <a:off x="2290119" y="1158657"/>
            <a:ext cx="7611763" cy="760959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/>
          <a:p>
            <a:pPr algn="ctr"/>
            <a:r>
              <a:rPr lang="en-GB" altLang="en-US" sz="2000" dirty="0">
                <a:latin typeface="Comic Sans MS" panose="030F0702030302020204" pitchFamily="66" charset="0"/>
              </a:rPr>
              <a:t>The child is facing the </a:t>
            </a:r>
            <a:r>
              <a:rPr lang="en-GB" altLang="en-US" sz="2000" b="1" dirty="0">
                <a:latin typeface="Comic Sans MS" panose="030F0702030302020204" pitchFamily="66" charset="0"/>
              </a:rPr>
              <a:t>rectangle</a:t>
            </a:r>
            <a:r>
              <a:rPr lang="en-GB" altLang="en-US" sz="2000" dirty="0">
                <a:latin typeface="Comic Sans MS" panose="030F0702030302020204" pitchFamily="66" charset="0"/>
              </a:rPr>
              <a:t>. If they make a three-quarter turn anticlockwise, which shape will they be facing?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18A2D83-7D5F-4B78-952E-2706F68E5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86" y="5012412"/>
            <a:ext cx="1348590" cy="975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9335A0-9617-4680-BEF6-164815F05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26" y="3439089"/>
            <a:ext cx="914724" cy="91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E4898D-5918-41C4-A7F5-4B1163043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22" y="3391465"/>
            <a:ext cx="1050684" cy="913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29D499-B9CF-4C57-B064-329B330C65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31318"/>
            <a:ext cx="1219200" cy="121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2105458-B62B-42B1-B07B-061F739130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47939" y="3250276"/>
            <a:ext cx="1305287" cy="14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7B84B83-46D0-4117-9F48-CB9F71444583}"/>
              </a:ext>
            </a:extLst>
          </p:cNvPr>
          <p:cNvCxnSpPr/>
          <p:nvPr/>
        </p:nvCxnSpPr>
        <p:spPr>
          <a:xfrm>
            <a:off x="3982881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B0B8D13-9859-46D6-BE47-F54F5173EB13}"/>
              </a:ext>
            </a:extLst>
          </p:cNvPr>
          <p:cNvSpPr/>
          <p:nvPr/>
        </p:nvSpPr>
        <p:spPr>
          <a:xfrm>
            <a:off x="4656081" y="2540247"/>
            <a:ext cx="2898886" cy="28988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25000"/>
                <a:lumOff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F6D6757-8E72-4A66-B79D-84D3C2F85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86" y="5012412"/>
            <a:ext cx="1348590" cy="9756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177F718-857D-40A0-8FEF-006BB5ADC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26" y="3439089"/>
            <a:ext cx="914724" cy="91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0178EC5-8F1F-4F5B-A147-01BEFFD2F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22" y="3391465"/>
            <a:ext cx="1050684" cy="9138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F946F9-1A4B-4221-81D7-9A76B03B70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7939" y="3250276"/>
            <a:ext cx="1305287" cy="14822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B365960-347E-4C63-89B0-BCB6E2C26DBE}"/>
              </a:ext>
            </a:extLst>
          </p:cNvPr>
          <p:cNvSpPr/>
          <p:nvPr/>
        </p:nvSpPr>
        <p:spPr>
          <a:xfrm>
            <a:off x="2290118" y="837597"/>
            <a:ext cx="7611763" cy="976403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/>
          <a:p>
            <a:pPr algn="ctr"/>
            <a:r>
              <a:rPr lang="en-GB" altLang="en-US" dirty="0" smtClean="0">
                <a:latin typeface="Comic Sans MS" panose="030F0702030302020204" pitchFamily="66" charset="0"/>
              </a:rPr>
              <a:t>The child makes a quarter turn clockwise to face the circle.</a:t>
            </a:r>
          </a:p>
          <a:p>
            <a:pPr algn="ctr"/>
            <a:r>
              <a:rPr lang="en-GB" altLang="en-US" dirty="0" smtClean="0">
                <a:latin typeface="Comic Sans MS" panose="030F0702030302020204" pitchFamily="66" charset="0"/>
              </a:rPr>
              <a:t>Is there another way he could have turned to end up in the same position? 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4F76D6-B8E3-4FC8-9130-6CEECDB9B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3131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30083" r="13709" b="15129"/>
          <a:stretch/>
        </p:blipFill>
        <p:spPr>
          <a:xfrm>
            <a:off x="888642" y="1094704"/>
            <a:ext cx="10611116" cy="485533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0238704" y="2073499"/>
            <a:ext cx="283370" cy="656822"/>
          </a:xfrm>
          <a:custGeom>
            <a:avLst/>
            <a:gdLst>
              <a:gd name="connsiteX0" fmla="*/ 0 w 283370"/>
              <a:gd name="connsiteY0" fmla="*/ 502276 h 656822"/>
              <a:gd name="connsiteX1" fmla="*/ 12879 w 283370"/>
              <a:gd name="connsiteY1" fmla="*/ 566670 h 656822"/>
              <a:gd name="connsiteX2" fmla="*/ 25758 w 283370"/>
              <a:gd name="connsiteY2" fmla="*/ 605307 h 656822"/>
              <a:gd name="connsiteX3" fmla="*/ 38637 w 283370"/>
              <a:gd name="connsiteY3" fmla="*/ 656822 h 656822"/>
              <a:gd name="connsiteX4" fmla="*/ 51516 w 283370"/>
              <a:gd name="connsiteY4" fmla="*/ 618186 h 656822"/>
              <a:gd name="connsiteX5" fmla="*/ 128789 w 283370"/>
              <a:gd name="connsiteY5" fmla="*/ 463639 h 656822"/>
              <a:gd name="connsiteX6" fmla="*/ 154547 w 283370"/>
              <a:gd name="connsiteY6" fmla="*/ 373487 h 656822"/>
              <a:gd name="connsiteX7" fmla="*/ 206062 w 283370"/>
              <a:gd name="connsiteY7" fmla="*/ 231820 h 656822"/>
              <a:gd name="connsiteX8" fmla="*/ 231820 w 283370"/>
              <a:gd name="connsiteY8" fmla="*/ 141668 h 656822"/>
              <a:gd name="connsiteX9" fmla="*/ 257578 w 283370"/>
              <a:gd name="connsiteY9" fmla="*/ 103031 h 656822"/>
              <a:gd name="connsiteX10" fmla="*/ 270457 w 283370"/>
              <a:gd name="connsiteY10" fmla="*/ 51515 h 656822"/>
              <a:gd name="connsiteX11" fmla="*/ 283336 w 283370"/>
              <a:gd name="connsiteY11" fmla="*/ 0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370" h="656822">
                <a:moveTo>
                  <a:pt x="0" y="502276"/>
                </a:moveTo>
                <a:cubicBezTo>
                  <a:pt x="4293" y="523741"/>
                  <a:pt x="7570" y="545434"/>
                  <a:pt x="12879" y="566670"/>
                </a:cubicBezTo>
                <a:cubicBezTo>
                  <a:pt x="16172" y="579840"/>
                  <a:pt x="22028" y="592254"/>
                  <a:pt x="25758" y="605307"/>
                </a:cubicBezTo>
                <a:cubicBezTo>
                  <a:pt x="30621" y="622326"/>
                  <a:pt x="34344" y="639650"/>
                  <a:pt x="38637" y="656822"/>
                </a:cubicBezTo>
                <a:cubicBezTo>
                  <a:pt x="42930" y="643943"/>
                  <a:pt x="45775" y="630488"/>
                  <a:pt x="51516" y="618186"/>
                </a:cubicBezTo>
                <a:cubicBezTo>
                  <a:pt x="75873" y="565993"/>
                  <a:pt x="112966" y="519019"/>
                  <a:pt x="128789" y="463639"/>
                </a:cubicBezTo>
                <a:cubicBezTo>
                  <a:pt x="137375" y="433588"/>
                  <a:pt x="144664" y="403136"/>
                  <a:pt x="154547" y="373487"/>
                </a:cubicBezTo>
                <a:cubicBezTo>
                  <a:pt x="215989" y="189163"/>
                  <a:pt x="142928" y="442269"/>
                  <a:pt x="206062" y="231820"/>
                </a:cubicBezTo>
                <a:cubicBezTo>
                  <a:pt x="212252" y="211187"/>
                  <a:pt x="220999" y="163310"/>
                  <a:pt x="231820" y="141668"/>
                </a:cubicBezTo>
                <a:cubicBezTo>
                  <a:pt x="238742" y="127824"/>
                  <a:pt x="248992" y="115910"/>
                  <a:pt x="257578" y="103031"/>
                </a:cubicBezTo>
                <a:cubicBezTo>
                  <a:pt x="261871" y="85859"/>
                  <a:pt x="265594" y="68534"/>
                  <a:pt x="270457" y="51515"/>
                </a:cubicBezTo>
                <a:cubicBezTo>
                  <a:pt x="284694" y="1687"/>
                  <a:pt x="283336" y="28706"/>
                  <a:pt x="283336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9219126" y="4492581"/>
            <a:ext cx="283370" cy="656822"/>
          </a:xfrm>
          <a:custGeom>
            <a:avLst/>
            <a:gdLst>
              <a:gd name="connsiteX0" fmla="*/ 0 w 283370"/>
              <a:gd name="connsiteY0" fmla="*/ 502276 h 656822"/>
              <a:gd name="connsiteX1" fmla="*/ 12879 w 283370"/>
              <a:gd name="connsiteY1" fmla="*/ 566670 h 656822"/>
              <a:gd name="connsiteX2" fmla="*/ 25758 w 283370"/>
              <a:gd name="connsiteY2" fmla="*/ 605307 h 656822"/>
              <a:gd name="connsiteX3" fmla="*/ 38637 w 283370"/>
              <a:gd name="connsiteY3" fmla="*/ 656822 h 656822"/>
              <a:gd name="connsiteX4" fmla="*/ 51516 w 283370"/>
              <a:gd name="connsiteY4" fmla="*/ 618186 h 656822"/>
              <a:gd name="connsiteX5" fmla="*/ 128789 w 283370"/>
              <a:gd name="connsiteY5" fmla="*/ 463639 h 656822"/>
              <a:gd name="connsiteX6" fmla="*/ 154547 w 283370"/>
              <a:gd name="connsiteY6" fmla="*/ 373487 h 656822"/>
              <a:gd name="connsiteX7" fmla="*/ 206062 w 283370"/>
              <a:gd name="connsiteY7" fmla="*/ 231820 h 656822"/>
              <a:gd name="connsiteX8" fmla="*/ 231820 w 283370"/>
              <a:gd name="connsiteY8" fmla="*/ 141668 h 656822"/>
              <a:gd name="connsiteX9" fmla="*/ 257578 w 283370"/>
              <a:gd name="connsiteY9" fmla="*/ 103031 h 656822"/>
              <a:gd name="connsiteX10" fmla="*/ 270457 w 283370"/>
              <a:gd name="connsiteY10" fmla="*/ 51515 h 656822"/>
              <a:gd name="connsiteX11" fmla="*/ 283336 w 283370"/>
              <a:gd name="connsiteY11" fmla="*/ 0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370" h="656822">
                <a:moveTo>
                  <a:pt x="0" y="502276"/>
                </a:moveTo>
                <a:cubicBezTo>
                  <a:pt x="4293" y="523741"/>
                  <a:pt x="7570" y="545434"/>
                  <a:pt x="12879" y="566670"/>
                </a:cubicBezTo>
                <a:cubicBezTo>
                  <a:pt x="16172" y="579840"/>
                  <a:pt x="22028" y="592254"/>
                  <a:pt x="25758" y="605307"/>
                </a:cubicBezTo>
                <a:cubicBezTo>
                  <a:pt x="30621" y="622326"/>
                  <a:pt x="34344" y="639650"/>
                  <a:pt x="38637" y="656822"/>
                </a:cubicBezTo>
                <a:cubicBezTo>
                  <a:pt x="42930" y="643943"/>
                  <a:pt x="45775" y="630488"/>
                  <a:pt x="51516" y="618186"/>
                </a:cubicBezTo>
                <a:cubicBezTo>
                  <a:pt x="75873" y="565993"/>
                  <a:pt x="112966" y="519019"/>
                  <a:pt x="128789" y="463639"/>
                </a:cubicBezTo>
                <a:cubicBezTo>
                  <a:pt x="137375" y="433588"/>
                  <a:pt x="144664" y="403136"/>
                  <a:pt x="154547" y="373487"/>
                </a:cubicBezTo>
                <a:cubicBezTo>
                  <a:pt x="215989" y="189163"/>
                  <a:pt x="142928" y="442269"/>
                  <a:pt x="206062" y="231820"/>
                </a:cubicBezTo>
                <a:cubicBezTo>
                  <a:pt x="212252" y="211187"/>
                  <a:pt x="220999" y="163310"/>
                  <a:pt x="231820" y="141668"/>
                </a:cubicBezTo>
                <a:cubicBezTo>
                  <a:pt x="238742" y="127824"/>
                  <a:pt x="248992" y="115910"/>
                  <a:pt x="257578" y="103031"/>
                </a:cubicBezTo>
                <a:cubicBezTo>
                  <a:pt x="261871" y="85859"/>
                  <a:pt x="265594" y="68534"/>
                  <a:pt x="270457" y="51515"/>
                </a:cubicBezTo>
                <a:cubicBezTo>
                  <a:pt x="284694" y="1687"/>
                  <a:pt x="283336" y="28706"/>
                  <a:pt x="283336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6372896" y="3951668"/>
            <a:ext cx="283370" cy="656822"/>
          </a:xfrm>
          <a:custGeom>
            <a:avLst/>
            <a:gdLst>
              <a:gd name="connsiteX0" fmla="*/ 0 w 283370"/>
              <a:gd name="connsiteY0" fmla="*/ 502276 h 656822"/>
              <a:gd name="connsiteX1" fmla="*/ 12879 w 283370"/>
              <a:gd name="connsiteY1" fmla="*/ 566670 h 656822"/>
              <a:gd name="connsiteX2" fmla="*/ 25758 w 283370"/>
              <a:gd name="connsiteY2" fmla="*/ 605307 h 656822"/>
              <a:gd name="connsiteX3" fmla="*/ 38637 w 283370"/>
              <a:gd name="connsiteY3" fmla="*/ 656822 h 656822"/>
              <a:gd name="connsiteX4" fmla="*/ 51516 w 283370"/>
              <a:gd name="connsiteY4" fmla="*/ 618186 h 656822"/>
              <a:gd name="connsiteX5" fmla="*/ 128789 w 283370"/>
              <a:gd name="connsiteY5" fmla="*/ 463639 h 656822"/>
              <a:gd name="connsiteX6" fmla="*/ 154547 w 283370"/>
              <a:gd name="connsiteY6" fmla="*/ 373487 h 656822"/>
              <a:gd name="connsiteX7" fmla="*/ 206062 w 283370"/>
              <a:gd name="connsiteY7" fmla="*/ 231820 h 656822"/>
              <a:gd name="connsiteX8" fmla="*/ 231820 w 283370"/>
              <a:gd name="connsiteY8" fmla="*/ 141668 h 656822"/>
              <a:gd name="connsiteX9" fmla="*/ 257578 w 283370"/>
              <a:gd name="connsiteY9" fmla="*/ 103031 h 656822"/>
              <a:gd name="connsiteX10" fmla="*/ 270457 w 283370"/>
              <a:gd name="connsiteY10" fmla="*/ 51515 h 656822"/>
              <a:gd name="connsiteX11" fmla="*/ 283336 w 283370"/>
              <a:gd name="connsiteY11" fmla="*/ 0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370" h="656822">
                <a:moveTo>
                  <a:pt x="0" y="502276"/>
                </a:moveTo>
                <a:cubicBezTo>
                  <a:pt x="4293" y="523741"/>
                  <a:pt x="7570" y="545434"/>
                  <a:pt x="12879" y="566670"/>
                </a:cubicBezTo>
                <a:cubicBezTo>
                  <a:pt x="16172" y="579840"/>
                  <a:pt x="22028" y="592254"/>
                  <a:pt x="25758" y="605307"/>
                </a:cubicBezTo>
                <a:cubicBezTo>
                  <a:pt x="30621" y="622326"/>
                  <a:pt x="34344" y="639650"/>
                  <a:pt x="38637" y="656822"/>
                </a:cubicBezTo>
                <a:cubicBezTo>
                  <a:pt x="42930" y="643943"/>
                  <a:pt x="45775" y="630488"/>
                  <a:pt x="51516" y="618186"/>
                </a:cubicBezTo>
                <a:cubicBezTo>
                  <a:pt x="75873" y="565993"/>
                  <a:pt x="112966" y="519019"/>
                  <a:pt x="128789" y="463639"/>
                </a:cubicBezTo>
                <a:cubicBezTo>
                  <a:pt x="137375" y="433588"/>
                  <a:pt x="144664" y="403136"/>
                  <a:pt x="154547" y="373487"/>
                </a:cubicBezTo>
                <a:cubicBezTo>
                  <a:pt x="215989" y="189163"/>
                  <a:pt x="142928" y="442269"/>
                  <a:pt x="206062" y="231820"/>
                </a:cubicBezTo>
                <a:cubicBezTo>
                  <a:pt x="212252" y="211187"/>
                  <a:pt x="220999" y="163310"/>
                  <a:pt x="231820" y="141668"/>
                </a:cubicBezTo>
                <a:cubicBezTo>
                  <a:pt x="238742" y="127824"/>
                  <a:pt x="248992" y="115910"/>
                  <a:pt x="257578" y="103031"/>
                </a:cubicBezTo>
                <a:cubicBezTo>
                  <a:pt x="261871" y="85859"/>
                  <a:pt x="265594" y="68534"/>
                  <a:pt x="270457" y="51515"/>
                </a:cubicBezTo>
                <a:cubicBezTo>
                  <a:pt x="284694" y="1687"/>
                  <a:pt x="283336" y="28706"/>
                  <a:pt x="283336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831205" y="4305837"/>
            <a:ext cx="283370" cy="656822"/>
          </a:xfrm>
          <a:custGeom>
            <a:avLst/>
            <a:gdLst>
              <a:gd name="connsiteX0" fmla="*/ 0 w 283370"/>
              <a:gd name="connsiteY0" fmla="*/ 502276 h 656822"/>
              <a:gd name="connsiteX1" fmla="*/ 12879 w 283370"/>
              <a:gd name="connsiteY1" fmla="*/ 566670 h 656822"/>
              <a:gd name="connsiteX2" fmla="*/ 25758 w 283370"/>
              <a:gd name="connsiteY2" fmla="*/ 605307 h 656822"/>
              <a:gd name="connsiteX3" fmla="*/ 38637 w 283370"/>
              <a:gd name="connsiteY3" fmla="*/ 656822 h 656822"/>
              <a:gd name="connsiteX4" fmla="*/ 51516 w 283370"/>
              <a:gd name="connsiteY4" fmla="*/ 618186 h 656822"/>
              <a:gd name="connsiteX5" fmla="*/ 128789 w 283370"/>
              <a:gd name="connsiteY5" fmla="*/ 463639 h 656822"/>
              <a:gd name="connsiteX6" fmla="*/ 154547 w 283370"/>
              <a:gd name="connsiteY6" fmla="*/ 373487 h 656822"/>
              <a:gd name="connsiteX7" fmla="*/ 206062 w 283370"/>
              <a:gd name="connsiteY7" fmla="*/ 231820 h 656822"/>
              <a:gd name="connsiteX8" fmla="*/ 231820 w 283370"/>
              <a:gd name="connsiteY8" fmla="*/ 141668 h 656822"/>
              <a:gd name="connsiteX9" fmla="*/ 257578 w 283370"/>
              <a:gd name="connsiteY9" fmla="*/ 103031 h 656822"/>
              <a:gd name="connsiteX10" fmla="*/ 270457 w 283370"/>
              <a:gd name="connsiteY10" fmla="*/ 51515 h 656822"/>
              <a:gd name="connsiteX11" fmla="*/ 283336 w 283370"/>
              <a:gd name="connsiteY11" fmla="*/ 0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370" h="656822">
                <a:moveTo>
                  <a:pt x="0" y="502276"/>
                </a:moveTo>
                <a:cubicBezTo>
                  <a:pt x="4293" y="523741"/>
                  <a:pt x="7570" y="545434"/>
                  <a:pt x="12879" y="566670"/>
                </a:cubicBezTo>
                <a:cubicBezTo>
                  <a:pt x="16172" y="579840"/>
                  <a:pt x="22028" y="592254"/>
                  <a:pt x="25758" y="605307"/>
                </a:cubicBezTo>
                <a:cubicBezTo>
                  <a:pt x="30621" y="622326"/>
                  <a:pt x="34344" y="639650"/>
                  <a:pt x="38637" y="656822"/>
                </a:cubicBezTo>
                <a:cubicBezTo>
                  <a:pt x="42930" y="643943"/>
                  <a:pt x="45775" y="630488"/>
                  <a:pt x="51516" y="618186"/>
                </a:cubicBezTo>
                <a:cubicBezTo>
                  <a:pt x="75873" y="565993"/>
                  <a:pt x="112966" y="519019"/>
                  <a:pt x="128789" y="463639"/>
                </a:cubicBezTo>
                <a:cubicBezTo>
                  <a:pt x="137375" y="433588"/>
                  <a:pt x="144664" y="403136"/>
                  <a:pt x="154547" y="373487"/>
                </a:cubicBezTo>
                <a:cubicBezTo>
                  <a:pt x="215989" y="189163"/>
                  <a:pt x="142928" y="442269"/>
                  <a:pt x="206062" y="231820"/>
                </a:cubicBezTo>
                <a:cubicBezTo>
                  <a:pt x="212252" y="211187"/>
                  <a:pt x="220999" y="163310"/>
                  <a:pt x="231820" y="141668"/>
                </a:cubicBezTo>
                <a:cubicBezTo>
                  <a:pt x="238742" y="127824"/>
                  <a:pt x="248992" y="115910"/>
                  <a:pt x="257578" y="103031"/>
                </a:cubicBezTo>
                <a:cubicBezTo>
                  <a:pt x="261871" y="85859"/>
                  <a:pt x="265594" y="68534"/>
                  <a:pt x="270457" y="51515"/>
                </a:cubicBezTo>
                <a:cubicBezTo>
                  <a:pt x="284694" y="1687"/>
                  <a:pt x="283336" y="28706"/>
                  <a:pt x="283336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269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Twinkl</vt:lpstr>
      <vt:lpstr>Wingdings</vt:lpstr>
      <vt:lpstr>Office Theme</vt:lpstr>
      <vt:lpstr>Turns and Angles</vt:lpstr>
      <vt:lpstr>What are they?</vt:lpstr>
      <vt:lpstr>Turn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Turns and Angles</dc:title>
  <dc:creator>Maddi Smith</dc:creator>
  <cp:lastModifiedBy>Maddi Smith</cp:lastModifiedBy>
  <cp:revision>8</cp:revision>
  <dcterms:created xsi:type="dcterms:W3CDTF">2021-02-25T15:44:07Z</dcterms:created>
  <dcterms:modified xsi:type="dcterms:W3CDTF">2021-02-25T17:07:45Z</dcterms:modified>
</cp:coreProperties>
</file>