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93" r:id="rId5"/>
    <p:sldId id="294" r:id="rId6"/>
    <p:sldId id="260" r:id="rId7"/>
    <p:sldId id="295" r:id="rId8"/>
    <p:sldId id="261" r:id="rId9"/>
    <p:sldId id="296" r:id="rId10"/>
    <p:sldId id="265" r:id="rId11"/>
    <p:sldId id="297" r:id="rId12"/>
    <p:sldId id="275" r:id="rId13"/>
    <p:sldId id="276" r:id="rId14"/>
    <p:sldId id="279" r:id="rId15"/>
    <p:sldId id="280" r:id="rId16"/>
    <p:sldId id="281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082A9-2A5D-432E-A64B-42FFD9392F6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4B2A3-4029-4E6A-9607-643DBB145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56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747F-1CF9-46C3-9800-ABB3B18DFA44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7B67-71BF-4EB0-8F48-93EBB4D8B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60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747F-1CF9-46C3-9800-ABB3B18DFA44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7B67-71BF-4EB0-8F48-93EBB4D8B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73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747F-1CF9-46C3-9800-ABB3B18DFA44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7B67-71BF-4EB0-8F48-93EBB4D8B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43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747F-1CF9-46C3-9800-ABB3B18DFA44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7B67-71BF-4EB0-8F48-93EBB4D8B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19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747F-1CF9-46C3-9800-ABB3B18DFA44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7B67-71BF-4EB0-8F48-93EBB4D8B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34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747F-1CF9-46C3-9800-ABB3B18DFA44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7B67-71BF-4EB0-8F48-93EBB4D8B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747F-1CF9-46C3-9800-ABB3B18DFA44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7B67-71BF-4EB0-8F48-93EBB4D8B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86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747F-1CF9-46C3-9800-ABB3B18DFA44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7B67-71BF-4EB0-8F48-93EBB4D8B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65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747F-1CF9-46C3-9800-ABB3B18DFA44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7B67-71BF-4EB0-8F48-93EBB4D8B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8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747F-1CF9-46C3-9800-ABB3B18DFA44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7B67-71BF-4EB0-8F48-93EBB4D8B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81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747F-1CF9-46C3-9800-ABB3B18DFA44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7B67-71BF-4EB0-8F48-93EBB4D8B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8747F-1CF9-46C3-9800-ABB3B18DFA44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7B67-71BF-4EB0-8F48-93EBB4D8B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79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Lesson 2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23.2.21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LO: </a:t>
            </a:r>
            <a:r>
              <a:rPr lang="en-GB" dirty="0">
                <a:latin typeface="Comic Sans MS" panose="030F0702030302020204" pitchFamily="66" charset="0"/>
              </a:rPr>
              <a:t>To recognise horizontal and vertical lines. </a:t>
            </a:r>
          </a:p>
        </p:txBody>
      </p:sp>
    </p:spTree>
    <p:extLst>
      <p:ext uri="{BB962C8B-B14F-4D97-AF65-F5344CB8AC3E}">
        <p14:creationId xmlns:p14="http://schemas.microsoft.com/office/powerpoint/2010/main" val="23476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440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090893" y="2021983"/>
            <a:ext cx="2279560" cy="15197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3513786" y="2161504"/>
            <a:ext cx="2279560" cy="15197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types of lines are the shapes made up of?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Horizontal, vertical or both.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F759C90F-8EDC-4919-AE7B-EA3B723605F3}"/>
              </a:ext>
            </a:extLst>
          </p:cNvPr>
          <p:cNvSpPr txBox="1"/>
          <p:nvPr/>
        </p:nvSpPr>
        <p:spPr>
          <a:xfrm>
            <a:off x="1583531" y="6688724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CCF91E99-4E98-4442-BA01-6BFA00AEEF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87" y="6454317"/>
            <a:ext cx="1174025" cy="278902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524ECD0D-75AB-46E0-9DA4-4E2D15076B1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96016" y="1817564"/>
          <a:ext cx="4599968" cy="3741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9984">
                  <a:extLst>
                    <a:ext uri="{9D8B030D-6E8A-4147-A177-3AD203B41FA5}">
                      <a16:colId xmlns:a16="http://schemas.microsoft.com/office/drawing/2014/main" xmlns="" val="3207523691"/>
                    </a:ext>
                  </a:extLst>
                </a:gridCol>
                <a:gridCol w="2299984">
                  <a:extLst>
                    <a:ext uri="{9D8B030D-6E8A-4147-A177-3AD203B41FA5}">
                      <a16:colId xmlns:a16="http://schemas.microsoft.com/office/drawing/2014/main" xmlns="" val="3160370231"/>
                    </a:ext>
                  </a:extLst>
                </a:gridCol>
              </a:tblGrid>
              <a:tr h="827697">
                <a:tc>
                  <a:txBody>
                    <a:bodyPr/>
                    <a:lstStyle/>
                    <a:p>
                      <a:pPr algn="ctr"/>
                      <a:r>
                        <a:rPr lang="en-GB" sz="2000" b="1" u="none" dirty="0">
                          <a:latin typeface="Century Gothic" panose="020B0502020202020204" pitchFamily="34" charset="0"/>
                        </a:rPr>
                        <a:t>Object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u="none" dirty="0">
                          <a:latin typeface="Century Gothic" panose="020B0502020202020204" pitchFamily="34" charset="0"/>
                        </a:rPr>
                        <a:t>Type of lines – horizontal, vertical or both?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2249085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4356232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5213163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6245938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8020598"/>
                  </a:ext>
                </a:extLst>
              </a:tr>
            </a:tbl>
          </a:graphicData>
        </a:graphic>
      </p:graphicFrame>
      <p:sp>
        <p:nvSpPr>
          <p:cNvPr id="2" name="Rectangle: Top Corners Snipped 1">
            <a:extLst>
              <a:ext uri="{FF2B5EF4-FFF2-40B4-BE49-F238E27FC236}">
                <a16:creationId xmlns:a16="http://schemas.microsoft.com/office/drawing/2014/main" xmlns="" id="{DE278CD2-B2F0-4070-AC56-2623A6EE220D}"/>
              </a:ext>
            </a:extLst>
          </p:cNvPr>
          <p:cNvSpPr/>
          <p:nvPr/>
        </p:nvSpPr>
        <p:spPr>
          <a:xfrm>
            <a:off x="4552335" y="2930010"/>
            <a:ext cx="786581" cy="530942"/>
          </a:xfrm>
          <a:prstGeom prst="snip2SameRect">
            <a:avLst>
              <a:gd name="adj1" fmla="val 44445"/>
              <a:gd name="adj2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xmlns="" id="{161FC0C5-E7C6-4AB9-8E2A-E14AA0E2B3AA}"/>
              </a:ext>
            </a:extLst>
          </p:cNvPr>
          <p:cNvSpPr/>
          <p:nvPr/>
        </p:nvSpPr>
        <p:spPr>
          <a:xfrm rot="16200000">
            <a:off x="4675624" y="3292995"/>
            <a:ext cx="540000" cy="1152000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xmlns="" id="{55B3BD81-7536-4A53-8C9F-4A4CA3456AB9}"/>
              </a:ext>
            </a:extLst>
          </p:cNvPr>
          <p:cNvSpPr/>
          <p:nvPr/>
        </p:nvSpPr>
        <p:spPr>
          <a:xfrm>
            <a:off x="4208206" y="4277037"/>
            <a:ext cx="1474839" cy="493686"/>
          </a:xfrm>
          <a:prstGeom prst="trapezoi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xmlns="" id="{62E956ED-8479-4D04-8EEE-E69539E49F82}"/>
              </a:ext>
            </a:extLst>
          </p:cNvPr>
          <p:cNvSpPr/>
          <p:nvPr/>
        </p:nvSpPr>
        <p:spPr>
          <a:xfrm>
            <a:off x="4675624" y="4947137"/>
            <a:ext cx="540000" cy="540000"/>
          </a:xfrm>
          <a:prstGeom prst="plu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01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types of lines are the shapes made up of?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Horizontal, vertical or both.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F759C90F-8EDC-4919-AE7B-EA3B723605F3}"/>
              </a:ext>
            </a:extLst>
          </p:cNvPr>
          <p:cNvSpPr txBox="1"/>
          <p:nvPr/>
        </p:nvSpPr>
        <p:spPr>
          <a:xfrm>
            <a:off x="1583531" y="6688724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CCF91E99-4E98-4442-BA01-6BFA00AEEF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87" y="6454317"/>
            <a:ext cx="1174025" cy="278902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524ECD0D-75AB-46E0-9DA4-4E2D15076B1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96016" y="1817564"/>
          <a:ext cx="4599968" cy="3741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9984">
                  <a:extLst>
                    <a:ext uri="{9D8B030D-6E8A-4147-A177-3AD203B41FA5}">
                      <a16:colId xmlns:a16="http://schemas.microsoft.com/office/drawing/2014/main" xmlns="" val="3207523691"/>
                    </a:ext>
                  </a:extLst>
                </a:gridCol>
                <a:gridCol w="2299984">
                  <a:extLst>
                    <a:ext uri="{9D8B030D-6E8A-4147-A177-3AD203B41FA5}">
                      <a16:colId xmlns:a16="http://schemas.microsoft.com/office/drawing/2014/main" xmlns="" val="3160370231"/>
                    </a:ext>
                  </a:extLst>
                </a:gridCol>
              </a:tblGrid>
              <a:tr h="827697">
                <a:tc>
                  <a:txBody>
                    <a:bodyPr/>
                    <a:lstStyle/>
                    <a:p>
                      <a:pPr algn="ctr"/>
                      <a:r>
                        <a:rPr lang="en-GB" sz="2000" b="1" u="none" dirty="0">
                          <a:latin typeface="Century Gothic" panose="020B0502020202020204" pitchFamily="34" charset="0"/>
                        </a:rPr>
                        <a:t>Object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u="none" dirty="0">
                          <a:latin typeface="Century Gothic" panose="020B0502020202020204" pitchFamily="34" charset="0"/>
                        </a:rPr>
                        <a:t>Type of lines –horizontal, vertical or both?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2249085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both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4356232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vertical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5213163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horizontal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6245938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both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8020598"/>
                  </a:ext>
                </a:extLst>
              </a:tr>
            </a:tbl>
          </a:graphicData>
        </a:graphic>
      </p:graphicFrame>
      <p:sp>
        <p:nvSpPr>
          <p:cNvPr id="2" name="Rectangle: Top Corners Snipped 1">
            <a:extLst>
              <a:ext uri="{FF2B5EF4-FFF2-40B4-BE49-F238E27FC236}">
                <a16:creationId xmlns:a16="http://schemas.microsoft.com/office/drawing/2014/main" xmlns="" id="{DE278CD2-B2F0-4070-AC56-2623A6EE220D}"/>
              </a:ext>
            </a:extLst>
          </p:cNvPr>
          <p:cNvSpPr/>
          <p:nvPr/>
        </p:nvSpPr>
        <p:spPr>
          <a:xfrm>
            <a:off x="4552335" y="2930010"/>
            <a:ext cx="786581" cy="530942"/>
          </a:xfrm>
          <a:prstGeom prst="snip2SameRect">
            <a:avLst>
              <a:gd name="adj1" fmla="val 44445"/>
              <a:gd name="adj2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xmlns="" id="{161FC0C5-E7C6-4AB9-8E2A-E14AA0E2B3AA}"/>
              </a:ext>
            </a:extLst>
          </p:cNvPr>
          <p:cNvSpPr/>
          <p:nvPr/>
        </p:nvSpPr>
        <p:spPr>
          <a:xfrm rot="16200000">
            <a:off x="4675624" y="3292995"/>
            <a:ext cx="540000" cy="1152000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xmlns="" id="{55B3BD81-7536-4A53-8C9F-4A4CA3456AB9}"/>
              </a:ext>
            </a:extLst>
          </p:cNvPr>
          <p:cNvSpPr/>
          <p:nvPr/>
        </p:nvSpPr>
        <p:spPr>
          <a:xfrm>
            <a:off x="4208206" y="4277037"/>
            <a:ext cx="1474839" cy="493686"/>
          </a:xfrm>
          <a:prstGeom prst="trapezoi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xmlns="" id="{62E956ED-8479-4D04-8EEE-E69539E49F82}"/>
              </a:ext>
            </a:extLst>
          </p:cNvPr>
          <p:cNvSpPr/>
          <p:nvPr/>
        </p:nvSpPr>
        <p:spPr>
          <a:xfrm>
            <a:off x="4675624" y="4947137"/>
            <a:ext cx="540000" cy="540000"/>
          </a:xfrm>
          <a:prstGeom prst="plu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04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9BCA4BD9-3DFF-4F93-8AD5-23C0C839FEEA}"/>
              </a:ext>
            </a:extLst>
          </p:cNvPr>
          <p:cNvSpPr txBox="1"/>
          <p:nvPr/>
        </p:nvSpPr>
        <p:spPr>
          <a:xfrm>
            <a:off x="1583531" y="6688724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D45FF84D-B458-4CF3-9F46-85A885719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87" y="6454317"/>
            <a:ext cx="1174025" cy="2789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3849E0A-A2CA-4CEC-94F6-797B74DB5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48C2F0E-41D2-42F1-AC0F-01E7166E8085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Ruby is looking for horizontal and vertical lines. The time is now: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xmlns="" id="{506C273A-D6F4-46B5-999D-906D156208FC}"/>
              </a:ext>
            </a:extLst>
          </p:cNvPr>
          <p:cNvSpPr/>
          <p:nvPr/>
        </p:nvSpPr>
        <p:spPr>
          <a:xfrm>
            <a:off x="5131764" y="2232904"/>
            <a:ext cx="2998838" cy="1664440"/>
          </a:xfrm>
          <a:prstGeom prst="wedgeRoundRectCallout">
            <a:avLst>
              <a:gd name="adj1" fmla="val 63429"/>
              <a:gd name="adj2" fmla="val 967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10 minutes, one hand will be horizontal and one hand will be vertical.</a:t>
            </a:r>
          </a:p>
        </p:txBody>
      </p:sp>
    </p:spTree>
    <p:extLst>
      <p:ext uri="{BB962C8B-B14F-4D97-AF65-F5344CB8AC3E}">
        <p14:creationId xmlns:p14="http://schemas.microsoft.com/office/powerpoint/2010/main" val="32644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9BCA4BD9-3DFF-4F93-8AD5-23C0C839FEEA}"/>
              </a:ext>
            </a:extLst>
          </p:cNvPr>
          <p:cNvSpPr txBox="1"/>
          <p:nvPr/>
        </p:nvSpPr>
        <p:spPr>
          <a:xfrm>
            <a:off x="1583531" y="6688724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D45FF84D-B458-4CF3-9F46-85A885719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87" y="6454317"/>
            <a:ext cx="1174025" cy="2789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3849E0A-A2CA-4CEC-94F6-797B74DB5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48C2F0E-41D2-42F1-AC0F-01E7166E8085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Ruby is looking for horizontal and vertical lines. The time is now: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Ruby is correct because…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xmlns="" id="{506C273A-D6F4-46B5-999D-906D156208FC}"/>
              </a:ext>
            </a:extLst>
          </p:cNvPr>
          <p:cNvSpPr/>
          <p:nvPr/>
        </p:nvSpPr>
        <p:spPr>
          <a:xfrm>
            <a:off x="5131764" y="2232904"/>
            <a:ext cx="2998838" cy="1664440"/>
          </a:xfrm>
          <a:prstGeom prst="wedgeRoundRectCallout">
            <a:avLst>
              <a:gd name="adj1" fmla="val 63429"/>
              <a:gd name="adj2" fmla="val 967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10 minutes, one hand will be horizontal and one hand will be vertical.</a:t>
            </a:r>
          </a:p>
        </p:txBody>
      </p:sp>
    </p:spTree>
    <p:extLst>
      <p:ext uri="{BB962C8B-B14F-4D97-AF65-F5344CB8AC3E}">
        <p14:creationId xmlns:p14="http://schemas.microsoft.com/office/powerpoint/2010/main" val="3019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9BCA4BD9-3DFF-4F93-8AD5-23C0C839FEEA}"/>
              </a:ext>
            </a:extLst>
          </p:cNvPr>
          <p:cNvSpPr txBox="1"/>
          <p:nvPr/>
        </p:nvSpPr>
        <p:spPr>
          <a:xfrm>
            <a:off x="1583531" y="6688724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D45FF84D-B458-4CF3-9F46-85A885719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87" y="6454317"/>
            <a:ext cx="1174025" cy="2789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039AF5A-F267-4F3A-801E-02EE24147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4C31895-E064-4A4F-AD6B-E9EE37F4DA3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Ruby is looking for horizontal and vertical lines. The time is now: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Ruby is correct because at 3 o’clock the hour hand will be pointing to 3 so it will be horizontal and the minute hand will be pointing at 12 so it will be vertical.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xmlns="" id="{CB9DC5F7-A262-42FF-81A3-A4F01F2B6151}"/>
              </a:ext>
            </a:extLst>
          </p:cNvPr>
          <p:cNvSpPr/>
          <p:nvPr/>
        </p:nvSpPr>
        <p:spPr>
          <a:xfrm>
            <a:off x="5131764" y="2232904"/>
            <a:ext cx="2998838" cy="1664440"/>
          </a:xfrm>
          <a:prstGeom prst="wedgeRoundRectCallout">
            <a:avLst>
              <a:gd name="adj1" fmla="val 63429"/>
              <a:gd name="adj2" fmla="val 967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10 minutes, one hand will be horizontal and one hand will be vertical.</a:t>
            </a:r>
          </a:p>
        </p:txBody>
      </p:sp>
    </p:spTree>
    <p:extLst>
      <p:ext uri="{BB962C8B-B14F-4D97-AF65-F5344CB8AC3E}">
        <p14:creationId xmlns:p14="http://schemas.microsoft.com/office/powerpoint/2010/main" val="171195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Your Task: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Complete the question sheet. There are three levels of difficulty, please choose the level you feel comfortable with.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Extension: Can you find examples of vertical and horizontal lines around the house or on your daily walk? Can you record when you find examples, and how many. </a:t>
            </a:r>
            <a:r>
              <a:rPr lang="en-GB" dirty="0" smtClean="0">
                <a:latin typeface="Comic Sans MS" panose="030F0702030302020204" pitchFamily="66" charset="0"/>
              </a:rPr>
              <a:t>E.g</a:t>
            </a:r>
            <a:r>
              <a:rPr lang="en-GB" dirty="0">
                <a:latin typeface="Comic Sans MS" panose="030F0702030302020204" pitchFamily="66" charset="0"/>
              </a:rPr>
              <a:t>. outside gate, there are 8 vertical lines.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48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2113" y="1974525"/>
            <a:ext cx="6227762" cy="1622425"/>
          </a:xfrm>
          <a:prstGeom prst="rect">
            <a:avLst/>
          </a:prstGeom>
          <a:solidFill>
            <a:srgbClr val="C7E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69792" y="559595"/>
            <a:ext cx="771207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We can describe lines as horizontal or vertical.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A </a:t>
            </a:r>
            <a:r>
              <a:rPr lang="en-GB" sz="24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horizontal </a:t>
            </a:r>
            <a:r>
              <a:rPr lang="en-GB" sz="24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line runs across, from left to right (or right to left):</a:t>
            </a:r>
          </a:p>
        </p:txBody>
      </p:sp>
      <p:sp>
        <p:nvSpPr>
          <p:cNvPr id="6" name="Rectangle 5"/>
          <p:cNvSpPr/>
          <p:nvPr/>
        </p:nvSpPr>
        <p:spPr>
          <a:xfrm>
            <a:off x="669792" y="3817613"/>
            <a:ext cx="4823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A </a:t>
            </a:r>
            <a:r>
              <a:rPr lang="en-GB" sz="24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vertical</a:t>
            </a:r>
            <a:r>
              <a:rPr lang="en-GB" sz="24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line runs up and down: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4819" y="4499941"/>
            <a:ext cx="6227762" cy="1622425"/>
          </a:xfrm>
          <a:prstGeom prst="rect">
            <a:avLst/>
          </a:prstGeom>
          <a:solidFill>
            <a:srgbClr val="C7E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8" name="Straight Connector 7">
            <a:extLst>
              <a:ext uri="{FF2B5EF4-FFF2-40B4-BE49-F238E27FC236}"/>
            </a:extLst>
          </p:cNvPr>
          <p:cNvCxnSpPr/>
          <p:nvPr/>
        </p:nvCxnSpPr>
        <p:spPr>
          <a:xfrm>
            <a:off x="4139406" y="2759891"/>
            <a:ext cx="3813175" cy="0"/>
          </a:xfrm>
          <a:prstGeom prst="line">
            <a:avLst/>
          </a:prstGeom>
          <a:ln w="76200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/>
            </a:extLst>
          </p:cNvPr>
          <p:cNvCxnSpPr/>
          <p:nvPr/>
        </p:nvCxnSpPr>
        <p:spPr>
          <a:xfrm flipV="1">
            <a:off x="4525829" y="4719809"/>
            <a:ext cx="0" cy="1182688"/>
          </a:xfrm>
          <a:prstGeom prst="line">
            <a:avLst/>
          </a:prstGeom>
          <a:ln w="76200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19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8497" y="1282274"/>
            <a:ext cx="5124450" cy="3673475"/>
          </a:xfrm>
          <a:prstGeom prst="rect">
            <a:avLst/>
          </a:prstGeom>
          <a:solidFill>
            <a:srgbClr val="C7E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598612" y="233364"/>
            <a:ext cx="77120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Look at this shape.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Where are the horizontal lines?</a:t>
            </a:r>
          </a:p>
        </p:txBody>
      </p:sp>
      <p:sp>
        <p:nvSpPr>
          <p:cNvPr id="6" name="Rectangle: Top Corners Snipped 3">
            <a:extLst>
              <a:ext uri="{FF2B5EF4-FFF2-40B4-BE49-F238E27FC236}"/>
            </a:extLst>
          </p:cNvPr>
          <p:cNvSpPr/>
          <p:nvPr/>
        </p:nvSpPr>
        <p:spPr>
          <a:xfrm>
            <a:off x="4042278" y="1883936"/>
            <a:ext cx="3036887" cy="2470150"/>
          </a:xfrm>
          <a:prstGeom prst="snip2SameRect">
            <a:avLst>
              <a:gd name="adj1" fmla="val 34825"/>
              <a:gd name="adj2" fmla="val 0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7" name="Straight Connector 6">
            <a:extLst>
              <a:ext uri="{FF2B5EF4-FFF2-40B4-BE49-F238E27FC236}"/>
            </a:extLst>
          </p:cNvPr>
          <p:cNvCxnSpPr/>
          <p:nvPr/>
        </p:nvCxnSpPr>
        <p:spPr>
          <a:xfrm>
            <a:off x="4856229" y="1883936"/>
            <a:ext cx="1366838" cy="0"/>
          </a:xfrm>
          <a:prstGeom prst="line">
            <a:avLst/>
          </a:prstGeom>
          <a:ln w="85725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/>
            </a:extLst>
          </p:cNvPr>
          <p:cNvCxnSpPr/>
          <p:nvPr/>
        </p:nvCxnSpPr>
        <p:spPr>
          <a:xfrm>
            <a:off x="4042278" y="4354086"/>
            <a:ext cx="3036887" cy="0"/>
          </a:xfrm>
          <a:prstGeom prst="line">
            <a:avLst/>
          </a:prstGeom>
          <a:ln w="85725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9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7438" y="1282273"/>
            <a:ext cx="5124450" cy="3673475"/>
          </a:xfrm>
          <a:prstGeom prst="rect">
            <a:avLst/>
          </a:prstGeom>
          <a:solidFill>
            <a:srgbClr val="C7E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: Top Corners Snipped 3">
            <a:extLst>
              <a:ext uri="{FF2B5EF4-FFF2-40B4-BE49-F238E27FC236}"/>
            </a:extLst>
          </p:cNvPr>
          <p:cNvSpPr/>
          <p:nvPr/>
        </p:nvSpPr>
        <p:spPr>
          <a:xfrm>
            <a:off x="4042278" y="1883936"/>
            <a:ext cx="3036887" cy="2470150"/>
          </a:xfrm>
          <a:prstGeom prst="snip2SameRect">
            <a:avLst>
              <a:gd name="adj1" fmla="val 34825"/>
              <a:gd name="adj2" fmla="val 0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7" name="Straight Connector 6">
            <a:extLst>
              <a:ext uri="{FF2B5EF4-FFF2-40B4-BE49-F238E27FC236}"/>
            </a:extLst>
          </p:cNvPr>
          <p:cNvCxnSpPr/>
          <p:nvPr/>
        </p:nvCxnSpPr>
        <p:spPr>
          <a:xfrm flipV="1">
            <a:off x="4042278" y="2743200"/>
            <a:ext cx="0" cy="1610886"/>
          </a:xfrm>
          <a:prstGeom prst="line">
            <a:avLst/>
          </a:prstGeom>
          <a:ln w="85725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/>
            </a:extLst>
          </p:cNvPr>
          <p:cNvCxnSpPr/>
          <p:nvPr/>
        </p:nvCxnSpPr>
        <p:spPr>
          <a:xfrm>
            <a:off x="7079165" y="2743200"/>
            <a:ext cx="0" cy="1610886"/>
          </a:xfrm>
          <a:prstGeom prst="line">
            <a:avLst/>
          </a:prstGeom>
          <a:ln w="85725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923625" y="449779"/>
            <a:ext cx="771207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Where are the vertical lines?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3625" y="5399513"/>
            <a:ext cx="781208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Remember that some lines may not be either vertical or horizontal.</a:t>
            </a:r>
          </a:p>
        </p:txBody>
      </p:sp>
    </p:spTree>
    <p:extLst>
      <p:ext uri="{BB962C8B-B14F-4D97-AF65-F5344CB8AC3E}">
        <p14:creationId xmlns:p14="http://schemas.microsoft.com/office/powerpoint/2010/main" val="133198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6670"/>
            <a:ext cx="10515600" cy="5610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 smtClean="0">
                <a:latin typeface="Comic Sans MS" panose="030F0702030302020204" pitchFamily="66" charset="0"/>
              </a:rPr>
              <a:t>We can also talk about horizontal  and vertical lines when thinking about symmetry.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70" y="3028156"/>
            <a:ext cx="275907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/>
            </a:extLst>
          </p:cNvPr>
          <p:cNvCxnSpPr/>
          <p:nvPr/>
        </p:nvCxnSpPr>
        <p:spPr>
          <a:xfrm>
            <a:off x="2348069" y="2901347"/>
            <a:ext cx="7938" cy="2436812"/>
          </a:xfrm>
          <a:prstGeom prst="line">
            <a:avLst/>
          </a:prstGeom>
          <a:ln w="85725">
            <a:solidFill>
              <a:srgbClr val="00529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>
            <a:off x="5866997" y="3028156"/>
            <a:ext cx="2841625" cy="1565275"/>
          </a:xfrm>
          <a:prstGeom prst="rightArrow">
            <a:avLst/>
          </a:prstGeom>
          <a:solidFill>
            <a:srgbClr val="F57795"/>
          </a:solidFill>
          <a:ln w="38100">
            <a:solidFill>
              <a:srgbClr val="BB05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7" name="Straight Connector 6">
            <a:extLst>
              <a:ext uri="{FF2B5EF4-FFF2-40B4-BE49-F238E27FC236}"/>
            </a:extLst>
          </p:cNvPr>
          <p:cNvCxnSpPr/>
          <p:nvPr/>
        </p:nvCxnSpPr>
        <p:spPr>
          <a:xfrm>
            <a:off x="5692929" y="3810793"/>
            <a:ext cx="3779838" cy="0"/>
          </a:xfrm>
          <a:prstGeom prst="line">
            <a:avLst/>
          </a:prstGeom>
          <a:ln w="76200">
            <a:solidFill>
              <a:srgbClr val="00529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2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7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440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846231" y="1429159"/>
            <a:ext cx="1442434" cy="18030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7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44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198513" y="2343955"/>
            <a:ext cx="180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94727" y="4031087"/>
            <a:ext cx="2184220" cy="770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0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408</Words>
  <Application>Microsoft Office PowerPoint</Application>
  <PresentationFormat>Widescreen</PresentationFormat>
  <Paragraphs>122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Comic Sans MS</vt:lpstr>
      <vt:lpstr>Office Theme</vt:lpstr>
      <vt:lpstr>Lesson 2 23.2.21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Task: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 23.2.21</dc:title>
  <dc:creator>Maddi Smith</dc:creator>
  <cp:lastModifiedBy>Maddi Smith</cp:lastModifiedBy>
  <cp:revision>3</cp:revision>
  <dcterms:created xsi:type="dcterms:W3CDTF">2021-02-10T23:01:50Z</dcterms:created>
  <dcterms:modified xsi:type="dcterms:W3CDTF">2021-02-11T18:07:20Z</dcterms:modified>
</cp:coreProperties>
</file>