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69" r:id="rId6"/>
    <p:sldId id="370" r:id="rId7"/>
    <p:sldId id="392" r:id="rId8"/>
    <p:sldId id="393" r:id="rId9"/>
    <p:sldId id="371" r:id="rId10"/>
    <p:sldId id="375" r:id="rId11"/>
    <p:sldId id="376" r:id="rId12"/>
    <p:sldId id="378" r:id="rId13"/>
    <p:sldId id="377" r:id="rId14"/>
    <p:sldId id="373" r:id="rId15"/>
    <p:sldId id="3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0D0"/>
    <a:srgbClr val="FFFF5D"/>
    <a:srgbClr val="FF9933"/>
    <a:srgbClr val="F7BBD6"/>
    <a:srgbClr val="BAEB07"/>
    <a:srgbClr val="FFE181"/>
    <a:srgbClr val="FF4FFF"/>
    <a:srgbClr val="FF0DFF"/>
    <a:srgbClr val="D000D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5B5E2-4F9E-49A1-A1D0-97A6754FED1E}" v="80" dt="2019-04-17T09:53:03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7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Axup" userId="f0cf2359-c867-42e7-8ac2-6b3e19dcb7ab" providerId="ADAL" clId="{A05CBE8B-A742-43DB-A01C-B3FBFD9D33DE}"/>
  </pc:docChgLst>
  <pc:docChgLst>
    <pc:chgData name="Sian Stebbings" userId="e14ea2a2-07d0-4302-97b9-16dc822a37cc" providerId="ADAL" clId="{DA0288C9-B505-4CB1-A036-E026E7A6790A}"/>
  </pc:docChgLst>
  <pc:docChgLst>
    <pc:chgData name="Lee Peckover" userId="5895743b-be28-4676-8a25-8aee7e374520" providerId="ADAL" clId="{76B9FC26-7EC5-46F0-A99C-A1F348A86566}"/>
  </pc:docChgLst>
  <pc:docChgLst>
    <pc:chgData name="Ashleigh Sobol" userId="8430f2a2-602f-4dde-a79b-412efd9dd8bf" providerId="ADAL" clId="{4FEB4813-211A-46A1-9A7B-D683401255B9}"/>
  </pc:docChgLst>
  <pc:docChgLst>
    <pc:chgData name="Eleanor Simpson" userId="975f5492-d74c-431c-90fe-9bfc34b8124b" providerId="ADAL" clId="{9705B5E2-4F9E-49A1-A1D0-97A6754FED1E}"/>
    <pc:docChg chg="undo custSel addSld delSld modSld">
      <pc:chgData name="Eleanor Simpson" userId="975f5492-d74c-431c-90fe-9bfc34b8124b" providerId="ADAL" clId="{9705B5E2-4F9E-49A1-A1D0-97A6754FED1E}" dt="2019-04-17T13:36:15.292" v="1055" actId="20577"/>
      <pc:docMkLst>
        <pc:docMk/>
      </pc:docMkLst>
      <pc:sldChg chg="addSp delSp modSp">
        <pc:chgData name="Eleanor Simpson" userId="975f5492-d74c-431c-90fe-9bfc34b8124b" providerId="ADAL" clId="{9705B5E2-4F9E-49A1-A1D0-97A6754FED1E}" dt="2019-04-17T09:19:49.181" v="39"/>
        <pc:sldMkLst>
          <pc:docMk/>
          <pc:sldMk cId="2637481266" sldId="256"/>
        </pc:sldMkLst>
        <pc:spChg chg="mod">
          <ac:chgData name="Eleanor Simpson" userId="975f5492-d74c-431c-90fe-9bfc34b8124b" providerId="ADAL" clId="{9705B5E2-4F9E-49A1-A1D0-97A6754FED1E}" dt="2019-04-17T09:15:06.430" v="15" actId="404"/>
          <ac:spMkLst>
            <pc:docMk/>
            <pc:sldMk cId="2637481266" sldId="256"/>
            <ac:spMk id="19" creationId="{5252A847-DE45-4FA3-A1F8-EEBEB845FF8E}"/>
          </ac:spMkLst>
        </pc:spChg>
        <pc:grpChg chg="add">
          <ac:chgData name="Eleanor Simpson" userId="975f5492-d74c-431c-90fe-9bfc34b8124b" providerId="ADAL" clId="{9705B5E2-4F9E-49A1-A1D0-97A6754FED1E}" dt="2019-04-17T09:19:49.181" v="39"/>
          <ac:grpSpMkLst>
            <pc:docMk/>
            <pc:sldMk cId="2637481266" sldId="256"/>
            <ac:grpSpMk id="7" creationId="{BA06DB9A-1101-4EE2-ACCA-9FDE7DEE44A0}"/>
          </ac:grpSpMkLst>
        </pc:grpChg>
        <pc:grpChg chg="del">
          <ac:chgData name="Eleanor Simpson" userId="975f5492-d74c-431c-90fe-9bfc34b8124b" providerId="ADAL" clId="{9705B5E2-4F9E-49A1-A1D0-97A6754FED1E}" dt="2019-04-17T09:19:48.653" v="38" actId="478"/>
          <ac:grpSpMkLst>
            <pc:docMk/>
            <pc:sldMk cId="2637481266" sldId="256"/>
            <ac:grpSpMk id="16" creationId="{B31300A9-E3C5-4701-8EF1-45ED088A04DD}"/>
          </ac:grpSpMkLst>
        </pc:grpChg>
      </pc:sldChg>
      <pc:sldChg chg="addSp delSp modSp">
        <pc:chgData name="Eleanor Simpson" userId="975f5492-d74c-431c-90fe-9bfc34b8124b" providerId="ADAL" clId="{9705B5E2-4F9E-49A1-A1D0-97A6754FED1E}" dt="2019-04-17T09:19:42.772" v="37"/>
        <pc:sldMkLst>
          <pc:docMk/>
          <pc:sldMk cId="3855900595" sldId="301"/>
        </pc:sldMkLst>
        <pc:spChg chg="mod">
          <ac:chgData name="Eleanor Simpson" userId="975f5492-d74c-431c-90fe-9bfc34b8124b" providerId="ADAL" clId="{9705B5E2-4F9E-49A1-A1D0-97A6754FED1E}" dt="2019-04-17T09:15:48.966" v="20" actId="207"/>
          <ac:spMkLst>
            <pc:docMk/>
            <pc:sldMk cId="3855900595" sldId="301"/>
            <ac:spMk id="19" creationId="{5252A847-DE45-4FA3-A1F8-EEBEB845FF8E}"/>
          </ac:spMkLst>
        </pc:spChg>
        <pc:grpChg chg="add">
          <ac:chgData name="Eleanor Simpson" userId="975f5492-d74c-431c-90fe-9bfc34b8124b" providerId="ADAL" clId="{9705B5E2-4F9E-49A1-A1D0-97A6754FED1E}" dt="2019-04-17T09:19:42.772" v="37"/>
          <ac:grpSpMkLst>
            <pc:docMk/>
            <pc:sldMk cId="3855900595" sldId="301"/>
            <ac:grpSpMk id="7" creationId="{8431E6EE-DB63-49CB-8145-24714D015404}"/>
          </ac:grpSpMkLst>
        </pc:grpChg>
        <pc:grpChg chg="del">
          <ac:chgData name="Eleanor Simpson" userId="975f5492-d74c-431c-90fe-9bfc34b8124b" providerId="ADAL" clId="{9705B5E2-4F9E-49A1-A1D0-97A6754FED1E}" dt="2019-04-17T09:19:42.273" v="36" actId="478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Eleanor Simpson" userId="975f5492-d74c-431c-90fe-9bfc34b8124b" providerId="ADAL" clId="{9705B5E2-4F9E-49A1-A1D0-97A6754FED1E}" dt="2019-04-17T09:38:02.519" v="288" actId="113"/>
        <pc:sldMkLst>
          <pc:docMk/>
          <pc:sldMk cId="1071900124" sldId="355"/>
        </pc:sldMkLst>
        <pc:spChg chg="mod">
          <ac:chgData name="Eleanor Simpson" userId="975f5492-d74c-431c-90fe-9bfc34b8124b" providerId="ADAL" clId="{9705B5E2-4F9E-49A1-A1D0-97A6754FED1E}" dt="2019-04-17T09:38:02.519" v="288" actId="113"/>
          <ac:spMkLst>
            <pc:docMk/>
            <pc:sldMk cId="1071900124" sldId="355"/>
            <ac:spMk id="7" creationId="{44FBB4C1-B65F-43FB-AB3F-8017DA7C1478}"/>
          </ac:spMkLst>
        </pc:spChg>
        <pc:spChg chg="mod">
          <ac:chgData name="Eleanor Simpson" userId="975f5492-d74c-431c-90fe-9bfc34b8124b" providerId="ADAL" clId="{9705B5E2-4F9E-49A1-A1D0-97A6754FED1E}" dt="2019-04-17T09:33:58.216" v="254" actId="20577"/>
          <ac:spMkLst>
            <pc:docMk/>
            <pc:sldMk cId="1071900124" sldId="355"/>
            <ac:spMk id="19" creationId="{5252A847-DE45-4FA3-A1F8-EEBEB845FF8E}"/>
          </ac:spMkLst>
        </pc:spChg>
        <pc:grpChg chg="add">
          <ac:chgData name="Eleanor Simpson" userId="975f5492-d74c-431c-90fe-9bfc34b8124b" providerId="ADAL" clId="{9705B5E2-4F9E-49A1-A1D0-97A6754FED1E}" dt="2019-04-17T09:21:02.284" v="69"/>
          <ac:grpSpMkLst>
            <pc:docMk/>
            <pc:sldMk cId="1071900124" sldId="355"/>
            <ac:grpSpMk id="9" creationId="{A8D82B88-9AC4-428C-A234-D6488BBE4433}"/>
          </ac:grpSpMkLst>
        </pc:grpChg>
        <pc:grpChg chg="del">
          <ac:chgData name="Eleanor Simpson" userId="975f5492-d74c-431c-90fe-9bfc34b8124b" providerId="ADAL" clId="{9705B5E2-4F9E-49A1-A1D0-97A6754FED1E}" dt="2019-04-17T09:21:01.778" v="68" actId="478"/>
          <ac:grpSpMkLst>
            <pc:docMk/>
            <pc:sldMk cId="1071900124" sldId="355"/>
            <ac:grpSpMk id="16" creationId="{B31300A9-E3C5-4701-8EF1-45ED088A04DD}"/>
          </ac:grpSpMkLst>
        </pc:grpChg>
      </pc:sldChg>
      <pc:sldChg chg="addSp delSp modSp">
        <pc:chgData name="Eleanor Simpson" userId="975f5492-d74c-431c-90fe-9bfc34b8124b" providerId="ADAL" clId="{9705B5E2-4F9E-49A1-A1D0-97A6754FED1E}" dt="2019-04-17T09:19:38.503" v="35"/>
        <pc:sldMkLst>
          <pc:docMk/>
          <pc:sldMk cId="339082187" sldId="369"/>
        </pc:sldMkLst>
        <pc:spChg chg="mod">
          <ac:chgData name="Eleanor Simpson" userId="975f5492-d74c-431c-90fe-9bfc34b8124b" providerId="ADAL" clId="{9705B5E2-4F9E-49A1-A1D0-97A6754FED1E}" dt="2019-04-17T09:16:17.978" v="25" actId="404"/>
          <ac:spMkLst>
            <pc:docMk/>
            <pc:sldMk cId="339082187" sldId="369"/>
            <ac:spMk id="19" creationId="{5252A847-DE45-4FA3-A1F8-EEBEB845FF8E}"/>
          </ac:spMkLst>
        </pc:spChg>
        <pc:grpChg chg="del">
          <ac:chgData name="Eleanor Simpson" userId="975f5492-d74c-431c-90fe-9bfc34b8124b" providerId="ADAL" clId="{9705B5E2-4F9E-49A1-A1D0-97A6754FED1E}" dt="2019-04-17T09:19:37.630" v="34" actId="478"/>
          <ac:grpSpMkLst>
            <pc:docMk/>
            <pc:sldMk cId="339082187" sldId="369"/>
            <ac:grpSpMk id="16" creationId="{B31300A9-E3C5-4701-8EF1-45ED088A04DD}"/>
          </ac:grpSpMkLst>
        </pc:grpChg>
        <pc:grpChg chg="add">
          <ac:chgData name="Eleanor Simpson" userId="975f5492-d74c-431c-90fe-9bfc34b8124b" providerId="ADAL" clId="{9705B5E2-4F9E-49A1-A1D0-97A6754FED1E}" dt="2019-04-17T09:19:38.503" v="35"/>
          <ac:grpSpMkLst>
            <pc:docMk/>
            <pc:sldMk cId="339082187" sldId="369"/>
            <ac:grpSpMk id="26" creationId="{472C5DD1-03E9-41C9-B360-1B75252FD57B}"/>
          </ac:grpSpMkLst>
        </pc:grpChg>
        <pc:graphicFrameChg chg="modGraphic">
          <ac:chgData name="Eleanor Simpson" userId="975f5492-d74c-431c-90fe-9bfc34b8124b" providerId="ADAL" clId="{9705B5E2-4F9E-49A1-A1D0-97A6754FED1E}" dt="2019-04-17T09:16:28.509" v="27" actId="113"/>
          <ac:graphicFrameMkLst>
            <pc:docMk/>
            <pc:sldMk cId="339082187" sldId="369"/>
            <ac:graphicFrameMk id="15" creationId="{4A96468F-6048-4142-B253-FFA492ABFAA2}"/>
          </ac:graphicFrameMkLst>
        </pc:graphicFrameChg>
        <pc:graphicFrameChg chg="modGraphic">
          <ac:chgData name="Eleanor Simpson" userId="975f5492-d74c-431c-90fe-9bfc34b8124b" providerId="ADAL" clId="{9705B5E2-4F9E-49A1-A1D0-97A6754FED1E}" dt="2019-04-17T09:16:47.574" v="29" actId="113"/>
          <ac:graphicFrameMkLst>
            <pc:docMk/>
            <pc:sldMk cId="339082187" sldId="369"/>
            <ac:graphicFrameMk id="21" creationId="{93144954-E570-46FE-B07D-4BCEABC95700}"/>
          </ac:graphicFrameMkLst>
        </pc:graphicFrameChg>
        <pc:graphicFrameChg chg="modGraphic">
          <ac:chgData name="Eleanor Simpson" userId="975f5492-d74c-431c-90fe-9bfc34b8124b" providerId="ADAL" clId="{9705B5E2-4F9E-49A1-A1D0-97A6754FED1E}" dt="2019-04-17T09:16:56.707" v="31" actId="113"/>
          <ac:graphicFrameMkLst>
            <pc:docMk/>
            <pc:sldMk cId="339082187" sldId="369"/>
            <ac:graphicFrameMk id="23" creationId="{8602767C-BD8F-4752-95C6-C0D5609FF015}"/>
          </ac:graphicFrameMkLst>
        </pc:graphicFrameChg>
        <pc:graphicFrameChg chg="modGraphic">
          <ac:chgData name="Eleanor Simpson" userId="975f5492-d74c-431c-90fe-9bfc34b8124b" providerId="ADAL" clId="{9705B5E2-4F9E-49A1-A1D0-97A6754FED1E}" dt="2019-04-17T09:17:04.467" v="33" actId="113"/>
          <ac:graphicFrameMkLst>
            <pc:docMk/>
            <pc:sldMk cId="339082187" sldId="369"/>
            <ac:graphicFrameMk id="25" creationId="{970EEBB4-E5A8-473C-B815-5E5475772F23}"/>
          </ac:graphicFrameMkLst>
        </pc:graphicFrameChg>
      </pc:sldChg>
      <pc:sldChg chg="addSp delSp modSp">
        <pc:chgData name="Eleanor Simpson" userId="975f5492-d74c-431c-90fe-9bfc34b8124b" providerId="ADAL" clId="{9705B5E2-4F9E-49A1-A1D0-97A6754FED1E}" dt="2019-04-17T09:22:17.229" v="88" actId="113"/>
        <pc:sldMkLst>
          <pc:docMk/>
          <pc:sldMk cId="1813168397" sldId="370"/>
        </pc:sldMkLst>
        <pc:spChg chg="mod">
          <ac:chgData name="Eleanor Simpson" userId="975f5492-d74c-431c-90fe-9bfc34b8124b" providerId="ADAL" clId="{9705B5E2-4F9E-49A1-A1D0-97A6754FED1E}" dt="2019-04-17T09:21:43.532" v="80" actId="404"/>
          <ac:spMkLst>
            <pc:docMk/>
            <pc:sldMk cId="1813168397" sldId="370"/>
            <ac:spMk id="19" creationId="{5252A847-DE45-4FA3-A1F8-EEBEB845FF8E}"/>
          </ac:spMkLst>
        </pc:spChg>
        <pc:grpChg chg="del">
          <ac:chgData name="Eleanor Simpson" userId="975f5492-d74c-431c-90fe-9bfc34b8124b" providerId="ADAL" clId="{9705B5E2-4F9E-49A1-A1D0-97A6754FED1E}" dt="2019-04-17T09:20:00.688" v="42" actId="478"/>
          <ac:grpSpMkLst>
            <pc:docMk/>
            <pc:sldMk cId="1813168397" sldId="370"/>
            <ac:grpSpMk id="16" creationId="{B31300A9-E3C5-4701-8EF1-45ED088A04DD}"/>
          </ac:grpSpMkLst>
        </pc:grpChg>
        <pc:grpChg chg="add del">
          <ac:chgData name="Eleanor Simpson" userId="975f5492-d74c-431c-90fe-9bfc34b8124b" providerId="ADAL" clId="{9705B5E2-4F9E-49A1-A1D0-97A6754FED1E}" dt="2019-04-17T09:19:58.788" v="41"/>
          <ac:grpSpMkLst>
            <pc:docMk/>
            <pc:sldMk cId="1813168397" sldId="370"/>
            <ac:grpSpMk id="26" creationId="{8813C025-7DAD-4065-91A7-B62C019B2034}"/>
          </ac:grpSpMkLst>
        </pc:grpChg>
        <pc:grpChg chg="add">
          <ac:chgData name="Eleanor Simpson" userId="975f5492-d74c-431c-90fe-9bfc34b8124b" providerId="ADAL" clId="{9705B5E2-4F9E-49A1-A1D0-97A6754FED1E}" dt="2019-04-17T09:20:01.929" v="43"/>
          <ac:grpSpMkLst>
            <pc:docMk/>
            <pc:sldMk cId="1813168397" sldId="370"/>
            <ac:grpSpMk id="29" creationId="{0CB351DC-F280-408B-8C16-F22605E686C2}"/>
          </ac:grpSpMkLst>
        </pc:grpChg>
        <pc:graphicFrameChg chg="modGraphic">
          <ac:chgData name="Eleanor Simpson" userId="975f5492-d74c-431c-90fe-9bfc34b8124b" providerId="ADAL" clId="{9705B5E2-4F9E-49A1-A1D0-97A6754FED1E}" dt="2019-04-17T09:21:52.546" v="82" actId="113"/>
          <ac:graphicFrameMkLst>
            <pc:docMk/>
            <pc:sldMk cId="1813168397" sldId="370"/>
            <ac:graphicFrameMk id="15" creationId="{4A96468F-6048-4142-B253-FFA492ABFAA2}"/>
          </ac:graphicFrameMkLst>
        </pc:graphicFrameChg>
        <pc:graphicFrameChg chg="modGraphic">
          <ac:chgData name="Eleanor Simpson" userId="975f5492-d74c-431c-90fe-9bfc34b8124b" providerId="ADAL" clId="{9705B5E2-4F9E-49A1-A1D0-97A6754FED1E}" dt="2019-04-17T09:22:01.489" v="84" actId="113"/>
          <ac:graphicFrameMkLst>
            <pc:docMk/>
            <pc:sldMk cId="1813168397" sldId="370"/>
            <ac:graphicFrameMk id="21" creationId="{93144954-E570-46FE-B07D-4BCEABC95700}"/>
          </ac:graphicFrameMkLst>
        </pc:graphicFrameChg>
        <pc:graphicFrameChg chg="modGraphic">
          <ac:chgData name="Eleanor Simpson" userId="975f5492-d74c-431c-90fe-9bfc34b8124b" providerId="ADAL" clId="{9705B5E2-4F9E-49A1-A1D0-97A6754FED1E}" dt="2019-04-17T09:22:09.665" v="86" actId="113"/>
          <ac:graphicFrameMkLst>
            <pc:docMk/>
            <pc:sldMk cId="1813168397" sldId="370"/>
            <ac:graphicFrameMk id="23" creationId="{8602767C-BD8F-4752-95C6-C0D5609FF015}"/>
          </ac:graphicFrameMkLst>
        </pc:graphicFrameChg>
        <pc:graphicFrameChg chg="modGraphic">
          <ac:chgData name="Eleanor Simpson" userId="975f5492-d74c-431c-90fe-9bfc34b8124b" providerId="ADAL" clId="{9705B5E2-4F9E-49A1-A1D0-97A6754FED1E}" dt="2019-04-17T09:22:17.229" v="88" actId="113"/>
          <ac:graphicFrameMkLst>
            <pc:docMk/>
            <pc:sldMk cId="1813168397" sldId="370"/>
            <ac:graphicFrameMk id="25" creationId="{970EEBB4-E5A8-473C-B815-5E5475772F23}"/>
          </ac:graphicFrameMkLst>
        </pc:graphicFrameChg>
      </pc:sldChg>
      <pc:sldChg chg="addSp delSp modSp">
        <pc:chgData name="Eleanor Simpson" userId="975f5492-d74c-431c-90fe-9bfc34b8124b" providerId="ADAL" clId="{9705B5E2-4F9E-49A1-A1D0-97A6754FED1E}" dt="2019-04-17T09:54:02.639" v="935" actId="404"/>
        <pc:sldMkLst>
          <pc:docMk/>
          <pc:sldMk cId="911031142" sldId="371"/>
        </pc:sldMkLst>
        <pc:spChg chg="mod">
          <ac:chgData name="Eleanor Simpson" userId="975f5492-d74c-431c-90fe-9bfc34b8124b" providerId="ADAL" clId="{9705B5E2-4F9E-49A1-A1D0-97A6754FED1E}" dt="2019-04-17T09:24:23.489" v="112" actId="113"/>
          <ac:spMkLst>
            <pc:docMk/>
            <pc:sldMk cId="911031142" sldId="371"/>
            <ac:spMk id="2" creationId="{50B4A414-E5C4-4AB2-82D3-3F5FD06AADF3}"/>
          </ac:spMkLst>
        </pc:spChg>
        <pc:spChg chg="mod">
          <ac:chgData name="Eleanor Simpson" userId="975f5492-d74c-431c-90fe-9bfc34b8124b" providerId="ADAL" clId="{9705B5E2-4F9E-49A1-A1D0-97A6754FED1E}" dt="2019-04-17T09:54:02.639" v="935" actId="404"/>
          <ac:spMkLst>
            <pc:docMk/>
            <pc:sldMk cId="911031142" sldId="371"/>
            <ac:spMk id="19" creationId="{5252A847-DE45-4FA3-A1F8-EEBEB845FF8E}"/>
          </ac:spMkLst>
        </pc:spChg>
        <pc:grpChg chg="del">
          <ac:chgData name="Eleanor Simpson" userId="975f5492-d74c-431c-90fe-9bfc34b8124b" providerId="ADAL" clId="{9705B5E2-4F9E-49A1-A1D0-97A6754FED1E}" dt="2019-04-17T09:20:18.926" v="48" actId="478"/>
          <ac:grpSpMkLst>
            <pc:docMk/>
            <pc:sldMk cId="911031142" sldId="371"/>
            <ac:grpSpMk id="16" creationId="{B31300A9-E3C5-4701-8EF1-45ED088A04DD}"/>
          </ac:grpSpMkLst>
        </pc:grpChg>
        <pc:grpChg chg="add">
          <ac:chgData name="Eleanor Simpson" userId="975f5492-d74c-431c-90fe-9bfc34b8124b" providerId="ADAL" clId="{9705B5E2-4F9E-49A1-A1D0-97A6754FED1E}" dt="2019-04-17T09:20:19.634" v="49"/>
          <ac:grpSpMkLst>
            <pc:docMk/>
            <pc:sldMk cId="911031142" sldId="371"/>
            <ac:grpSpMk id="25" creationId="{7667C1E6-2F75-433F-8CEB-EAA83FEDE93A}"/>
          </ac:grpSpMkLst>
        </pc:grpChg>
        <pc:graphicFrameChg chg="modGraphic">
          <ac:chgData name="Eleanor Simpson" userId="975f5492-d74c-431c-90fe-9bfc34b8124b" providerId="ADAL" clId="{9705B5E2-4F9E-49A1-A1D0-97A6754FED1E}" dt="2019-04-17T09:24:32.595" v="114" actId="113"/>
          <ac:graphicFrameMkLst>
            <pc:docMk/>
            <pc:sldMk cId="911031142" sldId="371"/>
            <ac:graphicFrameMk id="9" creationId="{7E2B5B5D-7AB6-4EBF-98C9-B09ED78E9E82}"/>
          </ac:graphicFrameMkLst>
        </pc:graphicFrameChg>
      </pc:sldChg>
      <pc:sldChg chg="addSp delSp modSp">
        <pc:chgData name="Eleanor Simpson" userId="975f5492-d74c-431c-90fe-9bfc34b8124b" providerId="ADAL" clId="{9705B5E2-4F9E-49A1-A1D0-97A6754FED1E}" dt="2019-04-17T09:29:19.824" v="180" actId="113"/>
        <pc:sldMkLst>
          <pc:docMk/>
          <pc:sldMk cId="1620229727" sldId="373"/>
        </pc:sldMkLst>
        <pc:spChg chg="mod">
          <ac:chgData name="Eleanor Simpson" userId="975f5492-d74c-431c-90fe-9bfc34b8124b" providerId="ADAL" clId="{9705B5E2-4F9E-49A1-A1D0-97A6754FED1E}" dt="2019-04-17T09:29:00.247" v="176" actId="113"/>
          <ac:spMkLst>
            <pc:docMk/>
            <pc:sldMk cId="1620229727" sldId="373"/>
            <ac:spMk id="11" creationId="{5D6E4E8B-7C89-4DB8-8CB1-B4A40157CE32}"/>
          </ac:spMkLst>
        </pc:spChg>
        <pc:spChg chg="mod">
          <ac:chgData name="Eleanor Simpson" userId="975f5492-d74c-431c-90fe-9bfc34b8124b" providerId="ADAL" clId="{9705B5E2-4F9E-49A1-A1D0-97A6754FED1E}" dt="2019-04-17T09:28:44.212" v="172" actId="404"/>
          <ac:spMkLst>
            <pc:docMk/>
            <pc:sldMk cId="1620229727" sldId="373"/>
            <ac:spMk id="19" creationId="{5252A847-DE45-4FA3-A1F8-EEBEB845FF8E}"/>
          </ac:spMkLst>
        </pc:spChg>
        <pc:spChg chg="mod">
          <ac:chgData name="Eleanor Simpson" userId="975f5492-d74c-431c-90fe-9bfc34b8124b" providerId="ADAL" clId="{9705B5E2-4F9E-49A1-A1D0-97A6754FED1E}" dt="2019-04-17T09:28:50.787" v="174" actId="113"/>
          <ac:spMkLst>
            <pc:docMk/>
            <pc:sldMk cId="1620229727" sldId="373"/>
            <ac:spMk id="20" creationId="{E01287E2-277F-460A-9C09-C43F7797FE19}"/>
          </ac:spMkLst>
        </pc:spChg>
        <pc:grpChg chg="add">
          <ac:chgData name="Eleanor Simpson" userId="975f5492-d74c-431c-90fe-9bfc34b8124b" providerId="ADAL" clId="{9705B5E2-4F9E-49A1-A1D0-97A6754FED1E}" dt="2019-04-17T09:20:41.947" v="59"/>
          <ac:grpSpMkLst>
            <pc:docMk/>
            <pc:sldMk cId="1620229727" sldId="373"/>
            <ac:grpSpMk id="12" creationId="{F023F741-F006-4049-8239-C16114214FA0}"/>
          </ac:grpSpMkLst>
        </pc:grpChg>
        <pc:grpChg chg="del">
          <ac:chgData name="Eleanor Simpson" userId="975f5492-d74c-431c-90fe-9bfc34b8124b" providerId="ADAL" clId="{9705B5E2-4F9E-49A1-A1D0-97A6754FED1E}" dt="2019-04-17T09:20:41.464" v="58" actId="478"/>
          <ac:grpSpMkLst>
            <pc:docMk/>
            <pc:sldMk cId="1620229727" sldId="373"/>
            <ac:grpSpMk id="16" creationId="{B31300A9-E3C5-4701-8EF1-45ED088A04DD}"/>
          </ac:grpSpMkLst>
        </pc:grpChg>
        <pc:graphicFrameChg chg="modGraphic">
          <ac:chgData name="Eleanor Simpson" userId="975f5492-d74c-431c-90fe-9bfc34b8124b" providerId="ADAL" clId="{9705B5E2-4F9E-49A1-A1D0-97A6754FED1E}" dt="2019-04-17T09:29:19.824" v="180" actId="113"/>
          <ac:graphicFrameMkLst>
            <pc:docMk/>
            <pc:sldMk cId="1620229727" sldId="373"/>
            <ac:graphicFrameMk id="9" creationId="{E06BBFEE-FC49-4CF8-8979-9089A43FE6BE}"/>
          </ac:graphicFrameMkLst>
        </pc:graphicFrameChg>
        <pc:graphicFrameChg chg="modGraphic">
          <ac:chgData name="Eleanor Simpson" userId="975f5492-d74c-431c-90fe-9bfc34b8124b" providerId="ADAL" clId="{9705B5E2-4F9E-49A1-A1D0-97A6754FED1E}" dt="2019-04-17T09:29:11.737" v="178" actId="113"/>
          <ac:graphicFrameMkLst>
            <pc:docMk/>
            <pc:sldMk cId="1620229727" sldId="373"/>
            <ac:graphicFrameMk id="10" creationId="{DD62964B-8A56-4CFC-B1F9-982DE1AD8C5F}"/>
          </ac:graphicFrameMkLst>
        </pc:graphicFrameChg>
      </pc:sldChg>
      <pc:sldChg chg="addSp delSp modSp">
        <pc:chgData name="Eleanor Simpson" userId="975f5492-d74c-431c-90fe-9bfc34b8124b" providerId="ADAL" clId="{9705B5E2-4F9E-49A1-A1D0-97A6754FED1E}" dt="2019-04-17T13:35:26.248" v="1053" actId="20577"/>
        <pc:sldMkLst>
          <pc:docMk/>
          <pc:sldMk cId="4218178571" sldId="375"/>
        </pc:sldMkLst>
        <pc:spChg chg="mod">
          <ac:chgData name="Eleanor Simpson" userId="975f5492-d74c-431c-90fe-9bfc34b8124b" providerId="ADAL" clId="{9705B5E2-4F9E-49A1-A1D0-97A6754FED1E}" dt="2019-04-17T09:25:11.643" v="124" actId="113"/>
          <ac:spMkLst>
            <pc:docMk/>
            <pc:sldMk cId="4218178571" sldId="375"/>
            <ac:spMk id="2" creationId="{50B4A414-E5C4-4AB2-82D3-3F5FD06AADF3}"/>
          </ac:spMkLst>
        </pc:spChg>
        <pc:spChg chg="mod">
          <ac:chgData name="Eleanor Simpson" userId="975f5492-d74c-431c-90fe-9bfc34b8124b" providerId="ADAL" clId="{9705B5E2-4F9E-49A1-A1D0-97A6754FED1E}" dt="2019-04-17T13:35:26.248" v="1053" actId="20577"/>
          <ac:spMkLst>
            <pc:docMk/>
            <pc:sldMk cId="4218178571" sldId="375"/>
            <ac:spMk id="19" creationId="{5252A847-DE45-4FA3-A1F8-EEBEB845FF8E}"/>
          </ac:spMkLst>
        </pc:spChg>
        <pc:grpChg chg="del">
          <ac:chgData name="Eleanor Simpson" userId="975f5492-d74c-431c-90fe-9bfc34b8124b" providerId="ADAL" clId="{9705B5E2-4F9E-49A1-A1D0-97A6754FED1E}" dt="2019-04-17T09:20:23.527" v="50" actId="478"/>
          <ac:grpSpMkLst>
            <pc:docMk/>
            <pc:sldMk cId="4218178571" sldId="375"/>
            <ac:grpSpMk id="16" creationId="{B31300A9-E3C5-4701-8EF1-45ED088A04DD}"/>
          </ac:grpSpMkLst>
        </pc:grpChg>
        <pc:grpChg chg="add">
          <ac:chgData name="Eleanor Simpson" userId="975f5492-d74c-431c-90fe-9bfc34b8124b" providerId="ADAL" clId="{9705B5E2-4F9E-49A1-A1D0-97A6754FED1E}" dt="2019-04-17T09:20:24.064" v="51"/>
          <ac:grpSpMkLst>
            <pc:docMk/>
            <pc:sldMk cId="4218178571" sldId="375"/>
            <ac:grpSpMk id="25" creationId="{7A86A0CA-00BA-47A5-B43B-E3DD54D6D233}"/>
          </ac:grpSpMkLst>
        </pc:grpChg>
        <pc:graphicFrameChg chg="modGraphic">
          <ac:chgData name="Eleanor Simpson" userId="975f5492-d74c-431c-90fe-9bfc34b8124b" providerId="ADAL" clId="{9705B5E2-4F9E-49A1-A1D0-97A6754FED1E}" dt="2019-04-17T09:25:19.607" v="126" actId="113"/>
          <ac:graphicFrameMkLst>
            <pc:docMk/>
            <pc:sldMk cId="4218178571" sldId="375"/>
            <ac:graphicFrameMk id="9" creationId="{7E2B5B5D-7AB6-4EBF-98C9-B09ED78E9E82}"/>
          </ac:graphicFrameMkLst>
        </pc:graphicFrameChg>
      </pc:sldChg>
      <pc:sldChg chg="addSp delSp modSp">
        <pc:chgData name="Eleanor Simpson" userId="975f5492-d74c-431c-90fe-9bfc34b8124b" providerId="ADAL" clId="{9705B5E2-4F9E-49A1-A1D0-97A6754FED1E}" dt="2019-04-17T09:54:12.860" v="936" actId="404"/>
        <pc:sldMkLst>
          <pc:docMk/>
          <pc:sldMk cId="1514254807" sldId="376"/>
        </pc:sldMkLst>
        <pc:spChg chg="mod">
          <ac:chgData name="Eleanor Simpson" userId="975f5492-d74c-431c-90fe-9bfc34b8124b" providerId="ADAL" clId="{9705B5E2-4F9E-49A1-A1D0-97A6754FED1E}" dt="2019-04-17T09:25:39.739" v="130" actId="113"/>
          <ac:spMkLst>
            <pc:docMk/>
            <pc:sldMk cId="1514254807" sldId="376"/>
            <ac:spMk id="10" creationId="{A8855380-2AE4-4B65-A77E-072D499C1BF1}"/>
          </ac:spMkLst>
        </pc:spChg>
        <pc:spChg chg="mod">
          <ac:chgData name="Eleanor Simpson" userId="975f5492-d74c-431c-90fe-9bfc34b8124b" providerId="ADAL" clId="{9705B5E2-4F9E-49A1-A1D0-97A6754FED1E}" dt="2019-04-17T09:54:12.860" v="936" actId="404"/>
          <ac:spMkLst>
            <pc:docMk/>
            <pc:sldMk cId="1514254807" sldId="376"/>
            <ac:spMk id="19" creationId="{5252A847-DE45-4FA3-A1F8-EEBEB845FF8E}"/>
          </ac:spMkLst>
        </pc:spChg>
        <pc:grpChg chg="add">
          <ac:chgData name="Eleanor Simpson" userId="975f5492-d74c-431c-90fe-9bfc34b8124b" providerId="ADAL" clId="{9705B5E2-4F9E-49A1-A1D0-97A6754FED1E}" dt="2019-04-17T09:20:29.062" v="53"/>
          <ac:grpSpMkLst>
            <pc:docMk/>
            <pc:sldMk cId="1514254807" sldId="376"/>
            <ac:grpSpMk id="11" creationId="{0F80D078-B013-4F2A-92C4-12D1476D20EF}"/>
          </ac:grpSpMkLst>
        </pc:grpChg>
        <pc:grpChg chg="del">
          <ac:chgData name="Eleanor Simpson" userId="975f5492-d74c-431c-90fe-9bfc34b8124b" providerId="ADAL" clId="{9705B5E2-4F9E-49A1-A1D0-97A6754FED1E}" dt="2019-04-17T09:20:28.465" v="52" actId="478"/>
          <ac:grpSpMkLst>
            <pc:docMk/>
            <pc:sldMk cId="1514254807" sldId="376"/>
            <ac:grpSpMk id="16" creationId="{B31300A9-E3C5-4701-8EF1-45ED088A04DD}"/>
          </ac:grpSpMkLst>
        </pc:grpChg>
        <pc:graphicFrameChg chg="modGraphic">
          <ac:chgData name="Eleanor Simpson" userId="975f5492-d74c-431c-90fe-9bfc34b8124b" providerId="ADAL" clId="{9705B5E2-4F9E-49A1-A1D0-97A6754FED1E}" dt="2019-04-17T09:25:54.478" v="134" actId="113"/>
          <ac:graphicFrameMkLst>
            <pc:docMk/>
            <pc:sldMk cId="1514254807" sldId="376"/>
            <ac:graphicFrameMk id="7" creationId="{5081281E-AD6A-4933-BABF-10116A83E55C}"/>
          </ac:graphicFrameMkLst>
        </pc:graphicFrameChg>
        <pc:graphicFrameChg chg="modGraphic">
          <ac:chgData name="Eleanor Simpson" userId="975f5492-d74c-431c-90fe-9bfc34b8124b" providerId="ADAL" clId="{9705B5E2-4F9E-49A1-A1D0-97A6754FED1E}" dt="2019-04-17T09:25:46.972" v="132" actId="113"/>
          <ac:graphicFrameMkLst>
            <pc:docMk/>
            <pc:sldMk cId="1514254807" sldId="376"/>
            <ac:graphicFrameMk id="9" creationId="{3A2DBCE6-1B83-4CCF-BAF2-6631653A3E59}"/>
          </ac:graphicFrameMkLst>
        </pc:graphicFrameChg>
      </pc:sldChg>
      <pc:sldChg chg="addSp delSp modSp">
        <pc:chgData name="Eleanor Simpson" userId="975f5492-d74c-431c-90fe-9bfc34b8124b" providerId="ADAL" clId="{9705B5E2-4F9E-49A1-A1D0-97A6754FED1E}" dt="2019-04-17T09:28:22.577" v="167" actId="113"/>
        <pc:sldMkLst>
          <pc:docMk/>
          <pc:sldMk cId="1923890851" sldId="377"/>
        </pc:sldMkLst>
        <pc:spChg chg="mod">
          <ac:chgData name="Eleanor Simpson" userId="975f5492-d74c-431c-90fe-9bfc34b8124b" providerId="ADAL" clId="{9705B5E2-4F9E-49A1-A1D0-97A6754FED1E}" dt="2019-04-17T09:27:39.546" v="157" actId="403"/>
          <ac:spMkLst>
            <pc:docMk/>
            <pc:sldMk cId="1923890851" sldId="377"/>
            <ac:spMk id="2" creationId="{ECE0095E-AD62-4E05-9185-D877DCB2C892}"/>
          </ac:spMkLst>
        </pc:spChg>
        <pc:spChg chg="mod">
          <ac:chgData name="Eleanor Simpson" userId="975f5492-d74c-431c-90fe-9bfc34b8124b" providerId="ADAL" clId="{9705B5E2-4F9E-49A1-A1D0-97A6754FED1E}" dt="2019-04-17T09:28:22.577" v="167" actId="113"/>
          <ac:spMkLst>
            <pc:docMk/>
            <pc:sldMk cId="1923890851" sldId="377"/>
            <ac:spMk id="11" creationId="{6DA8DF80-6526-4748-92E2-A677DB72AB29}"/>
          </ac:spMkLst>
        </pc:spChg>
        <pc:spChg chg="mod">
          <ac:chgData name="Eleanor Simpson" userId="975f5492-d74c-431c-90fe-9bfc34b8124b" providerId="ADAL" clId="{9705B5E2-4F9E-49A1-A1D0-97A6754FED1E}" dt="2019-04-17T09:28:03.613" v="163" actId="113"/>
          <ac:spMkLst>
            <pc:docMk/>
            <pc:sldMk cId="1923890851" sldId="377"/>
            <ac:spMk id="12" creationId="{4F00ECFD-9795-45DA-AAD6-74DAC6C1E6A3}"/>
          </ac:spMkLst>
        </pc:spChg>
        <pc:spChg chg="mod">
          <ac:chgData name="Eleanor Simpson" userId="975f5492-d74c-431c-90fe-9bfc34b8124b" providerId="ADAL" clId="{9705B5E2-4F9E-49A1-A1D0-97A6754FED1E}" dt="2019-04-17T09:27:20.105" v="153" actId="404"/>
          <ac:spMkLst>
            <pc:docMk/>
            <pc:sldMk cId="1923890851" sldId="377"/>
            <ac:spMk id="19" creationId="{5252A847-DE45-4FA3-A1F8-EEBEB845FF8E}"/>
          </ac:spMkLst>
        </pc:spChg>
        <pc:grpChg chg="add">
          <ac:chgData name="Eleanor Simpson" userId="975f5492-d74c-431c-90fe-9bfc34b8124b" providerId="ADAL" clId="{9705B5E2-4F9E-49A1-A1D0-97A6754FED1E}" dt="2019-04-17T09:20:37.699" v="57"/>
          <ac:grpSpMkLst>
            <pc:docMk/>
            <pc:sldMk cId="1923890851" sldId="377"/>
            <ac:grpSpMk id="14" creationId="{B3CCD3E9-6A19-47D6-9E26-1E3D442A5D25}"/>
          </ac:grpSpMkLst>
        </pc:grpChg>
        <pc:grpChg chg="del">
          <ac:chgData name="Eleanor Simpson" userId="975f5492-d74c-431c-90fe-9bfc34b8124b" providerId="ADAL" clId="{9705B5E2-4F9E-49A1-A1D0-97A6754FED1E}" dt="2019-04-17T09:20:37.214" v="56" actId="478"/>
          <ac:grpSpMkLst>
            <pc:docMk/>
            <pc:sldMk cId="1923890851" sldId="377"/>
            <ac:grpSpMk id="16" creationId="{B31300A9-E3C5-4701-8EF1-45ED088A04DD}"/>
          </ac:grpSpMkLst>
        </pc:grpChg>
        <pc:graphicFrameChg chg="modGraphic">
          <ac:chgData name="Eleanor Simpson" userId="975f5492-d74c-431c-90fe-9bfc34b8124b" providerId="ADAL" clId="{9705B5E2-4F9E-49A1-A1D0-97A6754FED1E}" dt="2019-04-17T09:27:46.442" v="159" actId="113"/>
          <ac:graphicFrameMkLst>
            <pc:docMk/>
            <pc:sldMk cId="1923890851" sldId="377"/>
            <ac:graphicFrameMk id="9" creationId="{3A2DBCE6-1B83-4CCF-BAF2-6631653A3E59}"/>
          </ac:graphicFrameMkLst>
        </pc:graphicFrameChg>
        <pc:graphicFrameChg chg="modGraphic">
          <ac:chgData name="Eleanor Simpson" userId="975f5492-d74c-431c-90fe-9bfc34b8124b" providerId="ADAL" clId="{9705B5E2-4F9E-49A1-A1D0-97A6754FED1E}" dt="2019-04-17T09:28:12.136" v="165" actId="113"/>
          <ac:graphicFrameMkLst>
            <pc:docMk/>
            <pc:sldMk cId="1923890851" sldId="377"/>
            <ac:graphicFrameMk id="10" creationId="{C345A7B0-524B-4E86-88A8-36695677185A}"/>
          </ac:graphicFrameMkLst>
        </pc:graphicFrameChg>
        <pc:graphicFrameChg chg="modGraphic">
          <ac:chgData name="Eleanor Simpson" userId="975f5492-d74c-431c-90fe-9bfc34b8124b" providerId="ADAL" clId="{9705B5E2-4F9E-49A1-A1D0-97A6754FED1E}" dt="2019-04-17T09:27:54.380" v="161" actId="113"/>
          <ac:graphicFrameMkLst>
            <pc:docMk/>
            <pc:sldMk cId="1923890851" sldId="377"/>
            <ac:graphicFrameMk id="13" creationId="{869C8BD3-9D62-4B52-8642-4EA4B0B8B349}"/>
          </ac:graphicFrameMkLst>
        </pc:graphicFrameChg>
      </pc:sldChg>
      <pc:sldChg chg="addSp delSp modSp">
        <pc:chgData name="Eleanor Simpson" userId="975f5492-d74c-431c-90fe-9bfc34b8124b" providerId="ADAL" clId="{9705B5E2-4F9E-49A1-A1D0-97A6754FED1E}" dt="2019-04-17T09:54:19.728" v="937" actId="404"/>
        <pc:sldMkLst>
          <pc:docMk/>
          <pc:sldMk cId="2335638539" sldId="378"/>
        </pc:sldMkLst>
        <pc:spChg chg="mod">
          <ac:chgData name="Eleanor Simpson" userId="975f5492-d74c-431c-90fe-9bfc34b8124b" providerId="ADAL" clId="{9705B5E2-4F9E-49A1-A1D0-97A6754FED1E}" dt="2019-04-17T09:26:14.993" v="138" actId="113"/>
          <ac:spMkLst>
            <pc:docMk/>
            <pc:sldMk cId="2335638539" sldId="378"/>
            <ac:spMk id="2" creationId="{ECE0095E-AD62-4E05-9185-D877DCB2C892}"/>
          </ac:spMkLst>
        </pc:spChg>
        <pc:spChg chg="mod">
          <ac:chgData name="Eleanor Simpson" userId="975f5492-d74c-431c-90fe-9bfc34b8124b" providerId="ADAL" clId="{9705B5E2-4F9E-49A1-A1D0-97A6754FED1E}" dt="2019-04-17T09:26:29.732" v="142" actId="113"/>
          <ac:spMkLst>
            <pc:docMk/>
            <pc:sldMk cId="2335638539" sldId="378"/>
            <ac:spMk id="3" creationId="{F7E3B7DE-89F2-47C9-852D-052E14F245C5}"/>
          </ac:spMkLst>
        </pc:spChg>
        <pc:spChg chg="mod">
          <ac:chgData name="Eleanor Simpson" userId="975f5492-d74c-431c-90fe-9bfc34b8124b" providerId="ADAL" clId="{9705B5E2-4F9E-49A1-A1D0-97A6754FED1E}" dt="2019-04-17T09:54:19.728" v="937" actId="404"/>
          <ac:spMkLst>
            <pc:docMk/>
            <pc:sldMk cId="2335638539" sldId="378"/>
            <ac:spMk id="19" creationId="{5252A847-DE45-4FA3-A1F8-EEBEB845FF8E}"/>
          </ac:spMkLst>
        </pc:spChg>
        <pc:grpChg chg="add">
          <ac:chgData name="Eleanor Simpson" userId="975f5492-d74c-431c-90fe-9bfc34b8124b" providerId="ADAL" clId="{9705B5E2-4F9E-49A1-A1D0-97A6754FED1E}" dt="2019-04-17T09:20:33.665" v="55"/>
          <ac:grpSpMkLst>
            <pc:docMk/>
            <pc:sldMk cId="2335638539" sldId="378"/>
            <ac:grpSpMk id="12" creationId="{37AC57A7-FC0D-438E-98E1-F5549E38E492}"/>
          </ac:grpSpMkLst>
        </pc:grpChg>
        <pc:grpChg chg="del">
          <ac:chgData name="Eleanor Simpson" userId="975f5492-d74c-431c-90fe-9bfc34b8124b" providerId="ADAL" clId="{9705B5E2-4F9E-49A1-A1D0-97A6754FED1E}" dt="2019-04-17T09:20:33.084" v="54" actId="478"/>
          <ac:grpSpMkLst>
            <pc:docMk/>
            <pc:sldMk cId="2335638539" sldId="378"/>
            <ac:grpSpMk id="16" creationId="{B31300A9-E3C5-4701-8EF1-45ED088A04DD}"/>
          </ac:grpSpMkLst>
        </pc:grpChg>
        <pc:graphicFrameChg chg="modGraphic">
          <ac:chgData name="Eleanor Simpson" userId="975f5492-d74c-431c-90fe-9bfc34b8124b" providerId="ADAL" clId="{9705B5E2-4F9E-49A1-A1D0-97A6754FED1E}" dt="2019-04-17T09:26:22.268" v="140" actId="113"/>
          <ac:graphicFrameMkLst>
            <pc:docMk/>
            <pc:sldMk cId="2335638539" sldId="378"/>
            <ac:graphicFrameMk id="9" creationId="{3A2DBCE6-1B83-4CCF-BAF2-6631653A3E59}"/>
          </ac:graphicFrameMkLst>
        </pc:graphicFrameChg>
        <pc:graphicFrameChg chg="modGraphic">
          <ac:chgData name="Eleanor Simpson" userId="975f5492-d74c-431c-90fe-9bfc34b8124b" providerId="ADAL" clId="{9705B5E2-4F9E-49A1-A1D0-97A6754FED1E}" dt="2019-04-17T09:26:36.768" v="144" actId="113"/>
          <ac:graphicFrameMkLst>
            <pc:docMk/>
            <pc:sldMk cId="2335638539" sldId="378"/>
            <ac:graphicFrameMk id="11" creationId="{D553745A-4EEC-47F5-AFEB-5A437BA9CA6F}"/>
          </ac:graphicFrameMkLst>
        </pc:graphicFrameChg>
      </pc:sldChg>
      <pc:sldChg chg="addSp delSp modSp">
        <pc:chgData name="Eleanor Simpson" userId="975f5492-d74c-431c-90fe-9bfc34b8124b" providerId="ADAL" clId="{9705B5E2-4F9E-49A1-A1D0-97A6754FED1E}" dt="2019-04-17T09:30:14.533" v="193" actId="113"/>
        <pc:sldMkLst>
          <pc:docMk/>
          <pc:sldMk cId="2625879343" sldId="379"/>
        </pc:sldMkLst>
        <pc:spChg chg="mod">
          <ac:chgData name="Eleanor Simpson" userId="975f5492-d74c-431c-90fe-9bfc34b8124b" providerId="ADAL" clId="{9705B5E2-4F9E-49A1-A1D0-97A6754FED1E}" dt="2019-04-17T09:29:40.935" v="185" actId="404"/>
          <ac:spMkLst>
            <pc:docMk/>
            <pc:sldMk cId="2625879343" sldId="379"/>
            <ac:spMk id="19" creationId="{5252A847-DE45-4FA3-A1F8-EEBEB845FF8E}"/>
          </ac:spMkLst>
        </pc:spChg>
        <pc:spChg chg="mod">
          <ac:chgData name="Eleanor Simpson" userId="975f5492-d74c-431c-90fe-9bfc34b8124b" providerId="ADAL" clId="{9705B5E2-4F9E-49A1-A1D0-97A6754FED1E}" dt="2019-04-17T09:29:47.622" v="187" actId="113"/>
          <ac:spMkLst>
            <pc:docMk/>
            <pc:sldMk cId="2625879343" sldId="379"/>
            <ac:spMk id="20" creationId="{E01287E2-277F-460A-9C09-C43F7797FE19}"/>
          </ac:spMkLst>
        </pc:spChg>
        <pc:spChg chg="mod">
          <ac:chgData name="Eleanor Simpson" userId="975f5492-d74c-431c-90fe-9bfc34b8124b" providerId="ADAL" clId="{9705B5E2-4F9E-49A1-A1D0-97A6754FED1E}" dt="2019-04-17T09:29:55.331" v="189" actId="113"/>
          <ac:spMkLst>
            <pc:docMk/>
            <pc:sldMk cId="2625879343" sldId="379"/>
            <ac:spMk id="21" creationId="{51F2FC81-3262-40B4-94CB-77DE1732E240}"/>
          </ac:spMkLst>
        </pc:spChg>
        <pc:grpChg chg="add">
          <ac:chgData name="Eleanor Simpson" userId="975f5492-d74c-431c-90fe-9bfc34b8124b" providerId="ADAL" clId="{9705B5E2-4F9E-49A1-A1D0-97A6754FED1E}" dt="2019-04-17T09:20:46.156" v="61"/>
          <ac:grpSpMkLst>
            <pc:docMk/>
            <pc:sldMk cId="2625879343" sldId="379"/>
            <ac:grpSpMk id="11" creationId="{0218BDB8-E2E3-490F-B32C-89B5F913AAA6}"/>
          </ac:grpSpMkLst>
        </pc:grpChg>
        <pc:grpChg chg="del">
          <ac:chgData name="Eleanor Simpson" userId="975f5492-d74c-431c-90fe-9bfc34b8124b" providerId="ADAL" clId="{9705B5E2-4F9E-49A1-A1D0-97A6754FED1E}" dt="2019-04-17T09:20:45.588" v="60" actId="478"/>
          <ac:grpSpMkLst>
            <pc:docMk/>
            <pc:sldMk cId="2625879343" sldId="379"/>
            <ac:grpSpMk id="16" creationId="{B31300A9-E3C5-4701-8EF1-45ED088A04DD}"/>
          </ac:grpSpMkLst>
        </pc:grpChg>
        <pc:graphicFrameChg chg="modGraphic">
          <ac:chgData name="Eleanor Simpson" userId="975f5492-d74c-431c-90fe-9bfc34b8124b" providerId="ADAL" clId="{9705B5E2-4F9E-49A1-A1D0-97A6754FED1E}" dt="2019-04-17T09:30:05.308" v="191" actId="113"/>
          <ac:graphicFrameMkLst>
            <pc:docMk/>
            <pc:sldMk cId="2625879343" sldId="379"/>
            <ac:graphicFrameMk id="9" creationId="{E06BBFEE-FC49-4CF8-8979-9089A43FE6BE}"/>
          </ac:graphicFrameMkLst>
        </pc:graphicFrameChg>
        <pc:graphicFrameChg chg="modGraphic">
          <ac:chgData name="Eleanor Simpson" userId="975f5492-d74c-431c-90fe-9bfc34b8124b" providerId="ADAL" clId="{9705B5E2-4F9E-49A1-A1D0-97A6754FED1E}" dt="2019-04-17T09:30:14.533" v="193" actId="113"/>
          <ac:graphicFrameMkLst>
            <pc:docMk/>
            <pc:sldMk cId="2625879343" sldId="379"/>
            <ac:graphicFrameMk id="10" creationId="{DD62964B-8A56-4CFC-B1F9-982DE1AD8C5F}"/>
          </ac:graphicFrameMkLst>
        </pc:graphicFrameChg>
      </pc:sldChg>
      <pc:sldChg chg="addSp delSp modSp">
        <pc:chgData name="Eleanor Simpson" userId="975f5492-d74c-431c-90fe-9bfc34b8124b" providerId="ADAL" clId="{9705B5E2-4F9E-49A1-A1D0-97A6754FED1E}" dt="2019-04-17T13:36:07.580" v="1054" actId="20577"/>
        <pc:sldMkLst>
          <pc:docMk/>
          <pc:sldMk cId="3297992607" sldId="382"/>
        </pc:sldMkLst>
        <pc:spChg chg="mod">
          <ac:chgData name="Eleanor Simpson" userId="975f5492-d74c-431c-90fe-9bfc34b8124b" providerId="ADAL" clId="{9705B5E2-4F9E-49A1-A1D0-97A6754FED1E}" dt="2019-04-17T09:38:11.845" v="290" actId="113"/>
          <ac:spMkLst>
            <pc:docMk/>
            <pc:sldMk cId="3297992607" sldId="382"/>
            <ac:spMk id="7" creationId="{44FBB4C1-B65F-43FB-AB3F-8017DA7C1478}"/>
          </ac:spMkLst>
        </pc:spChg>
        <pc:spChg chg="mod">
          <ac:chgData name="Eleanor Simpson" userId="975f5492-d74c-431c-90fe-9bfc34b8124b" providerId="ADAL" clId="{9705B5E2-4F9E-49A1-A1D0-97A6754FED1E}" dt="2019-04-17T13:36:07.580" v="1054" actId="20577"/>
          <ac:spMkLst>
            <pc:docMk/>
            <pc:sldMk cId="3297992607" sldId="382"/>
            <ac:spMk id="19" creationId="{5252A847-DE45-4FA3-A1F8-EEBEB845FF8E}"/>
          </ac:spMkLst>
        </pc:spChg>
        <pc:grpChg chg="add">
          <ac:chgData name="Eleanor Simpson" userId="975f5492-d74c-431c-90fe-9bfc34b8124b" providerId="ADAL" clId="{9705B5E2-4F9E-49A1-A1D0-97A6754FED1E}" dt="2019-04-17T09:21:06.318" v="71"/>
          <ac:grpSpMkLst>
            <pc:docMk/>
            <pc:sldMk cId="3297992607" sldId="382"/>
            <ac:grpSpMk id="9" creationId="{DC46BCDE-3ED3-4EF2-ADCC-0EE16E39BAB6}"/>
          </ac:grpSpMkLst>
        </pc:grpChg>
        <pc:grpChg chg="del">
          <ac:chgData name="Eleanor Simpson" userId="975f5492-d74c-431c-90fe-9bfc34b8124b" providerId="ADAL" clId="{9705B5E2-4F9E-49A1-A1D0-97A6754FED1E}" dt="2019-04-17T09:21:05.795" v="70" actId="478"/>
          <ac:grpSpMkLst>
            <pc:docMk/>
            <pc:sldMk cId="3297992607" sldId="382"/>
            <ac:grpSpMk id="16" creationId="{B31300A9-E3C5-4701-8EF1-45ED088A04DD}"/>
          </ac:grpSpMkLst>
        </pc:grpChg>
      </pc:sldChg>
      <pc:sldChg chg="addSp delSp modSp">
        <pc:chgData name="Eleanor Simpson" userId="975f5492-d74c-431c-90fe-9bfc34b8124b" providerId="ADAL" clId="{9705B5E2-4F9E-49A1-A1D0-97A6754FED1E}" dt="2019-04-17T09:34:59.724" v="272" actId="113"/>
        <pc:sldMkLst>
          <pc:docMk/>
          <pc:sldMk cId="274971558" sldId="385"/>
        </pc:sldMkLst>
        <pc:spChg chg="mod">
          <ac:chgData name="Eleanor Simpson" userId="975f5492-d74c-431c-90fe-9bfc34b8124b" providerId="ADAL" clId="{9705B5E2-4F9E-49A1-A1D0-97A6754FED1E}" dt="2019-04-17T09:34:52.062" v="270" actId="113"/>
          <ac:spMkLst>
            <pc:docMk/>
            <pc:sldMk cId="274971558" sldId="385"/>
            <ac:spMk id="2" creationId="{B02DE444-5A30-4F40-83B3-21AA9440CE60}"/>
          </ac:spMkLst>
        </pc:spChg>
        <pc:spChg chg="mod">
          <ac:chgData name="Eleanor Simpson" userId="975f5492-d74c-431c-90fe-9bfc34b8124b" providerId="ADAL" clId="{9705B5E2-4F9E-49A1-A1D0-97A6754FED1E}" dt="2019-04-17T09:34:43.163" v="268" actId="20577"/>
          <ac:spMkLst>
            <pc:docMk/>
            <pc:sldMk cId="274971558" sldId="385"/>
            <ac:spMk id="19" creationId="{5252A847-DE45-4FA3-A1F8-EEBEB845FF8E}"/>
          </ac:spMkLst>
        </pc:spChg>
        <pc:grpChg chg="del">
          <ac:chgData name="Eleanor Simpson" userId="975f5492-d74c-431c-90fe-9bfc34b8124b" providerId="ADAL" clId="{9705B5E2-4F9E-49A1-A1D0-97A6754FED1E}" dt="2019-04-17T09:21:09.871" v="72" actId="478"/>
          <ac:grpSpMkLst>
            <pc:docMk/>
            <pc:sldMk cId="274971558" sldId="385"/>
            <ac:grpSpMk id="16" creationId="{B31300A9-E3C5-4701-8EF1-45ED088A04DD}"/>
          </ac:grpSpMkLst>
        </pc:grpChg>
        <pc:grpChg chg="add">
          <ac:chgData name="Eleanor Simpson" userId="975f5492-d74c-431c-90fe-9bfc34b8124b" providerId="ADAL" clId="{9705B5E2-4F9E-49A1-A1D0-97A6754FED1E}" dt="2019-04-17T09:21:10.413" v="73"/>
          <ac:grpSpMkLst>
            <pc:docMk/>
            <pc:sldMk cId="274971558" sldId="385"/>
            <ac:grpSpMk id="56" creationId="{B586ED92-9A7A-49F1-8FCD-6B85DC30FC1D}"/>
          </ac:grpSpMkLst>
        </pc:grpChg>
        <pc:graphicFrameChg chg="modGraphic">
          <ac:chgData name="Eleanor Simpson" userId="975f5492-d74c-431c-90fe-9bfc34b8124b" providerId="ADAL" clId="{9705B5E2-4F9E-49A1-A1D0-97A6754FED1E}" dt="2019-04-17T09:34:59.724" v="272" actId="113"/>
          <ac:graphicFrameMkLst>
            <pc:docMk/>
            <pc:sldMk cId="274971558" sldId="385"/>
            <ac:graphicFrameMk id="9" creationId="{A4196CDD-5975-47F3-AF6D-DA1D8B5D3420}"/>
          </ac:graphicFrameMkLst>
        </pc:graphicFrameChg>
      </pc:sldChg>
      <pc:sldChg chg="addSp delSp modSp">
        <pc:chgData name="Eleanor Simpson" userId="975f5492-d74c-431c-90fe-9bfc34b8124b" providerId="ADAL" clId="{9705B5E2-4F9E-49A1-A1D0-97A6754FED1E}" dt="2019-04-17T13:36:15.292" v="1055" actId="20577"/>
        <pc:sldMkLst>
          <pc:docMk/>
          <pc:sldMk cId="3977871055" sldId="386"/>
        </pc:sldMkLst>
        <pc:spChg chg="mod">
          <ac:chgData name="Eleanor Simpson" userId="975f5492-d74c-431c-90fe-9bfc34b8124b" providerId="ADAL" clId="{9705B5E2-4F9E-49A1-A1D0-97A6754FED1E}" dt="2019-04-17T09:35:35.070" v="280" actId="113"/>
          <ac:spMkLst>
            <pc:docMk/>
            <pc:sldMk cId="3977871055" sldId="386"/>
            <ac:spMk id="2" creationId="{B02DE444-5A30-4F40-83B3-21AA9440CE60}"/>
          </ac:spMkLst>
        </pc:spChg>
        <pc:spChg chg="mod">
          <ac:chgData name="Eleanor Simpson" userId="975f5492-d74c-431c-90fe-9bfc34b8124b" providerId="ADAL" clId="{9705B5E2-4F9E-49A1-A1D0-97A6754FED1E}" dt="2019-04-17T13:36:15.292" v="1055" actId="20577"/>
          <ac:spMkLst>
            <pc:docMk/>
            <pc:sldMk cId="3977871055" sldId="386"/>
            <ac:spMk id="19" creationId="{5252A847-DE45-4FA3-A1F8-EEBEB845FF8E}"/>
          </ac:spMkLst>
        </pc:spChg>
        <pc:grpChg chg="del">
          <ac:chgData name="Eleanor Simpson" userId="975f5492-d74c-431c-90fe-9bfc34b8124b" providerId="ADAL" clId="{9705B5E2-4F9E-49A1-A1D0-97A6754FED1E}" dt="2019-04-17T09:21:13.760" v="74" actId="478"/>
          <ac:grpSpMkLst>
            <pc:docMk/>
            <pc:sldMk cId="3977871055" sldId="386"/>
            <ac:grpSpMk id="16" creationId="{B31300A9-E3C5-4701-8EF1-45ED088A04DD}"/>
          </ac:grpSpMkLst>
        </pc:grpChg>
        <pc:grpChg chg="add">
          <ac:chgData name="Eleanor Simpson" userId="975f5492-d74c-431c-90fe-9bfc34b8124b" providerId="ADAL" clId="{9705B5E2-4F9E-49A1-A1D0-97A6754FED1E}" dt="2019-04-17T09:21:14.415" v="75"/>
          <ac:grpSpMkLst>
            <pc:docMk/>
            <pc:sldMk cId="3977871055" sldId="386"/>
            <ac:grpSpMk id="56" creationId="{6C7C51CD-E211-42FE-ADCA-98DA0D1DA6E5}"/>
          </ac:grpSpMkLst>
        </pc:grpChg>
        <pc:graphicFrameChg chg="modGraphic">
          <ac:chgData name="Eleanor Simpson" userId="975f5492-d74c-431c-90fe-9bfc34b8124b" providerId="ADAL" clId="{9705B5E2-4F9E-49A1-A1D0-97A6754FED1E}" dt="2019-04-17T09:35:42.173" v="282" actId="113"/>
          <ac:graphicFrameMkLst>
            <pc:docMk/>
            <pc:sldMk cId="3977871055" sldId="386"/>
            <ac:graphicFrameMk id="9" creationId="{A4196CDD-5975-47F3-AF6D-DA1D8B5D3420}"/>
          </ac:graphicFrameMkLst>
        </pc:graphicFrameChg>
      </pc:sldChg>
      <pc:sldChg chg="addSp delSp modSp del">
        <pc:chgData name="Eleanor Simpson" userId="975f5492-d74c-431c-90fe-9bfc34b8124b" providerId="ADAL" clId="{9705B5E2-4F9E-49A1-A1D0-97A6754FED1E}" dt="2019-04-17T09:50:10.409" v="821" actId="2696"/>
        <pc:sldMkLst>
          <pc:docMk/>
          <pc:sldMk cId="2020644326" sldId="387"/>
        </pc:sldMkLst>
        <pc:spChg chg="del mod">
          <ac:chgData name="Eleanor Simpson" userId="975f5492-d74c-431c-90fe-9bfc34b8124b" providerId="ADAL" clId="{9705B5E2-4F9E-49A1-A1D0-97A6754FED1E}" dt="2019-04-17T09:39:50.270" v="346"/>
          <ac:spMkLst>
            <pc:docMk/>
            <pc:sldMk cId="2020644326" sldId="387"/>
            <ac:spMk id="2" creationId="{A0F38111-94AB-4DB0-B659-617AD0B4A36F}"/>
          </ac:spMkLst>
        </pc:spChg>
        <pc:spChg chg="mod">
          <ac:chgData name="Eleanor Simpson" userId="975f5492-d74c-431c-90fe-9bfc34b8124b" providerId="ADAL" clId="{9705B5E2-4F9E-49A1-A1D0-97A6754FED1E}" dt="2019-04-17T09:40:01.771" v="348"/>
          <ac:spMkLst>
            <pc:docMk/>
            <pc:sldMk cId="2020644326" sldId="387"/>
            <ac:spMk id="19" creationId="{5252A847-DE45-4FA3-A1F8-EEBEB845FF8E}"/>
          </ac:spMkLst>
        </pc:spChg>
        <pc:grpChg chg="add">
          <ac:chgData name="Eleanor Simpson" userId="975f5492-d74c-431c-90fe-9bfc34b8124b" providerId="ADAL" clId="{9705B5E2-4F9E-49A1-A1D0-97A6754FED1E}" dt="2019-04-17T09:20:11" v="45"/>
          <ac:grpSpMkLst>
            <pc:docMk/>
            <pc:sldMk cId="2020644326" sldId="387"/>
            <ac:grpSpMk id="11" creationId="{69273A8C-343F-4742-9E66-D8F5DE22A199}"/>
          </ac:grpSpMkLst>
        </pc:grpChg>
        <pc:grpChg chg="del">
          <ac:chgData name="Eleanor Simpson" userId="975f5492-d74c-431c-90fe-9bfc34b8124b" providerId="ADAL" clId="{9705B5E2-4F9E-49A1-A1D0-97A6754FED1E}" dt="2019-04-17T09:20:08.109" v="44" actId="478"/>
          <ac:grpSpMkLst>
            <pc:docMk/>
            <pc:sldMk cId="2020644326" sldId="387"/>
            <ac:grpSpMk id="16" creationId="{B31300A9-E3C5-4701-8EF1-45ED088A04DD}"/>
          </ac:grpSpMkLst>
        </pc:grpChg>
        <pc:graphicFrameChg chg="del modGraphic">
          <ac:chgData name="Eleanor Simpson" userId="975f5492-d74c-431c-90fe-9bfc34b8124b" providerId="ADAL" clId="{9705B5E2-4F9E-49A1-A1D0-97A6754FED1E}" dt="2019-04-17T09:39:40.063" v="344"/>
          <ac:graphicFrameMkLst>
            <pc:docMk/>
            <pc:sldMk cId="2020644326" sldId="387"/>
            <ac:graphicFrameMk id="10" creationId="{85F38A33-4EAE-4893-92D8-87CFC46EFD3C}"/>
          </ac:graphicFrameMkLst>
        </pc:graphicFrameChg>
      </pc:sldChg>
      <pc:sldChg chg="addSp delSp modSp del">
        <pc:chgData name="Eleanor Simpson" userId="975f5492-d74c-431c-90fe-9bfc34b8124b" providerId="ADAL" clId="{9705B5E2-4F9E-49A1-A1D0-97A6754FED1E}" dt="2019-04-17T09:51:09.067" v="834" actId="2696"/>
        <pc:sldMkLst>
          <pc:docMk/>
          <pc:sldMk cId="3346097354" sldId="388"/>
        </pc:sldMkLst>
        <pc:spChg chg="mod">
          <ac:chgData name="Eleanor Simpson" userId="975f5492-d74c-431c-90fe-9bfc34b8124b" providerId="ADAL" clId="{9705B5E2-4F9E-49A1-A1D0-97A6754FED1E}" dt="2019-04-17T09:23:52.617" v="106" actId="404"/>
          <ac:spMkLst>
            <pc:docMk/>
            <pc:sldMk cId="3346097354" sldId="388"/>
            <ac:spMk id="2" creationId="{A0F38111-94AB-4DB0-B659-617AD0B4A36F}"/>
          </ac:spMkLst>
        </pc:spChg>
        <pc:spChg chg="mod">
          <ac:chgData name="Eleanor Simpson" userId="975f5492-d74c-431c-90fe-9bfc34b8124b" providerId="ADAL" clId="{9705B5E2-4F9E-49A1-A1D0-97A6754FED1E}" dt="2019-04-17T09:36:22.981" v="284" actId="404"/>
          <ac:spMkLst>
            <pc:docMk/>
            <pc:sldMk cId="3346097354" sldId="388"/>
            <ac:spMk id="19" creationId="{5252A847-DE45-4FA3-A1F8-EEBEB845FF8E}"/>
          </ac:spMkLst>
        </pc:spChg>
        <pc:grpChg chg="add">
          <ac:chgData name="Eleanor Simpson" userId="975f5492-d74c-431c-90fe-9bfc34b8124b" providerId="ADAL" clId="{9705B5E2-4F9E-49A1-A1D0-97A6754FED1E}" dt="2019-04-17T09:20:15.619" v="47"/>
          <ac:grpSpMkLst>
            <pc:docMk/>
            <pc:sldMk cId="3346097354" sldId="388"/>
            <ac:grpSpMk id="11" creationId="{BC3E89F6-B3F9-47B1-A0A7-B3F31A1FBB4E}"/>
          </ac:grpSpMkLst>
        </pc:grpChg>
        <pc:grpChg chg="del">
          <ac:chgData name="Eleanor Simpson" userId="975f5492-d74c-431c-90fe-9bfc34b8124b" providerId="ADAL" clId="{9705B5E2-4F9E-49A1-A1D0-97A6754FED1E}" dt="2019-04-17T09:20:14.746" v="46" actId="478"/>
          <ac:grpSpMkLst>
            <pc:docMk/>
            <pc:sldMk cId="3346097354" sldId="388"/>
            <ac:grpSpMk id="16" creationId="{B31300A9-E3C5-4701-8EF1-45ED088A04DD}"/>
          </ac:grpSpMkLst>
        </pc:grpChg>
        <pc:graphicFrameChg chg="modGraphic">
          <ac:chgData name="Eleanor Simpson" userId="975f5492-d74c-431c-90fe-9bfc34b8124b" providerId="ADAL" clId="{9705B5E2-4F9E-49A1-A1D0-97A6754FED1E}" dt="2019-04-17T09:24:03.390" v="108" actId="113"/>
          <ac:graphicFrameMkLst>
            <pc:docMk/>
            <pc:sldMk cId="3346097354" sldId="388"/>
            <ac:graphicFrameMk id="10" creationId="{85F38A33-4EAE-4893-92D8-87CFC46EFD3C}"/>
          </ac:graphicFrameMkLst>
        </pc:graphicFrameChg>
      </pc:sldChg>
      <pc:sldChg chg="addSp delSp modSp">
        <pc:chgData name="Eleanor Simpson" userId="975f5492-d74c-431c-90fe-9bfc34b8124b" providerId="ADAL" clId="{9705B5E2-4F9E-49A1-A1D0-97A6754FED1E}" dt="2019-04-17T09:31:55.674" v="219" actId="20577"/>
        <pc:sldMkLst>
          <pc:docMk/>
          <pc:sldMk cId="281146720" sldId="389"/>
        </pc:sldMkLst>
        <pc:spChg chg="mod">
          <ac:chgData name="Eleanor Simpson" userId="975f5492-d74c-431c-90fe-9bfc34b8124b" providerId="ADAL" clId="{9705B5E2-4F9E-49A1-A1D0-97A6754FED1E}" dt="2019-04-17T09:30:49.353" v="203" actId="113"/>
          <ac:spMkLst>
            <pc:docMk/>
            <pc:sldMk cId="281146720" sldId="389"/>
            <ac:spMk id="7" creationId="{B9D7458A-E87D-40ED-95F1-A828FE2CC898}"/>
          </ac:spMkLst>
        </pc:spChg>
        <pc:spChg chg="mod">
          <ac:chgData name="Eleanor Simpson" userId="975f5492-d74c-431c-90fe-9bfc34b8124b" providerId="ADAL" clId="{9705B5E2-4F9E-49A1-A1D0-97A6754FED1E}" dt="2019-04-17T09:30:57.709" v="205" actId="113"/>
          <ac:spMkLst>
            <pc:docMk/>
            <pc:sldMk cId="281146720" sldId="389"/>
            <ac:spMk id="9" creationId="{1787AB9D-83FA-4566-8583-7FABEB789E6B}"/>
          </ac:spMkLst>
        </pc:spChg>
        <pc:spChg chg="mod">
          <ac:chgData name="Eleanor Simpson" userId="975f5492-d74c-431c-90fe-9bfc34b8124b" providerId="ADAL" clId="{9705B5E2-4F9E-49A1-A1D0-97A6754FED1E}" dt="2019-04-17T09:31:06.157" v="208" actId="404"/>
          <ac:spMkLst>
            <pc:docMk/>
            <pc:sldMk cId="281146720" sldId="389"/>
            <ac:spMk id="12" creationId="{7B83CD3D-FC95-4455-BFC4-3AF3A2E49AA4}"/>
          </ac:spMkLst>
        </pc:spChg>
        <pc:spChg chg="mod">
          <ac:chgData name="Eleanor Simpson" userId="975f5492-d74c-431c-90fe-9bfc34b8124b" providerId="ADAL" clId="{9705B5E2-4F9E-49A1-A1D0-97A6754FED1E}" dt="2019-04-17T09:31:14.031" v="211" actId="404"/>
          <ac:spMkLst>
            <pc:docMk/>
            <pc:sldMk cId="281146720" sldId="389"/>
            <ac:spMk id="13" creationId="{65EA24FF-B207-4EA8-BCA2-A465B2E5ED36}"/>
          </ac:spMkLst>
        </pc:spChg>
        <pc:spChg chg="mod">
          <ac:chgData name="Eleanor Simpson" userId="975f5492-d74c-431c-90fe-9bfc34b8124b" providerId="ADAL" clId="{9705B5E2-4F9E-49A1-A1D0-97A6754FED1E}" dt="2019-04-17T09:31:55.674" v="219" actId="20577"/>
          <ac:spMkLst>
            <pc:docMk/>
            <pc:sldMk cId="281146720" sldId="389"/>
            <ac:spMk id="19" creationId="{5252A847-DE45-4FA3-A1F8-EEBEB845FF8E}"/>
          </ac:spMkLst>
        </pc:spChg>
        <pc:grpChg chg="mod">
          <ac:chgData name="Eleanor Simpson" userId="975f5492-d74c-431c-90fe-9bfc34b8124b" providerId="ADAL" clId="{9705B5E2-4F9E-49A1-A1D0-97A6754FED1E}" dt="2019-04-17T09:30:42.194" v="201" actId="1076"/>
          <ac:grpSpMkLst>
            <pc:docMk/>
            <pc:sldMk cId="281146720" sldId="389"/>
            <ac:grpSpMk id="2" creationId="{3FE69068-348A-468F-9501-C865C24C034A}"/>
          </ac:grpSpMkLst>
        </pc:grpChg>
        <pc:grpChg chg="add">
          <ac:chgData name="Eleanor Simpson" userId="975f5492-d74c-431c-90fe-9bfc34b8124b" providerId="ADAL" clId="{9705B5E2-4F9E-49A1-A1D0-97A6754FED1E}" dt="2019-04-17T09:20:50.188" v="63"/>
          <ac:grpSpMkLst>
            <pc:docMk/>
            <pc:sldMk cId="281146720" sldId="389"/>
            <ac:grpSpMk id="14" creationId="{D15F5DFA-EACE-4E9C-97A5-DDD8B0B6B5E8}"/>
          </ac:grpSpMkLst>
        </pc:grpChg>
        <pc:grpChg chg="del">
          <ac:chgData name="Eleanor Simpson" userId="975f5492-d74c-431c-90fe-9bfc34b8124b" providerId="ADAL" clId="{9705B5E2-4F9E-49A1-A1D0-97A6754FED1E}" dt="2019-04-17T09:20:49.624" v="62" actId="478"/>
          <ac:grpSpMkLst>
            <pc:docMk/>
            <pc:sldMk cId="281146720" sldId="389"/>
            <ac:grpSpMk id="16" creationId="{B31300A9-E3C5-4701-8EF1-45ED088A04DD}"/>
          </ac:grpSpMkLst>
        </pc:grpChg>
      </pc:sldChg>
      <pc:sldChg chg="addSp delSp modSp">
        <pc:chgData name="Eleanor Simpson" userId="975f5492-d74c-431c-90fe-9bfc34b8124b" providerId="ADAL" clId="{9705B5E2-4F9E-49A1-A1D0-97A6754FED1E}" dt="2019-04-17T09:55:08.635" v="938" actId="20577"/>
        <pc:sldMkLst>
          <pc:docMk/>
          <pc:sldMk cId="1325475855" sldId="390"/>
        </pc:sldMkLst>
        <pc:spChg chg="mod">
          <ac:chgData name="Eleanor Simpson" userId="975f5492-d74c-431c-90fe-9bfc34b8124b" providerId="ADAL" clId="{9705B5E2-4F9E-49A1-A1D0-97A6754FED1E}" dt="2019-04-17T09:32:13.187" v="222" actId="2711"/>
          <ac:spMkLst>
            <pc:docMk/>
            <pc:sldMk cId="1325475855" sldId="390"/>
            <ac:spMk id="7" creationId="{B9D7458A-E87D-40ED-95F1-A828FE2CC898}"/>
          </ac:spMkLst>
        </pc:spChg>
        <pc:spChg chg="mod">
          <ac:chgData name="Eleanor Simpson" userId="975f5492-d74c-431c-90fe-9bfc34b8124b" providerId="ADAL" clId="{9705B5E2-4F9E-49A1-A1D0-97A6754FED1E}" dt="2019-04-17T09:32:21.719" v="224" actId="113"/>
          <ac:spMkLst>
            <pc:docMk/>
            <pc:sldMk cId="1325475855" sldId="390"/>
            <ac:spMk id="9" creationId="{1787AB9D-83FA-4566-8583-7FABEB789E6B}"/>
          </ac:spMkLst>
        </pc:spChg>
        <pc:spChg chg="mod">
          <ac:chgData name="Eleanor Simpson" userId="975f5492-d74c-431c-90fe-9bfc34b8124b" providerId="ADAL" clId="{9705B5E2-4F9E-49A1-A1D0-97A6754FED1E}" dt="2019-04-17T09:32:31.001" v="227" actId="404"/>
          <ac:spMkLst>
            <pc:docMk/>
            <pc:sldMk cId="1325475855" sldId="390"/>
            <ac:spMk id="12" creationId="{7B83CD3D-FC95-4455-BFC4-3AF3A2E49AA4}"/>
          </ac:spMkLst>
        </pc:spChg>
        <pc:spChg chg="mod">
          <ac:chgData name="Eleanor Simpson" userId="975f5492-d74c-431c-90fe-9bfc34b8124b" providerId="ADAL" clId="{9705B5E2-4F9E-49A1-A1D0-97A6754FED1E}" dt="2019-04-17T09:32:39.657" v="230" actId="404"/>
          <ac:spMkLst>
            <pc:docMk/>
            <pc:sldMk cId="1325475855" sldId="390"/>
            <ac:spMk id="13" creationId="{65EA24FF-B207-4EA8-BCA2-A465B2E5ED36}"/>
          </ac:spMkLst>
        </pc:spChg>
        <pc:spChg chg="mod">
          <ac:chgData name="Eleanor Simpson" userId="975f5492-d74c-431c-90fe-9bfc34b8124b" providerId="ADAL" clId="{9705B5E2-4F9E-49A1-A1D0-97A6754FED1E}" dt="2019-04-17T09:55:08.635" v="938" actId="20577"/>
          <ac:spMkLst>
            <pc:docMk/>
            <pc:sldMk cId="1325475855" sldId="390"/>
            <ac:spMk id="19" creationId="{5252A847-DE45-4FA3-A1F8-EEBEB845FF8E}"/>
          </ac:spMkLst>
        </pc:spChg>
        <pc:grpChg chg="add">
          <ac:chgData name="Eleanor Simpson" userId="975f5492-d74c-431c-90fe-9bfc34b8124b" providerId="ADAL" clId="{9705B5E2-4F9E-49A1-A1D0-97A6754FED1E}" dt="2019-04-17T09:20:54.491" v="65"/>
          <ac:grpSpMkLst>
            <pc:docMk/>
            <pc:sldMk cId="1325475855" sldId="390"/>
            <ac:grpSpMk id="14" creationId="{3D7B0413-001E-4A09-BE29-6FBAF0E83E3C}"/>
          </ac:grpSpMkLst>
        </pc:grpChg>
        <pc:grpChg chg="del">
          <ac:chgData name="Eleanor Simpson" userId="975f5492-d74c-431c-90fe-9bfc34b8124b" providerId="ADAL" clId="{9705B5E2-4F9E-49A1-A1D0-97A6754FED1E}" dt="2019-04-17T09:20:53.960" v="64" actId="478"/>
          <ac:grpSpMkLst>
            <pc:docMk/>
            <pc:sldMk cId="1325475855" sldId="390"/>
            <ac:grpSpMk id="16" creationId="{B31300A9-E3C5-4701-8EF1-45ED088A04DD}"/>
          </ac:grpSpMkLst>
        </pc:grpChg>
      </pc:sldChg>
      <pc:sldChg chg="addSp delSp modSp">
        <pc:chgData name="Eleanor Simpson" userId="975f5492-d74c-431c-90fe-9bfc34b8124b" providerId="ADAL" clId="{9705B5E2-4F9E-49A1-A1D0-97A6754FED1E}" dt="2019-04-17T09:55:12.217" v="939" actId="20577"/>
        <pc:sldMkLst>
          <pc:docMk/>
          <pc:sldMk cId="1436225919" sldId="391"/>
        </pc:sldMkLst>
        <pc:spChg chg="mod">
          <ac:chgData name="Eleanor Simpson" userId="975f5492-d74c-431c-90fe-9bfc34b8124b" providerId="ADAL" clId="{9705B5E2-4F9E-49A1-A1D0-97A6754FED1E}" dt="2019-04-17T09:33:10.112" v="238" actId="113"/>
          <ac:spMkLst>
            <pc:docMk/>
            <pc:sldMk cId="1436225919" sldId="391"/>
            <ac:spMk id="7" creationId="{B9D7458A-E87D-40ED-95F1-A828FE2CC898}"/>
          </ac:spMkLst>
        </pc:spChg>
        <pc:spChg chg="mod">
          <ac:chgData name="Eleanor Simpson" userId="975f5492-d74c-431c-90fe-9bfc34b8124b" providerId="ADAL" clId="{9705B5E2-4F9E-49A1-A1D0-97A6754FED1E}" dt="2019-04-17T09:33:20.492" v="240" actId="113"/>
          <ac:spMkLst>
            <pc:docMk/>
            <pc:sldMk cId="1436225919" sldId="391"/>
            <ac:spMk id="9" creationId="{1787AB9D-83FA-4566-8583-7FABEB789E6B}"/>
          </ac:spMkLst>
        </pc:spChg>
        <pc:spChg chg="mod">
          <ac:chgData name="Eleanor Simpson" userId="975f5492-d74c-431c-90fe-9bfc34b8124b" providerId="ADAL" clId="{9705B5E2-4F9E-49A1-A1D0-97A6754FED1E}" dt="2019-04-17T09:33:36.883" v="246" actId="404"/>
          <ac:spMkLst>
            <pc:docMk/>
            <pc:sldMk cId="1436225919" sldId="391"/>
            <ac:spMk id="12" creationId="{7B83CD3D-FC95-4455-BFC4-3AF3A2E49AA4}"/>
          </ac:spMkLst>
        </pc:spChg>
        <pc:spChg chg="mod">
          <ac:chgData name="Eleanor Simpson" userId="975f5492-d74c-431c-90fe-9bfc34b8124b" providerId="ADAL" clId="{9705B5E2-4F9E-49A1-A1D0-97A6754FED1E}" dt="2019-04-17T09:33:28.793" v="243" actId="404"/>
          <ac:spMkLst>
            <pc:docMk/>
            <pc:sldMk cId="1436225919" sldId="391"/>
            <ac:spMk id="13" creationId="{65EA24FF-B207-4EA8-BCA2-A465B2E5ED36}"/>
          </ac:spMkLst>
        </pc:spChg>
        <pc:spChg chg="mod">
          <ac:chgData name="Eleanor Simpson" userId="975f5492-d74c-431c-90fe-9bfc34b8124b" providerId="ADAL" clId="{9705B5E2-4F9E-49A1-A1D0-97A6754FED1E}" dt="2019-04-17T09:55:12.217" v="939" actId="20577"/>
          <ac:spMkLst>
            <pc:docMk/>
            <pc:sldMk cId="1436225919" sldId="391"/>
            <ac:spMk id="19" creationId="{5252A847-DE45-4FA3-A1F8-EEBEB845FF8E}"/>
          </ac:spMkLst>
        </pc:spChg>
        <pc:grpChg chg="add">
          <ac:chgData name="Eleanor Simpson" userId="975f5492-d74c-431c-90fe-9bfc34b8124b" providerId="ADAL" clId="{9705B5E2-4F9E-49A1-A1D0-97A6754FED1E}" dt="2019-04-17T09:20:58.318" v="67"/>
          <ac:grpSpMkLst>
            <pc:docMk/>
            <pc:sldMk cId="1436225919" sldId="391"/>
            <ac:grpSpMk id="14" creationId="{94FD628D-1742-447D-BE31-9A85D7E5422E}"/>
          </ac:grpSpMkLst>
        </pc:grpChg>
        <pc:grpChg chg="del">
          <ac:chgData name="Eleanor Simpson" userId="975f5492-d74c-431c-90fe-9bfc34b8124b" providerId="ADAL" clId="{9705B5E2-4F9E-49A1-A1D0-97A6754FED1E}" dt="2019-04-17T09:20:57.745" v="66" actId="478"/>
          <ac:grpSpMkLst>
            <pc:docMk/>
            <pc:sldMk cId="1436225919" sldId="391"/>
            <ac:grpSpMk id="16" creationId="{B31300A9-E3C5-4701-8EF1-45ED088A04DD}"/>
          </ac:grpSpMkLst>
        </pc:grpChg>
      </pc:sldChg>
      <pc:sldChg chg="addSp delSp modSp add">
        <pc:chgData name="Eleanor Simpson" userId="975f5492-d74c-431c-90fe-9bfc34b8124b" providerId="ADAL" clId="{9705B5E2-4F9E-49A1-A1D0-97A6754FED1E}" dt="2019-04-17T13:14:35.199" v="979" actId="20577"/>
        <pc:sldMkLst>
          <pc:docMk/>
          <pc:sldMk cId="269649962" sldId="392"/>
        </pc:sldMkLst>
        <pc:spChg chg="add mod">
          <ac:chgData name="Eleanor Simpson" userId="975f5492-d74c-431c-90fe-9bfc34b8124b" providerId="ADAL" clId="{9705B5E2-4F9E-49A1-A1D0-97A6754FED1E}" dt="2019-04-17T09:45:04.909" v="516" actId="404"/>
          <ac:spMkLst>
            <pc:docMk/>
            <pc:sldMk cId="269649962" sldId="392"/>
            <ac:spMk id="3" creationId="{38C432E2-921C-483E-A2B5-C2F07A4AEF05}"/>
          </ac:spMkLst>
        </pc:spChg>
        <pc:spChg chg="add">
          <ac:chgData name="Eleanor Simpson" userId="975f5492-d74c-431c-90fe-9bfc34b8124b" providerId="ADAL" clId="{9705B5E2-4F9E-49A1-A1D0-97A6754FED1E}" dt="2019-04-17T09:39:52.378" v="347"/>
          <ac:spMkLst>
            <pc:docMk/>
            <pc:sldMk cId="269649962" sldId="392"/>
            <ac:spMk id="17" creationId="{9ADAD21D-F76F-4BD2-B584-CF359A98BE06}"/>
          </ac:spMkLst>
        </pc:spChg>
        <pc:spChg chg="mod">
          <ac:chgData name="Eleanor Simpson" userId="975f5492-d74c-431c-90fe-9bfc34b8124b" providerId="ADAL" clId="{9705B5E2-4F9E-49A1-A1D0-97A6754FED1E}" dt="2019-04-17T13:14:35.199" v="979" actId="20577"/>
          <ac:spMkLst>
            <pc:docMk/>
            <pc:sldMk cId="269649962" sldId="392"/>
            <ac:spMk id="19" creationId="{5252A847-DE45-4FA3-A1F8-EEBEB845FF8E}"/>
          </ac:spMkLst>
        </pc:spChg>
        <pc:spChg chg="add del mod">
          <ac:chgData name="Eleanor Simpson" userId="975f5492-d74c-431c-90fe-9bfc34b8124b" providerId="ADAL" clId="{9705B5E2-4F9E-49A1-A1D0-97A6754FED1E}" dt="2019-04-17T09:52:20.424" v="880" actId="478"/>
          <ac:spMkLst>
            <pc:docMk/>
            <pc:sldMk cId="269649962" sldId="392"/>
            <ac:spMk id="38" creationId="{B6BD5AD6-9E7C-4CD2-AB49-D501F2507DD7}"/>
          </ac:spMkLst>
        </pc:spChg>
        <pc:graphicFrameChg chg="add mod modGraphic">
          <ac:chgData name="Eleanor Simpson" userId="975f5492-d74c-431c-90fe-9bfc34b8124b" providerId="ADAL" clId="{9705B5E2-4F9E-49A1-A1D0-97A6754FED1E}" dt="2019-04-17T09:43:46.023" v="480" actId="1038"/>
          <ac:graphicFrameMkLst>
            <pc:docMk/>
            <pc:sldMk cId="269649962" sldId="392"/>
            <ac:graphicFrameMk id="2" creationId="{A59AF3C8-FABA-4132-908F-DEF319C5EC52}"/>
          </ac:graphicFrameMkLst>
        </pc:graphicFrameChg>
        <pc:graphicFrameChg chg="del">
          <ac:chgData name="Eleanor Simpson" userId="975f5492-d74c-431c-90fe-9bfc34b8124b" providerId="ADAL" clId="{9705B5E2-4F9E-49A1-A1D0-97A6754FED1E}" dt="2019-04-17T09:39:28.774" v="343" actId="478"/>
          <ac:graphicFrameMkLst>
            <pc:docMk/>
            <pc:sldMk cId="269649962" sldId="392"/>
            <ac:graphicFrameMk id="14" creationId="{5C6766BB-78F1-4086-85C7-93F07A7394B9}"/>
          </ac:graphicFrameMkLst>
        </pc:graphicFrameChg>
        <pc:graphicFrameChg chg="del">
          <ac:chgData name="Eleanor Simpson" userId="975f5492-d74c-431c-90fe-9bfc34b8124b" providerId="ADAL" clId="{9705B5E2-4F9E-49A1-A1D0-97A6754FED1E}" dt="2019-04-17T09:39:28.774" v="343" actId="478"/>
          <ac:graphicFrameMkLst>
            <pc:docMk/>
            <pc:sldMk cId="269649962" sldId="392"/>
            <ac:graphicFrameMk id="15" creationId="{4A96468F-6048-4142-B253-FFA492ABFAA2}"/>
          </ac:graphicFrameMkLst>
        </pc:graphicFrameChg>
        <pc:graphicFrameChg chg="add">
          <ac:chgData name="Eleanor Simpson" userId="975f5492-d74c-431c-90fe-9bfc34b8124b" providerId="ADAL" clId="{9705B5E2-4F9E-49A1-A1D0-97A6754FED1E}" dt="2019-04-17T09:39:42.263" v="345"/>
          <ac:graphicFrameMkLst>
            <pc:docMk/>
            <pc:sldMk cId="269649962" sldId="392"/>
            <ac:graphicFrameMk id="16" creationId="{188BFCD6-3C6C-4F04-9506-EE74885FF5AB}"/>
          </ac:graphicFrameMkLst>
        </pc:graphicFrameChg>
        <pc:graphicFrameChg chg="del">
          <ac:chgData name="Eleanor Simpson" userId="975f5492-d74c-431c-90fe-9bfc34b8124b" providerId="ADAL" clId="{9705B5E2-4F9E-49A1-A1D0-97A6754FED1E}" dt="2019-04-17T09:39:28.774" v="343" actId="478"/>
          <ac:graphicFrameMkLst>
            <pc:docMk/>
            <pc:sldMk cId="269649962" sldId="392"/>
            <ac:graphicFrameMk id="20" creationId="{760AA0D1-0563-4AF9-9CEC-EDED9D4A3D8E}"/>
          </ac:graphicFrameMkLst>
        </pc:graphicFrameChg>
        <pc:graphicFrameChg chg="del">
          <ac:chgData name="Eleanor Simpson" userId="975f5492-d74c-431c-90fe-9bfc34b8124b" providerId="ADAL" clId="{9705B5E2-4F9E-49A1-A1D0-97A6754FED1E}" dt="2019-04-17T09:39:28.774" v="343" actId="478"/>
          <ac:graphicFrameMkLst>
            <pc:docMk/>
            <pc:sldMk cId="269649962" sldId="392"/>
            <ac:graphicFrameMk id="21" creationId="{93144954-E570-46FE-B07D-4BCEABC95700}"/>
          </ac:graphicFrameMkLst>
        </pc:graphicFrameChg>
        <pc:graphicFrameChg chg="del">
          <ac:chgData name="Eleanor Simpson" userId="975f5492-d74c-431c-90fe-9bfc34b8124b" providerId="ADAL" clId="{9705B5E2-4F9E-49A1-A1D0-97A6754FED1E}" dt="2019-04-17T09:39:28.774" v="343" actId="478"/>
          <ac:graphicFrameMkLst>
            <pc:docMk/>
            <pc:sldMk cId="269649962" sldId="392"/>
            <ac:graphicFrameMk id="22" creationId="{A8A2802E-3EC8-430D-BF43-4658C91756A0}"/>
          </ac:graphicFrameMkLst>
        </pc:graphicFrameChg>
        <pc:graphicFrameChg chg="del">
          <ac:chgData name="Eleanor Simpson" userId="975f5492-d74c-431c-90fe-9bfc34b8124b" providerId="ADAL" clId="{9705B5E2-4F9E-49A1-A1D0-97A6754FED1E}" dt="2019-04-17T09:39:28.774" v="343" actId="478"/>
          <ac:graphicFrameMkLst>
            <pc:docMk/>
            <pc:sldMk cId="269649962" sldId="392"/>
            <ac:graphicFrameMk id="23" creationId="{8602767C-BD8F-4752-95C6-C0D5609FF015}"/>
          </ac:graphicFrameMkLst>
        </pc:graphicFrameChg>
        <pc:graphicFrameChg chg="del">
          <ac:chgData name="Eleanor Simpson" userId="975f5492-d74c-431c-90fe-9bfc34b8124b" providerId="ADAL" clId="{9705B5E2-4F9E-49A1-A1D0-97A6754FED1E}" dt="2019-04-17T09:39:28.774" v="343" actId="478"/>
          <ac:graphicFrameMkLst>
            <pc:docMk/>
            <pc:sldMk cId="269649962" sldId="392"/>
            <ac:graphicFrameMk id="24" creationId="{18AD9AF5-E8A0-4621-8A94-F2F609ACA181}"/>
          </ac:graphicFrameMkLst>
        </pc:graphicFrameChg>
        <pc:graphicFrameChg chg="del">
          <ac:chgData name="Eleanor Simpson" userId="975f5492-d74c-431c-90fe-9bfc34b8124b" providerId="ADAL" clId="{9705B5E2-4F9E-49A1-A1D0-97A6754FED1E}" dt="2019-04-17T09:39:28.774" v="343" actId="478"/>
          <ac:graphicFrameMkLst>
            <pc:docMk/>
            <pc:sldMk cId="269649962" sldId="392"/>
            <ac:graphicFrameMk id="25" creationId="{970EEBB4-E5A8-473C-B815-5E5475772F23}"/>
          </ac:graphicFrameMkLst>
        </pc:graphicFrameChg>
        <pc:picChg chg="add mod">
          <ac:chgData name="Eleanor Simpson" userId="975f5492-d74c-431c-90fe-9bfc34b8124b" providerId="ADAL" clId="{9705B5E2-4F9E-49A1-A1D0-97A6754FED1E}" dt="2019-04-17T09:49:21.137" v="819" actId="408"/>
          <ac:picMkLst>
            <pc:docMk/>
            <pc:sldMk cId="269649962" sldId="392"/>
            <ac:picMk id="4" creationId="{DD9C53CA-B237-467B-AA83-B3FF8B59ED15}"/>
          </ac:picMkLst>
        </pc:picChg>
        <pc:picChg chg="add mod">
          <ac:chgData name="Eleanor Simpson" userId="975f5492-d74c-431c-90fe-9bfc34b8124b" providerId="ADAL" clId="{9705B5E2-4F9E-49A1-A1D0-97A6754FED1E}" dt="2019-04-17T09:47:18.573" v="556" actId="14100"/>
          <ac:picMkLst>
            <pc:docMk/>
            <pc:sldMk cId="269649962" sldId="392"/>
            <ac:picMk id="26" creationId="{DF0D102A-90C0-495C-9F66-611BE84514E5}"/>
          </ac:picMkLst>
        </pc:picChg>
        <pc:picChg chg="add mod">
          <ac:chgData name="Eleanor Simpson" userId="975f5492-d74c-431c-90fe-9bfc34b8124b" providerId="ADAL" clId="{9705B5E2-4F9E-49A1-A1D0-97A6754FED1E}" dt="2019-04-17T09:48:20.103" v="707" actId="12788"/>
          <ac:picMkLst>
            <pc:docMk/>
            <pc:sldMk cId="269649962" sldId="392"/>
            <ac:picMk id="27" creationId="{93FAE369-B4F7-41A3-A93A-45D0F6996293}"/>
          </ac:picMkLst>
        </pc:picChg>
        <pc:picChg chg="add mod">
          <ac:chgData name="Eleanor Simpson" userId="975f5492-d74c-431c-90fe-9bfc34b8124b" providerId="ADAL" clId="{9705B5E2-4F9E-49A1-A1D0-97A6754FED1E}" dt="2019-04-17T09:48:20.103" v="707" actId="12788"/>
          <ac:picMkLst>
            <pc:docMk/>
            <pc:sldMk cId="269649962" sldId="392"/>
            <ac:picMk id="28" creationId="{033B3C0F-748B-4BDD-AE75-C2CE952D68B0}"/>
          </ac:picMkLst>
        </pc:picChg>
        <pc:picChg chg="add mod">
          <ac:chgData name="Eleanor Simpson" userId="975f5492-d74c-431c-90fe-9bfc34b8124b" providerId="ADAL" clId="{9705B5E2-4F9E-49A1-A1D0-97A6754FED1E}" dt="2019-04-17T09:49:29.881" v="820" actId="553"/>
          <ac:picMkLst>
            <pc:docMk/>
            <pc:sldMk cId="269649962" sldId="392"/>
            <ac:picMk id="32" creationId="{63061D30-5A0B-41A2-8C25-DC8F5574B7CF}"/>
          </ac:picMkLst>
        </pc:picChg>
        <pc:picChg chg="add mod">
          <ac:chgData name="Eleanor Simpson" userId="975f5492-d74c-431c-90fe-9bfc34b8124b" providerId="ADAL" clId="{9705B5E2-4F9E-49A1-A1D0-97A6754FED1E}" dt="2019-04-17T09:49:29.881" v="820" actId="553"/>
          <ac:picMkLst>
            <pc:docMk/>
            <pc:sldMk cId="269649962" sldId="392"/>
            <ac:picMk id="33" creationId="{B58ECDC5-4AD3-4E5B-B6AB-6172FF8FB32D}"/>
          </ac:picMkLst>
        </pc:picChg>
        <pc:picChg chg="add mod">
          <ac:chgData name="Eleanor Simpson" userId="975f5492-d74c-431c-90fe-9bfc34b8124b" providerId="ADAL" clId="{9705B5E2-4F9E-49A1-A1D0-97A6754FED1E}" dt="2019-04-17T09:49:29.881" v="820" actId="553"/>
          <ac:picMkLst>
            <pc:docMk/>
            <pc:sldMk cId="269649962" sldId="392"/>
            <ac:picMk id="34" creationId="{75669A62-A623-46F9-9FF5-2D87E1EEC193}"/>
          </ac:picMkLst>
        </pc:picChg>
        <pc:picChg chg="add mod">
          <ac:chgData name="Eleanor Simpson" userId="975f5492-d74c-431c-90fe-9bfc34b8124b" providerId="ADAL" clId="{9705B5E2-4F9E-49A1-A1D0-97A6754FED1E}" dt="2019-04-17T09:49:21.137" v="819" actId="408"/>
          <ac:picMkLst>
            <pc:docMk/>
            <pc:sldMk cId="269649962" sldId="392"/>
            <ac:picMk id="35" creationId="{7E1AD594-DC41-4F8F-8D49-14E34052C898}"/>
          </ac:picMkLst>
        </pc:picChg>
        <pc:picChg chg="add mod">
          <ac:chgData name="Eleanor Simpson" userId="975f5492-d74c-431c-90fe-9bfc34b8124b" providerId="ADAL" clId="{9705B5E2-4F9E-49A1-A1D0-97A6754FED1E}" dt="2019-04-17T09:48:52.439" v="780" actId="554"/>
          <ac:picMkLst>
            <pc:docMk/>
            <pc:sldMk cId="269649962" sldId="392"/>
            <ac:picMk id="36" creationId="{2335757D-D8FB-4AEB-A54F-96686B39F467}"/>
          </ac:picMkLst>
        </pc:picChg>
        <pc:picChg chg="add mod">
          <ac:chgData name="Eleanor Simpson" userId="975f5492-d74c-431c-90fe-9bfc34b8124b" providerId="ADAL" clId="{9705B5E2-4F9E-49A1-A1D0-97A6754FED1E}" dt="2019-04-17T09:49:21.137" v="819" actId="408"/>
          <ac:picMkLst>
            <pc:docMk/>
            <pc:sldMk cId="269649962" sldId="392"/>
            <ac:picMk id="37" creationId="{731B48AB-0A51-418F-8DB3-13332180ACD3}"/>
          </ac:picMkLst>
        </pc:picChg>
      </pc:sldChg>
      <pc:sldChg chg="addSp delSp modSp add">
        <pc:chgData name="Eleanor Simpson" userId="975f5492-d74c-431c-90fe-9bfc34b8124b" providerId="ADAL" clId="{9705B5E2-4F9E-49A1-A1D0-97A6754FED1E}" dt="2019-04-17T13:35:05.580" v="1023" actId="20577"/>
        <pc:sldMkLst>
          <pc:docMk/>
          <pc:sldMk cId="1097241821" sldId="393"/>
        </pc:sldMkLst>
        <pc:spChg chg="mod">
          <ac:chgData name="Eleanor Simpson" userId="975f5492-d74c-431c-90fe-9bfc34b8124b" providerId="ADAL" clId="{9705B5E2-4F9E-49A1-A1D0-97A6754FED1E}" dt="2019-04-17T13:35:05.580" v="1023" actId="20577"/>
          <ac:spMkLst>
            <pc:docMk/>
            <pc:sldMk cId="1097241821" sldId="393"/>
            <ac:spMk id="19" creationId="{5252A847-DE45-4FA3-A1F8-EEBEB845FF8E}"/>
          </ac:spMkLst>
        </pc:spChg>
        <pc:spChg chg="add del mod">
          <ac:chgData name="Eleanor Simpson" userId="975f5492-d74c-431c-90fe-9bfc34b8124b" providerId="ADAL" clId="{9705B5E2-4F9E-49A1-A1D0-97A6754FED1E}" dt="2019-04-17T09:53:07.584" v="934" actId="478"/>
          <ac:spMkLst>
            <pc:docMk/>
            <pc:sldMk cId="1097241821" sldId="393"/>
            <ac:spMk id="21" creationId="{0230F750-BF3B-43FF-B50A-E644EA43B823}"/>
          </ac:spMkLst>
        </pc:spChg>
        <pc:graphicFrameChg chg="modGraphic">
          <ac:chgData name="Eleanor Simpson" userId="975f5492-d74c-431c-90fe-9bfc34b8124b" providerId="ADAL" clId="{9705B5E2-4F9E-49A1-A1D0-97A6754FED1E}" dt="2019-04-17T09:50:51.779" v="833" actId="207"/>
          <ac:graphicFrameMkLst>
            <pc:docMk/>
            <pc:sldMk cId="1097241821" sldId="393"/>
            <ac:graphicFrameMk id="16" creationId="{188BFCD6-3C6C-4F04-9506-EE74885FF5AB}"/>
          </ac:graphicFrameMkLst>
        </pc:graphicFrameChg>
      </pc:sldChg>
    </pc:docChg>
  </pc:docChgLst>
  <pc:docChgLst>
    <pc:chgData name="Sian Stebbings" userId="e14ea2a2-07d0-4302-97b9-16dc822a37cc" providerId="ADAL" clId="{D911C079-CA6B-41FA-B552-A02E1C0D624B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Statistics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Interpret Charts</a:t>
            </a:r>
          </a:p>
          <a:p>
            <a:pPr lvl="0" algn="ctr"/>
            <a:endParaRPr lang="en-GB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FLUENCY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31E6EE-DB63-49CB-8145-24714D015404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72A1038-66B4-42B5-84FB-28B4CA7DC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EEDFEB28-BAB0-4C00-9889-4FBC7000DE2E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information in the table to create a bar chart.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2DBCE6-1B83-4CCF-BAF2-6631653A3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15717"/>
              </p:ext>
            </p:extLst>
          </p:nvPr>
        </p:nvGraphicFramePr>
        <p:xfrm>
          <a:off x="569726" y="1451104"/>
          <a:ext cx="1741869" cy="1124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5601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426268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3361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394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394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CE0095E-AD62-4E05-9185-D877DCB2C892}"/>
              </a:ext>
            </a:extLst>
          </p:cNvPr>
          <p:cNvSpPr/>
          <p:nvPr/>
        </p:nvSpPr>
        <p:spPr>
          <a:xfrm>
            <a:off x="3447526" y="1361470"/>
            <a:ext cx="524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latin typeface="Century Gothic" panose="020B0502020202020204" pitchFamily="34" charset="0"/>
              </a:rPr>
              <a:t>Colour of Cars Passing the School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45A7B0-524B-4E86-88A8-366956771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742013"/>
              </p:ext>
            </p:extLst>
          </p:nvPr>
        </p:nvGraphicFramePr>
        <p:xfrm>
          <a:off x="2478206" y="1997130"/>
          <a:ext cx="623098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098">
                  <a:extLst>
                    <a:ext uri="{9D8B030D-6E8A-4147-A177-3AD203B41FA5}">
                      <a16:colId xmlns:a16="http://schemas.microsoft.com/office/drawing/2014/main" val="3324221419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733857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493862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713975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059815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DA8DF80-6526-4748-92E2-A677DB72AB29}"/>
              </a:ext>
            </a:extLst>
          </p:cNvPr>
          <p:cNvSpPr/>
          <p:nvPr/>
        </p:nvSpPr>
        <p:spPr>
          <a:xfrm rot="16200000">
            <a:off x="1219689" y="3794926"/>
            <a:ext cx="2517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Number of Cars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00ECFD-9795-45DA-AAD6-74DAC6C1E6A3}"/>
              </a:ext>
            </a:extLst>
          </p:cNvPr>
          <p:cNvSpPr/>
          <p:nvPr/>
        </p:nvSpPr>
        <p:spPr>
          <a:xfrm>
            <a:off x="5479974" y="5882662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Colour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69C8BD3-9D62-4B52-8642-4EA4B0B8B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22321"/>
              </p:ext>
            </p:extLst>
          </p:nvPr>
        </p:nvGraphicFramePr>
        <p:xfrm>
          <a:off x="3101304" y="2193889"/>
          <a:ext cx="5329412" cy="37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12">
                  <a:extLst>
                    <a:ext uri="{9D8B030D-6E8A-4147-A177-3AD203B41FA5}">
                      <a16:colId xmlns:a16="http://schemas.microsoft.com/office/drawing/2014/main" val="330869589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4229179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364925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5400423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989923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63257112"/>
                    </a:ext>
                  </a:extLst>
                </a:gridCol>
              </a:tblGrid>
              <a:tr h="270000">
                <a:tc rowSpan="4"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12191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218336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14813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72058"/>
                  </a:ext>
                </a:extLst>
              </a:tr>
              <a:tr h="270000">
                <a:tc rowSpan="4"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76847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447115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79445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55910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843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5266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B3CCD3E9-6A19-47D6-9E26-1E3D442A5D25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9C8448E-31BB-4FE5-926E-8117FBCA9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71BCA43C-DF29-49EA-89B0-0019126A7794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89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bar chart to answer the questions.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6BBFEE-FC49-4CF8-8979-9089A43FE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63171"/>
              </p:ext>
            </p:extLst>
          </p:nvPr>
        </p:nvGraphicFramePr>
        <p:xfrm>
          <a:off x="1106341" y="1970741"/>
          <a:ext cx="5037195" cy="3919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439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78541608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718532374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7176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47105"/>
                  </a:ext>
                </a:extLst>
              </a:tr>
              <a:tr h="6076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Mon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Tues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Wed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Thurs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Fri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11444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62964B-8A56-4CFC-B1F9-982DE1AD8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771233"/>
              </p:ext>
            </p:extLst>
          </p:nvPr>
        </p:nvGraphicFramePr>
        <p:xfrm>
          <a:off x="453800" y="994935"/>
          <a:ext cx="540000" cy="49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98385835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984514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17015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927093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99822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51119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421319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01287E2-277F-460A-9C09-C43F7797FE19}"/>
              </a:ext>
            </a:extLst>
          </p:cNvPr>
          <p:cNvSpPr txBox="1"/>
          <p:nvPr/>
        </p:nvSpPr>
        <p:spPr>
          <a:xfrm>
            <a:off x="2240703" y="1355270"/>
            <a:ext cx="244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Century Gothic" panose="020B0502020202020204" pitchFamily="34" charset="0"/>
              </a:rPr>
              <a:t>Cake Sales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E4E8B-7C89-4DB8-8CB1-B4A40157CE32}"/>
              </a:ext>
            </a:extLst>
          </p:cNvPr>
          <p:cNvSpPr txBox="1"/>
          <p:nvPr/>
        </p:nvSpPr>
        <p:spPr>
          <a:xfrm>
            <a:off x="6256076" y="1431246"/>
            <a:ext cx="26303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entury Gothic" panose="020B0502020202020204" pitchFamily="34" charset="0"/>
              </a:rPr>
              <a:t>How many cakes were sold on Monday? </a:t>
            </a:r>
          </a:p>
          <a:p>
            <a:endParaRPr lang="en-US" sz="2200" b="1" dirty="0">
              <a:latin typeface="Century Gothic" panose="020B0502020202020204" pitchFamily="34" charset="0"/>
            </a:endParaRPr>
          </a:p>
          <a:p>
            <a:r>
              <a:rPr lang="en-US" sz="2200" b="1" dirty="0">
                <a:latin typeface="Century Gothic" panose="020B0502020202020204" pitchFamily="34" charset="0"/>
              </a:rPr>
              <a:t>What is the most cakes sold in one day? </a:t>
            </a:r>
            <a:endParaRPr lang="en-US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sz="2200" b="1" dirty="0">
              <a:latin typeface="Century Gothic" panose="020B0502020202020204" pitchFamily="34" charset="0"/>
            </a:endParaRPr>
          </a:p>
          <a:p>
            <a:r>
              <a:rPr lang="en-US" sz="2200" b="1" dirty="0">
                <a:latin typeface="Century Gothic" panose="020B0502020202020204" pitchFamily="34" charset="0"/>
              </a:rPr>
              <a:t>On which day were the least amount of cakes sold?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endParaRPr lang="en-US" sz="2200" b="1" dirty="0"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23F741-F006-4049-8239-C16114214FA0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943B53A-9FAE-459D-BE42-81B95AEA0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56B3F091-B065-47F1-AD3C-51F7C74FF19B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022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bar chart to answer the questions.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6BBFEE-FC49-4CF8-8979-9089A43FE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57282"/>
              </p:ext>
            </p:extLst>
          </p:nvPr>
        </p:nvGraphicFramePr>
        <p:xfrm>
          <a:off x="1106341" y="1970741"/>
          <a:ext cx="5037195" cy="3919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439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78541608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718532374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7176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47105"/>
                  </a:ext>
                </a:extLst>
              </a:tr>
              <a:tr h="6076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Mon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Tues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Wed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Thurs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Fri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11444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62964B-8A56-4CFC-B1F9-982DE1AD8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90836"/>
              </p:ext>
            </p:extLst>
          </p:nvPr>
        </p:nvGraphicFramePr>
        <p:xfrm>
          <a:off x="453800" y="994935"/>
          <a:ext cx="540000" cy="49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98385835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984514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17015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927093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99822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51119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421319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01287E2-277F-460A-9C09-C43F7797FE19}"/>
              </a:ext>
            </a:extLst>
          </p:cNvPr>
          <p:cNvSpPr txBox="1"/>
          <p:nvPr/>
        </p:nvSpPr>
        <p:spPr>
          <a:xfrm>
            <a:off x="2240703" y="1355270"/>
            <a:ext cx="244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Century Gothic" panose="020B0502020202020204" pitchFamily="34" charset="0"/>
              </a:rPr>
              <a:t>Cake Sales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F2FC81-3262-40B4-94CB-77DE1732E240}"/>
              </a:ext>
            </a:extLst>
          </p:cNvPr>
          <p:cNvSpPr txBox="1"/>
          <p:nvPr/>
        </p:nvSpPr>
        <p:spPr>
          <a:xfrm>
            <a:off x="6256076" y="1431246"/>
            <a:ext cx="26303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entury Gothic" panose="020B0502020202020204" pitchFamily="34" charset="0"/>
              </a:rPr>
              <a:t>How many cakes were sold on Monday?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</a:t>
            </a:r>
            <a:endParaRPr lang="en-US" sz="2200" b="1" dirty="0">
              <a:latin typeface="Century Gothic" panose="020B0502020202020204" pitchFamily="34" charset="0"/>
            </a:endParaRPr>
          </a:p>
          <a:p>
            <a:endParaRPr lang="en-US" sz="2200" b="1" dirty="0">
              <a:latin typeface="Century Gothic" panose="020B0502020202020204" pitchFamily="34" charset="0"/>
            </a:endParaRPr>
          </a:p>
          <a:p>
            <a:r>
              <a:rPr lang="en-US" sz="2200" b="1" dirty="0">
                <a:latin typeface="Century Gothic" panose="020B0502020202020204" pitchFamily="34" charset="0"/>
              </a:rPr>
              <a:t>What is the most cakes sold in one day?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60 on Wednesday</a:t>
            </a:r>
            <a:endParaRPr lang="en-US" sz="2200" b="1" dirty="0">
              <a:latin typeface="Century Gothic" panose="020B0502020202020204" pitchFamily="34" charset="0"/>
            </a:endParaRPr>
          </a:p>
          <a:p>
            <a:endParaRPr lang="en-US" sz="2200" b="1" dirty="0">
              <a:latin typeface="Century Gothic" panose="020B0502020202020204" pitchFamily="34" charset="0"/>
            </a:endParaRPr>
          </a:p>
          <a:p>
            <a:r>
              <a:rPr lang="en-US" sz="2200" b="1" dirty="0">
                <a:latin typeface="Century Gothic" panose="020B0502020202020204" pitchFamily="34" charset="0"/>
              </a:rPr>
              <a:t>On which day were the least amount of cakes sold?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Tuesday and Thursday</a:t>
            </a:r>
            <a:endParaRPr lang="en-US" sz="2200" b="1" dirty="0"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18BDB8-E2E3-490F-B32C-89B5F913AAA6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85D7948-9D16-4C67-A43C-238D3E5A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887517DC-2F08-4680-B2EF-6235B4CD47E5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87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each increment worth on these scales?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6766BB-78F1-4086-85C7-93F07A739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80321"/>
              </p:ext>
            </p:extLst>
          </p:nvPr>
        </p:nvGraphicFramePr>
        <p:xfrm>
          <a:off x="674140" y="1551930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A96468F-6048-4142-B253-FFA492ABF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80376"/>
              </p:ext>
            </p:extLst>
          </p:nvPr>
        </p:nvGraphicFramePr>
        <p:xfrm>
          <a:off x="302599" y="1821525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60AA0D1-0563-4AF9-9CEC-EDED9D4A3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95360"/>
              </p:ext>
            </p:extLst>
          </p:nvPr>
        </p:nvGraphicFramePr>
        <p:xfrm>
          <a:off x="671440" y="2743854"/>
          <a:ext cx="7801120" cy="227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2753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3144954-E570-46FE-B07D-4BCEABC95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11016"/>
              </p:ext>
            </p:extLst>
          </p:nvPr>
        </p:nvGraphicFramePr>
        <p:xfrm>
          <a:off x="299899" y="2972505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36086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8A2802E-3EC8-430D-BF43-4658C9175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21113"/>
              </p:ext>
            </p:extLst>
          </p:nvPr>
        </p:nvGraphicFramePr>
        <p:xfrm>
          <a:off x="671440" y="3940902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602767C-BD8F-4752-95C6-C0D5609FF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985729"/>
              </p:ext>
            </p:extLst>
          </p:nvPr>
        </p:nvGraphicFramePr>
        <p:xfrm>
          <a:off x="299899" y="4210497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8AD9AF5-E8A0-4621-8A94-F2F609AC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79737"/>
              </p:ext>
            </p:extLst>
          </p:nvPr>
        </p:nvGraphicFramePr>
        <p:xfrm>
          <a:off x="671440" y="5135267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70EEBB4-E5A8-473C-B815-5E5475772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810239"/>
              </p:ext>
            </p:extLst>
          </p:nvPr>
        </p:nvGraphicFramePr>
        <p:xfrm>
          <a:off x="299899" y="5404862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472C5DD1-03E9-41C9-B360-1B75252FD57B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EB2B10A-9416-4581-81D7-6E6DD0C3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7BF27942-5DD0-4E49-936C-997E4862EE28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8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each increment worth on these scales?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6766BB-78F1-4086-85C7-93F07A7394B9}"/>
              </a:ext>
            </a:extLst>
          </p:cNvPr>
          <p:cNvGraphicFramePr>
            <a:graphicFrameLocks noGrp="1"/>
          </p:cNvGraphicFramePr>
          <p:nvPr/>
        </p:nvGraphicFramePr>
        <p:xfrm>
          <a:off x="674140" y="1551930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A96468F-6048-4142-B253-FFA492ABF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72165"/>
              </p:ext>
            </p:extLst>
          </p:nvPr>
        </p:nvGraphicFramePr>
        <p:xfrm>
          <a:off x="302599" y="1821525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60AA0D1-0563-4AF9-9CEC-EDED9D4A3D8E}"/>
              </a:ext>
            </a:extLst>
          </p:cNvPr>
          <p:cNvGraphicFramePr>
            <a:graphicFrameLocks noGrp="1"/>
          </p:cNvGraphicFramePr>
          <p:nvPr/>
        </p:nvGraphicFramePr>
        <p:xfrm>
          <a:off x="671440" y="2743854"/>
          <a:ext cx="7801120" cy="227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2753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3144954-E570-46FE-B07D-4BCEABC95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97428"/>
              </p:ext>
            </p:extLst>
          </p:nvPr>
        </p:nvGraphicFramePr>
        <p:xfrm>
          <a:off x="299899" y="2972505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36086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8A2802E-3EC8-430D-BF43-4658C91756A0}"/>
              </a:ext>
            </a:extLst>
          </p:cNvPr>
          <p:cNvGraphicFramePr>
            <a:graphicFrameLocks noGrp="1"/>
          </p:cNvGraphicFramePr>
          <p:nvPr/>
        </p:nvGraphicFramePr>
        <p:xfrm>
          <a:off x="671440" y="3940902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602767C-BD8F-4752-95C6-C0D5609FF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92461"/>
              </p:ext>
            </p:extLst>
          </p:nvPr>
        </p:nvGraphicFramePr>
        <p:xfrm>
          <a:off x="299899" y="4210497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8AD9AF5-E8A0-4621-8A94-F2F609ACA181}"/>
              </a:ext>
            </a:extLst>
          </p:cNvPr>
          <p:cNvGraphicFramePr>
            <a:graphicFrameLocks noGrp="1"/>
          </p:cNvGraphicFramePr>
          <p:nvPr/>
        </p:nvGraphicFramePr>
        <p:xfrm>
          <a:off x="671440" y="5135267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70EEBB4-E5A8-473C-B815-5E5475772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298619"/>
              </p:ext>
            </p:extLst>
          </p:nvPr>
        </p:nvGraphicFramePr>
        <p:xfrm>
          <a:off x="299899" y="5404862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0CB351DC-F280-408B-8C16-F22605E686C2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30" name="Picture 2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C071C3D-D068-4E8F-87A1-86A960CF3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DD01DCAD-5307-4A2C-BC66-B25F96869B7D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16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Look at this pictogram.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blanks in the table.</a:t>
            </a: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B351DC-F280-408B-8C16-F22605E686C2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30" name="Picture 2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C071C3D-D068-4E8F-87A1-86A960CF3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DD01DCAD-5307-4A2C-BC66-B25F96869B7D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88BFCD6-3C6C-4F04-9506-EE74885FF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90316"/>
              </p:ext>
            </p:extLst>
          </p:nvPr>
        </p:nvGraphicFramePr>
        <p:xfrm>
          <a:off x="1518124" y="4787398"/>
          <a:ext cx="6107752" cy="1244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938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2522705189"/>
                    </a:ext>
                  </a:extLst>
                </a:gridCol>
              </a:tblGrid>
              <a:tr h="554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&lt; £5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£6 – £10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£11 – £15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£16 – £20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68973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9ADAD21D-F76F-4BD2-B584-CF359A98BE06}"/>
              </a:ext>
            </a:extLst>
          </p:cNvPr>
          <p:cNvSpPr/>
          <p:nvPr/>
        </p:nvSpPr>
        <p:spPr>
          <a:xfrm>
            <a:off x="4084694" y="1292707"/>
            <a:ext cx="2231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Century Gothic" panose="020B0502020202020204" pitchFamily="34" charset="0"/>
              </a:rPr>
              <a:t>Pocket Money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9AF3C8-FABA-4132-908F-DEF319C5E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97629"/>
              </p:ext>
            </p:extLst>
          </p:nvPr>
        </p:nvGraphicFramePr>
        <p:xfrm>
          <a:off x="2133600" y="1692817"/>
          <a:ext cx="6096000" cy="2493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7295162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12087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182758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8941432"/>
                    </a:ext>
                  </a:extLst>
                </a:gridCol>
              </a:tblGrid>
              <a:tr h="6664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87538"/>
                  </a:ext>
                </a:extLst>
              </a:tr>
              <a:tr h="6664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110655"/>
                  </a:ext>
                </a:extLst>
              </a:tr>
              <a:tr h="6664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58503"/>
                  </a:ext>
                </a:extLst>
              </a:tr>
              <a:tr h="49383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&lt; £5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£6 - £10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£11 - £15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£16 - £20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7854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C432E2-921C-483E-A2B5-C2F07A4AEF05}"/>
              </a:ext>
            </a:extLst>
          </p:cNvPr>
          <p:cNvSpPr/>
          <p:nvPr/>
        </p:nvSpPr>
        <p:spPr>
          <a:xfrm>
            <a:off x="676275" y="1962150"/>
            <a:ext cx="1182022" cy="1600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each image = 5 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C53CA-B237-467B-AA83-B3FF8B59ED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2411735" y="2829411"/>
            <a:ext cx="1033014" cy="10193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0D102A-90C0-495C-9F66-611BE84514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46901">
            <a:off x="643482" y="1774486"/>
            <a:ext cx="1249947" cy="12334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FAE369-B4F7-41A3-A93A-45D0F69962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2411735" y="2183117"/>
            <a:ext cx="1033014" cy="10193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3B3C0F-748B-4BDD-AE75-C2CE952D68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2411735" y="1515682"/>
            <a:ext cx="1033014" cy="10193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061D30-5A0B-41A2-8C25-DC8F5574B7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3916685" y="2829411"/>
            <a:ext cx="1033014" cy="10193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58ECDC5-4AD3-4E5B-B6AB-6172FF8FB3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3916685" y="2183117"/>
            <a:ext cx="1033014" cy="10193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669A62-A623-46F9-9FF5-2D87E1EEC1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3916685" y="1515682"/>
            <a:ext cx="1033014" cy="101939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1AD594-DC41-4F8F-8D49-14E34052C8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5421635" y="2829411"/>
            <a:ext cx="1033014" cy="10193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35757D-D8FB-4AEB-A54F-96686B39F4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5412110" y="2183117"/>
            <a:ext cx="1033014" cy="10193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1B48AB-0A51-418F-8DB3-13332180AC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6926585" y="2829411"/>
            <a:ext cx="1033014" cy="1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Look at this pictogram.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blanks in the table.</a:t>
            </a: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B351DC-F280-408B-8C16-F22605E686C2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30" name="Picture 2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C071C3D-D068-4E8F-87A1-86A960CF3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DD01DCAD-5307-4A2C-BC66-B25F96869B7D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88BFCD6-3C6C-4F04-9506-EE74885FF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76038"/>
              </p:ext>
            </p:extLst>
          </p:nvPr>
        </p:nvGraphicFramePr>
        <p:xfrm>
          <a:off x="1518124" y="4787398"/>
          <a:ext cx="6107752" cy="1244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938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2522705189"/>
                    </a:ext>
                  </a:extLst>
                </a:gridCol>
              </a:tblGrid>
              <a:tr h="554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&lt; £5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£6 – £10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£11 – £15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£16 – £20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6897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9ADAD21D-F76F-4BD2-B584-CF359A98BE06}"/>
              </a:ext>
            </a:extLst>
          </p:cNvPr>
          <p:cNvSpPr/>
          <p:nvPr/>
        </p:nvSpPr>
        <p:spPr>
          <a:xfrm>
            <a:off x="4084694" y="1292707"/>
            <a:ext cx="2231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Century Gothic" panose="020B0502020202020204" pitchFamily="34" charset="0"/>
              </a:rPr>
              <a:t>Pocket Money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9AF3C8-FABA-4132-908F-DEF319C5EC52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692817"/>
          <a:ext cx="6096000" cy="2493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7295162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12087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182758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8941432"/>
                    </a:ext>
                  </a:extLst>
                </a:gridCol>
              </a:tblGrid>
              <a:tr h="6664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87538"/>
                  </a:ext>
                </a:extLst>
              </a:tr>
              <a:tr h="6664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110655"/>
                  </a:ext>
                </a:extLst>
              </a:tr>
              <a:tr h="6664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58503"/>
                  </a:ext>
                </a:extLst>
              </a:tr>
              <a:tr h="49383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&lt; £5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£6 - £10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£11 - £15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£16 - £20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7854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C432E2-921C-483E-A2B5-C2F07A4AEF05}"/>
              </a:ext>
            </a:extLst>
          </p:cNvPr>
          <p:cNvSpPr/>
          <p:nvPr/>
        </p:nvSpPr>
        <p:spPr>
          <a:xfrm>
            <a:off x="676275" y="1962150"/>
            <a:ext cx="1182022" cy="1600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each image = 5 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C53CA-B237-467B-AA83-B3FF8B59ED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2411735" y="2829411"/>
            <a:ext cx="1033014" cy="10193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0D102A-90C0-495C-9F66-611BE84514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46901">
            <a:off x="643482" y="1774486"/>
            <a:ext cx="1249947" cy="12334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FAE369-B4F7-41A3-A93A-45D0F69962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2411735" y="2183117"/>
            <a:ext cx="1033014" cy="10193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3B3C0F-748B-4BDD-AE75-C2CE952D68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2411735" y="1515682"/>
            <a:ext cx="1033014" cy="10193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061D30-5A0B-41A2-8C25-DC8F5574B7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3916685" y="2829411"/>
            <a:ext cx="1033014" cy="10193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58ECDC5-4AD3-4E5B-B6AB-6172FF8FB3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3916685" y="2183117"/>
            <a:ext cx="1033014" cy="10193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669A62-A623-46F9-9FF5-2D87E1EEC1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3916685" y="1515682"/>
            <a:ext cx="1033014" cy="101939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1AD594-DC41-4F8F-8D49-14E34052C8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5421635" y="2829411"/>
            <a:ext cx="1033014" cy="10193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35757D-D8FB-4AEB-A54F-96686B39F4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5412110" y="2183117"/>
            <a:ext cx="1033014" cy="10193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1B48AB-0A51-418F-8DB3-13332180AC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6926585" y="2829411"/>
            <a:ext cx="1033014" cy="1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Think of one question to ask about the information in this tally chart: </a:t>
            </a:r>
          </a:p>
          <a:p>
            <a:pPr lvl="0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B4A414-E5C4-4AB2-82D3-3F5FD06AADF3}"/>
              </a:ext>
            </a:extLst>
          </p:cNvPr>
          <p:cNvSpPr/>
          <p:nvPr/>
        </p:nvSpPr>
        <p:spPr>
          <a:xfrm>
            <a:off x="3484202" y="1686467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GB" b="1" i="1" dirty="0">
                <a:latin typeface="Century Gothic" panose="020B0502020202020204" pitchFamily="34" charset="0"/>
              </a:rPr>
              <a:t>Holiday Destinations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E2B5B5D-7AB6-4EBF-98C9-B09ED78E9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280093"/>
              </p:ext>
            </p:extLst>
          </p:nvPr>
        </p:nvGraphicFramePr>
        <p:xfrm>
          <a:off x="2011168" y="2147749"/>
          <a:ext cx="5121664" cy="170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3664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UK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Europe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Rest of the World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F0A4FAB-CC52-40BD-9D75-6F6C2CC9F407}"/>
              </a:ext>
            </a:extLst>
          </p:cNvPr>
          <p:cNvGrpSpPr/>
          <p:nvPr/>
        </p:nvGrpSpPr>
        <p:grpSpPr>
          <a:xfrm>
            <a:off x="4426871" y="2261009"/>
            <a:ext cx="473092" cy="306377"/>
            <a:chOff x="608053" y="5202628"/>
            <a:chExt cx="259006" cy="1677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BB55C2-56A4-4346-B4C7-407446963CB5}"/>
                </a:ext>
              </a:extLst>
            </p:cNvPr>
            <p:cNvGrpSpPr/>
            <p:nvPr/>
          </p:nvGrpSpPr>
          <p:grpSpPr>
            <a:xfrm>
              <a:off x="608053" y="5202628"/>
              <a:ext cx="156467" cy="167731"/>
              <a:chOff x="608053" y="5202628"/>
              <a:chExt cx="156467" cy="16773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BBFDF75-EC76-4873-A3EB-E482567E00DE}"/>
                  </a:ext>
                </a:extLst>
              </p:cNvPr>
              <p:cNvCxnSpPr/>
              <p:nvPr/>
            </p:nvCxnSpPr>
            <p:spPr>
              <a:xfrm>
                <a:off x="608053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95DD942-484E-4085-8E53-A70FC6462DBE}"/>
                  </a:ext>
                </a:extLst>
              </p:cNvPr>
              <p:cNvCxnSpPr/>
              <p:nvPr/>
            </p:nvCxnSpPr>
            <p:spPr>
              <a:xfrm>
                <a:off x="660209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9F1CD53-763F-4084-BCB8-363B0B8BC59A}"/>
                  </a:ext>
                </a:extLst>
              </p:cNvPr>
              <p:cNvCxnSpPr/>
              <p:nvPr/>
            </p:nvCxnSpPr>
            <p:spPr>
              <a:xfrm>
                <a:off x="712364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1880C8B-4914-4A4A-9E4D-F31A1A7D4018}"/>
                  </a:ext>
                </a:extLst>
              </p:cNvPr>
              <p:cNvCxnSpPr/>
              <p:nvPr/>
            </p:nvCxnSpPr>
            <p:spPr>
              <a:xfrm>
                <a:off x="764520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6636B6-55BF-4A0D-BC6D-4BE66CA63FEB}"/>
                </a:ext>
              </a:extLst>
            </p:cNvPr>
            <p:cNvCxnSpPr/>
            <p:nvPr/>
          </p:nvCxnSpPr>
          <p:spPr>
            <a:xfrm>
              <a:off x="86705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1D93A6-2A4B-4602-9E6D-ED45D21D8AE4}"/>
              </a:ext>
            </a:extLst>
          </p:cNvPr>
          <p:cNvCxnSpPr>
            <a:cxnSpLocks/>
          </p:cNvCxnSpPr>
          <p:nvPr/>
        </p:nvCxnSpPr>
        <p:spPr>
          <a:xfrm>
            <a:off x="4398164" y="2292419"/>
            <a:ext cx="355600" cy="2440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6528EC-A5C7-4AD2-8B44-9213B7EDECF3}"/>
              </a:ext>
            </a:extLst>
          </p:cNvPr>
          <p:cNvGrpSpPr/>
          <p:nvPr/>
        </p:nvGrpSpPr>
        <p:grpSpPr>
          <a:xfrm>
            <a:off x="4426871" y="2712056"/>
            <a:ext cx="285798" cy="306377"/>
            <a:chOff x="608053" y="5202628"/>
            <a:chExt cx="156467" cy="16773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32267E3-536E-4051-8D39-1A1EA8A66735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72FC9D-0CDC-4EBD-AFB6-FDA72F902809}"/>
                </a:ext>
              </a:extLst>
            </p:cNvPr>
            <p:cNvCxnSpPr/>
            <p:nvPr/>
          </p:nvCxnSpPr>
          <p:spPr>
            <a:xfrm>
              <a:off x="66020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EA52910-DA34-475D-9D34-A62A5A838AFA}"/>
                </a:ext>
              </a:extLst>
            </p:cNvPr>
            <p:cNvCxnSpPr/>
            <p:nvPr/>
          </p:nvCxnSpPr>
          <p:spPr>
            <a:xfrm>
              <a:off x="712364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CAA153-9225-483D-A1F8-9891503CB6B1}"/>
                </a:ext>
              </a:extLst>
            </p:cNvPr>
            <p:cNvCxnSpPr/>
            <p:nvPr/>
          </p:nvCxnSpPr>
          <p:spPr>
            <a:xfrm>
              <a:off x="764520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E87192-664E-4C22-AE84-4B167B149495}"/>
              </a:ext>
            </a:extLst>
          </p:cNvPr>
          <p:cNvGrpSpPr/>
          <p:nvPr/>
        </p:nvGrpSpPr>
        <p:grpSpPr>
          <a:xfrm>
            <a:off x="4426871" y="3206867"/>
            <a:ext cx="95267" cy="306377"/>
            <a:chOff x="608053" y="5202628"/>
            <a:chExt cx="52156" cy="16773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D7B69E2-5AF5-48AE-B0CC-9624A669897F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B6D0F5-F68A-45EA-9310-0D1BC86BE897}"/>
                </a:ext>
              </a:extLst>
            </p:cNvPr>
            <p:cNvCxnSpPr/>
            <p:nvPr/>
          </p:nvCxnSpPr>
          <p:spPr>
            <a:xfrm>
              <a:off x="66020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67C1E6-2F75-433F-8CEB-EAA83FEDE93A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6" name="Picture 2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867C2C8-7A95-40CC-8E9D-4D9AC869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B6178746-5CE7-4B2F-8724-A78881777DA5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03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Think of one question to ask about the information in this tally chart: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many people stayed in the UK for their holiday? 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Which is the least popular destination?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many people were asked in total?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many more people stayed in the UK than travelled to Europe?</a:t>
            </a:r>
          </a:p>
          <a:p>
            <a:pPr lvl="0" defTabSz="685800">
              <a:defRPr/>
            </a:pPr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B4A414-E5C4-4AB2-82D3-3F5FD06AADF3}"/>
              </a:ext>
            </a:extLst>
          </p:cNvPr>
          <p:cNvSpPr/>
          <p:nvPr/>
        </p:nvSpPr>
        <p:spPr>
          <a:xfrm>
            <a:off x="3484202" y="1686467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GB" b="1" i="1" dirty="0">
                <a:latin typeface="Century Gothic" panose="020B0502020202020204" pitchFamily="34" charset="0"/>
              </a:rPr>
              <a:t>Holiday Destinations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E2B5B5D-7AB6-4EBF-98C9-B09ED78E9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2894"/>
              </p:ext>
            </p:extLst>
          </p:nvPr>
        </p:nvGraphicFramePr>
        <p:xfrm>
          <a:off x="2011168" y="2147749"/>
          <a:ext cx="5121664" cy="170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3664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UK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Europe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Rest of the World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F0A4FAB-CC52-40BD-9D75-6F6C2CC9F407}"/>
              </a:ext>
            </a:extLst>
          </p:cNvPr>
          <p:cNvGrpSpPr/>
          <p:nvPr/>
        </p:nvGrpSpPr>
        <p:grpSpPr>
          <a:xfrm>
            <a:off x="4426871" y="2261009"/>
            <a:ext cx="473092" cy="306377"/>
            <a:chOff x="608053" y="5202628"/>
            <a:chExt cx="259006" cy="1677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BB55C2-56A4-4346-B4C7-407446963CB5}"/>
                </a:ext>
              </a:extLst>
            </p:cNvPr>
            <p:cNvGrpSpPr/>
            <p:nvPr/>
          </p:nvGrpSpPr>
          <p:grpSpPr>
            <a:xfrm>
              <a:off x="608053" y="5202628"/>
              <a:ext cx="156467" cy="167731"/>
              <a:chOff x="608053" y="5202628"/>
              <a:chExt cx="156467" cy="16773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BBFDF75-EC76-4873-A3EB-E482567E00DE}"/>
                  </a:ext>
                </a:extLst>
              </p:cNvPr>
              <p:cNvCxnSpPr/>
              <p:nvPr/>
            </p:nvCxnSpPr>
            <p:spPr>
              <a:xfrm>
                <a:off x="608053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95DD942-484E-4085-8E53-A70FC6462DBE}"/>
                  </a:ext>
                </a:extLst>
              </p:cNvPr>
              <p:cNvCxnSpPr/>
              <p:nvPr/>
            </p:nvCxnSpPr>
            <p:spPr>
              <a:xfrm>
                <a:off x="660209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9F1CD53-763F-4084-BCB8-363B0B8BC59A}"/>
                  </a:ext>
                </a:extLst>
              </p:cNvPr>
              <p:cNvCxnSpPr/>
              <p:nvPr/>
            </p:nvCxnSpPr>
            <p:spPr>
              <a:xfrm>
                <a:off x="712364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1880C8B-4914-4A4A-9E4D-F31A1A7D4018}"/>
                  </a:ext>
                </a:extLst>
              </p:cNvPr>
              <p:cNvCxnSpPr/>
              <p:nvPr/>
            </p:nvCxnSpPr>
            <p:spPr>
              <a:xfrm>
                <a:off x="764520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6636B6-55BF-4A0D-BC6D-4BE66CA63FEB}"/>
                </a:ext>
              </a:extLst>
            </p:cNvPr>
            <p:cNvCxnSpPr/>
            <p:nvPr/>
          </p:nvCxnSpPr>
          <p:spPr>
            <a:xfrm>
              <a:off x="86705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1D93A6-2A4B-4602-9E6D-ED45D21D8AE4}"/>
              </a:ext>
            </a:extLst>
          </p:cNvPr>
          <p:cNvCxnSpPr>
            <a:cxnSpLocks/>
          </p:cNvCxnSpPr>
          <p:nvPr/>
        </p:nvCxnSpPr>
        <p:spPr>
          <a:xfrm>
            <a:off x="4398164" y="2292419"/>
            <a:ext cx="355600" cy="2440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6528EC-A5C7-4AD2-8B44-9213B7EDECF3}"/>
              </a:ext>
            </a:extLst>
          </p:cNvPr>
          <p:cNvGrpSpPr/>
          <p:nvPr/>
        </p:nvGrpSpPr>
        <p:grpSpPr>
          <a:xfrm>
            <a:off x="4426871" y="2712056"/>
            <a:ext cx="285798" cy="306377"/>
            <a:chOff x="608053" y="5202628"/>
            <a:chExt cx="156467" cy="16773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32267E3-536E-4051-8D39-1A1EA8A66735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72FC9D-0CDC-4EBD-AFB6-FDA72F902809}"/>
                </a:ext>
              </a:extLst>
            </p:cNvPr>
            <p:cNvCxnSpPr/>
            <p:nvPr/>
          </p:nvCxnSpPr>
          <p:spPr>
            <a:xfrm>
              <a:off x="66020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EA52910-DA34-475D-9D34-A62A5A838AFA}"/>
                </a:ext>
              </a:extLst>
            </p:cNvPr>
            <p:cNvCxnSpPr/>
            <p:nvPr/>
          </p:nvCxnSpPr>
          <p:spPr>
            <a:xfrm>
              <a:off x="712364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CAA153-9225-483D-A1F8-9891503CB6B1}"/>
                </a:ext>
              </a:extLst>
            </p:cNvPr>
            <p:cNvCxnSpPr/>
            <p:nvPr/>
          </p:nvCxnSpPr>
          <p:spPr>
            <a:xfrm>
              <a:off x="764520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E87192-664E-4C22-AE84-4B167B149495}"/>
              </a:ext>
            </a:extLst>
          </p:cNvPr>
          <p:cNvGrpSpPr/>
          <p:nvPr/>
        </p:nvGrpSpPr>
        <p:grpSpPr>
          <a:xfrm>
            <a:off x="4426871" y="3206867"/>
            <a:ext cx="95267" cy="306377"/>
            <a:chOff x="608053" y="5202628"/>
            <a:chExt cx="52156" cy="16773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D7B69E2-5AF5-48AE-B0CC-9624A669897F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B6D0F5-F68A-45EA-9310-0D1BC86BE897}"/>
                </a:ext>
              </a:extLst>
            </p:cNvPr>
            <p:cNvCxnSpPr/>
            <p:nvPr/>
          </p:nvCxnSpPr>
          <p:spPr>
            <a:xfrm>
              <a:off x="66020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6A0CA-00BA-47A5-B43B-E3DD54D6D233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6" name="Picture 2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10AFF01-090E-45DE-9FEC-1BA762414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BBD823E6-4D59-41B8-BA9D-B6FBF75315C4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17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information in the table to create a bar chart.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81281E-AD6A-4933-BABF-10116A83E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16389"/>
              </p:ext>
            </p:extLst>
          </p:nvPr>
        </p:nvGraphicFramePr>
        <p:xfrm>
          <a:off x="3101304" y="2193889"/>
          <a:ext cx="5329412" cy="37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12">
                  <a:extLst>
                    <a:ext uri="{9D8B030D-6E8A-4147-A177-3AD203B41FA5}">
                      <a16:colId xmlns:a16="http://schemas.microsoft.com/office/drawing/2014/main" val="330869589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4229179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364925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5400423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989923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6325711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1219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7684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843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526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2DBCE6-1B83-4CCF-BAF2-6631653A3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48127"/>
              </p:ext>
            </p:extLst>
          </p:nvPr>
        </p:nvGraphicFramePr>
        <p:xfrm>
          <a:off x="520066" y="2203515"/>
          <a:ext cx="2344434" cy="1513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707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573727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45248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53036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53036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8855380-2AE4-4B65-A77E-072D499C1BF1}"/>
              </a:ext>
            </a:extLst>
          </p:cNvPr>
          <p:cNvSpPr/>
          <p:nvPr/>
        </p:nvSpPr>
        <p:spPr>
          <a:xfrm>
            <a:off x="3447526" y="1361470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latin typeface="Century Gothic" panose="020B0502020202020204" pitchFamily="34" charset="0"/>
              </a:rPr>
              <a:t>Colour of Cars Passing the School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80D078-B013-4F2A-92C4-12D1476D20EF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010066C-2666-49C7-8E56-F17A12C62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92801AD3-4D1E-42B4-A8EE-1BBEACCBFAE9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25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information in the table to create a bar chart.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2DBCE6-1B83-4CCF-BAF2-6631653A3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10254"/>
              </p:ext>
            </p:extLst>
          </p:nvPr>
        </p:nvGraphicFramePr>
        <p:xfrm>
          <a:off x="520066" y="2203515"/>
          <a:ext cx="2344434" cy="1513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707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573727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45248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53036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53036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CE0095E-AD62-4E05-9185-D877DCB2C892}"/>
              </a:ext>
            </a:extLst>
          </p:cNvPr>
          <p:cNvSpPr/>
          <p:nvPr/>
        </p:nvSpPr>
        <p:spPr>
          <a:xfrm>
            <a:off x="3447526" y="1361470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latin typeface="Century Gothic" panose="020B0502020202020204" pitchFamily="34" charset="0"/>
              </a:rPr>
              <a:t>Colour of Cars Passing the School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E3B7DE-89F2-47C9-852D-052E14F245C5}"/>
              </a:ext>
            </a:extLst>
          </p:cNvPr>
          <p:cNvSpPr/>
          <p:nvPr/>
        </p:nvSpPr>
        <p:spPr>
          <a:xfrm>
            <a:off x="665151" y="3989116"/>
            <a:ext cx="1914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Discuss which scale to use: 1s, 2s, 5s, 10s, 20s</a:t>
            </a:r>
          </a:p>
          <a:p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will you </a:t>
            </a:r>
          </a:p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show 35? 55?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53745A-4EEC-47F5-AFEB-5A437BA9C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82410"/>
              </p:ext>
            </p:extLst>
          </p:nvPr>
        </p:nvGraphicFramePr>
        <p:xfrm>
          <a:off x="3101304" y="2193889"/>
          <a:ext cx="5329412" cy="37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12">
                  <a:extLst>
                    <a:ext uri="{9D8B030D-6E8A-4147-A177-3AD203B41FA5}">
                      <a16:colId xmlns:a16="http://schemas.microsoft.com/office/drawing/2014/main" val="330869589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4229179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364925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5400423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989923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6325711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1219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7684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843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5266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7AC57A7-FC0D-438E-98E1-F5549E38E492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A50E34A-ED65-4F2B-A9A9-BA68D0DD1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C51BC785-C9F8-45A0-BB97-FC4E12984ECB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563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c7a0828-c5e4-45f8-a074-18a8fdc88ec6"/>
    <ds:schemaRef ds:uri="86144f90-c7b6-48d0-aae5-f5e9e48cc3df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EC13C4-0B80-490E-BFE6-9FFE53550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3210</TotalTime>
  <Words>591</Words>
  <Application>Microsoft Office PowerPoint</Application>
  <PresentationFormat>On-screen Show (4:3)</PresentationFormat>
  <Paragraphs>328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206</cp:revision>
  <dcterms:created xsi:type="dcterms:W3CDTF">2018-03-17T10:08:43Z</dcterms:created>
  <dcterms:modified xsi:type="dcterms:W3CDTF">2021-12-04T18:28:10Z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1024">
    <vt:lpwstr>184</vt:lpwstr>
  </property>
</Properties>
</file>