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84" r:id="rId7"/>
    <p:sldId id="360" r:id="rId8"/>
    <p:sldId id="385" r:id="rId9"/>
    <p:sldId id="368" r:id="rId10"/>
    <p:sldId id="386" r:id="rId11"/>
    <p:sldId id="370" r:id="rId12"/>
    <p:sldId id="374" r:id="rId13"/>
    <p:sldId id="373" r:id="rId14"/>
    <p:sldId id="376" r:id="rId15"/>
    <p:sldId id="387" r:id="rId16"/>
    <p:sldId id="379" r:id="rId17"/>
    <p:sldId id="314" r:id="rId18"/>
    <p:sldId id="390" r:id="rId19"/>
    <p:sldId id="391" r:id="rId20"/>
    <p:sldId id="378" r:id="rId21"/>
    <p:sldId id="388" r:id="rId22"/>
    <p:sldId id="3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4380F-6E17-4921-BD05-34F158EAC1A2}" v="21" dt="2020-01-29T09:14:4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2C2FCD33-AEFC-42E1-85A8-28C4A9988906}"/>
    <pc:docChg chg="undo custSel addSld delSld modSld sldOrd">
      <pc:chgData name="Cath Scanlon" userId="217f4c6b-e607-4a48-bdce-98b05a0a86c5" providerId="ADAL" clId="{2C2FCD33-AEFC-42E1-85A8-28C4A9988906}" dt="2019-01-10T16:03:23.123" v="1372" actId="20577"/>
      <pc:docMkLst>
        <pc:docMk/>
      </pc:docMkLst>
      <pc:sldChg chg="modSp">
        <pc:chgData name="Cath Scanlon" userId="217f4c6b-e607-4a48-bdce-98b05a0a86c5" providerId="ADAL" clId="{2C2FCD33-AEFC-42E1-85A8-28C4A9988906}" dt="2019-01-10T14:47:00.926" v="102" actId="20577"/>
        <pc:sldMkLst>
          <pc:docMk/>
          <pc:sldMk cId="2637481266" sldId="256"/>
        </pc:sldMkLst>
        <pc:spChg chg="mod">
          <ac:chgData name="Cath Scanlon" userId="217f4c6b-e607-4a48-bdce-98b05a0a86c5" providerId="ADAL" clId="{2C2FCD33-AEFC-42E1-85A8-28C4A9988906}" dt="2019-01-10T14:47:00.926" v="102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Cath Scanlon" userId="217f4c6b-e607-4a48-bdce-98b05a0a86c5" providerId="ADAL" clId="{2C2FCD33-AEFC-42E1-85A8-28C4A9988906}" dt="2019-01-10T16:01:22.845" v="1328" actId="1037"/>
        <pc:sldMkLst>
          <pc:docMk/>
          <pc:sldMk cId="636014570" sldId="314"/>
        </pc:sldMkLst>
        <pc:spChg chg="mod">
          <ac:chgData name="Cath Scanlon" userId="217f4c6b-e607-4a48-bdce-98b05a0a86c5" providerId="ADAL" clId="{2C2FCD33-AEFC-42E1-85A8-28C4A9988906}" dt="2019-01-10T16:01:19.912" v="1326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5:27:34.892" v="949" actId="1076"/>
          <ac:grpSpMkLst>
            <pc:docMk/>
            <pc:sldMk cId="636014570" sldId="314"/>
            <ac:grpSpMk id="9" creationId="{2E4F833B-D2FE-4352-9B31-0A5FE1171DD4}"/>
          </ac:grpSpMkLst>
        </pc:grpChg>
        <pc:graphicFrameChg chg="add mod modGraphic">
          <ac:chgData name="Cath Scanlon" userId="217f4c6b-e607-4a48-bdce-98b05a0a86c5" providerId="ADAL" clId="{2C2FCD33-AEFC-42E1-85A8-28C4A9988906}" dt="2019-01-10T16:01:22.845" v="1328" actId="1037"/>
          <ac:graphicFrameMkLst>
            <pc:docMk/>
            <pc:sldMk cId="636014570" sldId="314"/>
            <ac:graphicFrameMk id="6" creationId="{70B3BCE1-59C0-4D3D-90B8-BBF2E155B819}"/>
          </ac:graphicFrameMkLst>
        </pc:graphicFrameChg>
      </pc:sldChg>
      <pc:sldChg chg="addSp modSp">
        <pc:chgData name="Cath Scanlon" userId="217f4c6b-e607-4a48-bdce-98b05a0a86c5" providerId="ADAL" clId="{2C2FCD33-AEFC-42E1-85A8-28C4A9988906}" dt="2019-01-10T14:54:38.248" v="202" actId="1076"/>
        <pc:sldMkLst>
          <pc:docMk/>
          <pc:sldMk cId="36917022" sldId="360"/>
        </pc:sldMkLst>
        <pc:spChg chg="mod">
          <ac:chgData name="Cath Scanlon" userId="217f4c6b-e607-4a48-bdce-98b05a0a86c5" providerId="ADAL" clId="{2C2FCD33-AEFC-42E1-85A8-28C4A9988906}" dt="2019-01-10T14:54:08.044" v="181" actId="255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4:54:36.617" v="201" actId="1076"/>
          <ac:grpSpMkLst>
            <pc:docMk/>
            <pc:sldMk cId="36917022" sldId="360"/>
            <ac:grpSpMk id="10" creationId="{56C8C29C-7212-4BE1-97B5-06AE699EA796}"/>
          </ac:grpSpMkLst>
        </pc:grpChg>
        <pc:grpChg chg="add mod">
          <ac:chgData name="Cath Scanlon" userId="217f4c6b-e607-4a48-bdce-98b05a0a86c5" providerId="ADAL" clId="{2C2FCD33-AEFC-42E1-85A8-28C4A9988906}" dt="2019-01-10T14:54:38.248" v="202" actId="1076"/>
          <ac:grpSpMkLst>
            <pc:docMk/>
            <pc:sldMk cId="36917022" sldId="360"/>
            <ac:grpSpMk id="13" creationId="{930CB270-5CF7-4D15-8151-A086F8578916}"/>
          </ac:grpSpMkLst>
        </pc:grpChg>
        <pc:graphicFrameChg chg="add mod modGraphic">
          <ac:chgData name="Cath Scanlon" userId="217f4c6b-e607-4a48-bdce-98b05a0a86c5" providerId="ADAL" clId="{2C2FCD33-AEFC-42E1-85A8-28C4A9988906}" dt="2019-01-10T14:54:35.445" v="200" actId="1076"/>
          <ac:graphicFrameMkLst>
            <pc:docMk/>
            <pc:sldMk cId="36917022" sldId="360"/>
            <ac:graphicFrameMk id="6" creationId="{2A380423-9DD2-489C-87C7-C3905294E0E5}"/>
          </ac:graphicFrameMkLst>
        </pc:graphicFrameChg>
        <pc:picChg chg="add mod">
          <ac:chgData name="Cath Scanlon" userId="217f4c6b-e607-4a48-bdce-98b05a0a86c5" providerId="ADAL" clId="{2C2FCD33-AEFC-42E1-85A8-28C4A9988906}" dt="2019-01-10T14:54:30.266" v="197" actId="1076"/>
          <ac:picMkLst>
            <pc:docMk/>
            <pc:sldMk cId="36917022" sldId="360"/>
            <ac:picMk id="9" creationId="{D531AE0E-5CB7-414D-AB84-8743B692399A}"/>
          </ac:picMkLst>
        </pc:picChg>
      </pc:sldChg>
      <pc:sldChg chg="addSp delSp modSp">
        <pc:chgData name="Cath Scanlon" userId="217f4c6b-e607-4a48-bdce-98b05a0a86c5" providerId="ADAL" clId="{2C2FCD33-AEFC-42E1-85A8-28C4A9988906}" dt="2019-01-10T14:49:20.668" v="144" actId="1035"/>
        <pc:sldMkLst>
          <pc:docMk/>
          <pc:sldMk cId="1669721746" sldId="365"/>
        </pc:sldMkLst>
        <pc:spChg chg="mod">
          <ac:chgData name="Cath Scanlon" userId="217f4c6b-e607-4a48-bdce-98b05a0a86c5" providerId="ADAL" clId="{2C2FCD33-AEFC-42E1-85A8-28C4A9988906}" dt="2019-01-10T14:45:04.754" v="79" actId="403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4:48:14.890" v="123" actId="1076"/>
          <ac:grpSpMkLst>
            <pc:docMk/>
            <pc:sldMk cId="1669721746" sldId="365"/>
            <ac:grpSpMk id="2" creationId="{7127010A-5B94-4899-A459-073C487DA34B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10" creationId="{2A232D48-517E-495C-9AE3-94F1C51A9226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14" creationId="{409BD712-42AA-467E-B416-6C4F2AF237C2}"/>
          </ac:grpSpMkLst>
        </pc:grpChg>
        <pc:grpChg chg="add del mod">
          <ac:chgData name="Cath Scanlon" userId="217f4c6b-e607-4a48-bdce-98b05a0a86c5" providerId="ADAL" clId="{2C2FCD33-AEFC-42E1-85A8-28C4A9988906}" dt="2019-01-10T14:47:55.221" v="117" actId="165"/>
          <ac:grpSpMkLst>
            <pc:docMk/>
            <pc:sldMk cId="1669721746" sldId="365"/>
            <ac:grpSpMk id="20" creationId="{1DFA166E-571F-4CAE-AF8F-9B85D1FA75FC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27" creationId="{5FB4B1B5-9D32-4099-AC31-A7AA61BC00C0}"/>
          </ac:grpSpMkLst>
        </pc:grpChg>
        <pc:graphicFrameChg chg="add mod modGraphic">
          <ac:chgData name="Cath Scanlon" userId="217f4c6b-e607-4a48-bdce-98b05a0a86c5" providerId="ADAL" clId="{2C2FCD33-AEFC-42E1-85A8-28C4A9988906}" dt="2019-01-10T14:47:30.050" v="112" actId="14100"/>
          <ac:graphicFrameMkLst>
            <pc:docMk/>
            <pc:sldMk cId="1669721746" sldId="365"/>
            <ac:graphicFrameMk id="6" creationId="{85722668-E71F-451D-B99E-E6E3458176FA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4:47:30.050" v="112" actId="14100"/>
          <ac:graphicFrameMkLst>
            <pc:docMk/>
            <pc:sldMk cId="1669721746" sldId="365"/>
            <ac:graphicFrameMk id="9" creationId="{65A7225A-A048-424D-9191-F18D0FEA1812}"/>
          </ac:graphicFrameMkLst>
        </pc:graphicFrame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1" creationId="{52E8DA6E-01EB-42C4-924A-A5DCE19A9C3D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2" creationId="{E3BCA938-7682-4FC6-8004-A163FF4D19B7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3" creationId="{6C0407A9-F9AF-4189-B8B0-5C7CD7A667CE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4" creationId="{8F411AD0-2853-4781-A1B8-FAC4A1769F4D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5" creationId="{8B1DBA78-83E2-4CC4-B211-DA2EE48B581F}"/>
          </ac:picMkLst>
        </pc:picChg>
        <pc:picChg chg="add mod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6" creationId="{365A2F6B-CEC3-4FC9-A52B-61EDE9D0AEA7}"/>
          </ac:picMkLst>
        </pc:picChg>
        <pc:picChg chg="mod">
          <ac:chgData name="Cath Scanlon" userId="217f4c6b-e607-4a48-bdce-98b05a0a86c5" providerId="ADAL" clId="{2C2FCD33-AEFC-42E1-85A8-28C4A9988906}" dt="2019-01-10T14:49:20.668" v="144" actId="1035"/>
          <ac:picMkLst>
            <pc:docMk/>
            <pc:sldMk cId="1669721746" sldId="365"/>
            <ac:picMk id="29" creationId="{5B08C7E9-96FF-4C31-8203-5B492EBF0D7D}"/>
          </ac:picMkLst>
        </pc:picChg>
      </pc:sldChg>
      <pc:sldChg chg="modSp">
        <pc:chgData name="Cath Scanlon" userId="217f4c6b-e607-4a48-bdce-98b05a0a86c5" providerId="ADAL" clId="{2C2FCD33-AEFC-42E1-85A8-28C4A9988906}" dt="2019-01-10T14:44:28.365" v="70" actId="20577"/>
        <pc:sldMkLst>
          <pc:docMk/>
          <pc:sldMk cId="332354265" sldId="366"/>
        </pc:sldMkLst>
        <pc:spChg chg="mod">
          <ac:chgData name="Cath Scanlon" userId="217f4c6b-e607-4a48-bdce-98b05a0a86c5" providerId="ADAL" clId="{2C2FCD33-AEFC-42E1-85A8-28C4A9988906}" dt="2019-01-10T14:44:28.365" v="7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2C2FCD33-AEFC-42E1-85A8-28C4A9988906}" dt="2019-01-10T15:58:16.382" v="1250"/>
        <pc:sldMkLst>
          <pc:docMk/>
          <pc:sldMk cId="1694243128" sldId="368"/>
        </pc:sldMkLst>
        <pc:spChg chg="add del mod">
          <ac:chgData name="Cath Scanlon" userId="217f4c6b-e607-4a48-bdce-98b05a0a86c5" providerId="ADAL" clId="{2C2FCD33-AEFC-42E1-85A8-28C4A9988906}" dt="2019-01-10T15:03:11.159" v="328" actId="12788"/>
          <ac:spMkLst>
            <pc:docMk/>
            <pc:sldMk cId="1694243128" sldId="368"/>
            <ac:spMk id="19" creationId="{5252A847-DE45-4FA3-A1F8-EEBEB845FF8E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4" creationId="{74B85D5F-E4DA-4A3A-BDD3-35C82E46BF9A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5" creationId="{DF84DB87-19F3-4F2B-A845-72F20951016C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6" creationId="{A116FDC4-60FE-4A73-909E-7BAB38D58E1F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7" creationId="{1278A8E0-00E1-4C1A-8F51-C9579B285A4E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3" creationId="{EAB17493-5943-4F8E-9E1B-A8388473E165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4" creationId="{3DD99A4E-F6BB-47DA-BAA0-635716FB7766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5" creationId="{4E19BEB5-23C1-4510-94B4-DDC23BD9D4EA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6" creationId="{2EFE21A9-E1AE-42DC-A691-83E1CFE7BA67}"/>
          </ac:spMkLst>
        </pc:spChg>
        <pc:grpChg chg="add del mod">
          <ac:chgData name="Cath Scanlon" userId="217f4c6b-e607-4a48-bdce-98b05a0a86c5" providerId="ADAL" clId="{2C2FCD33-AEFC-42E1-85A8-28C4A9988906}" dt="2019-01-10T15:03:01.336" v="325" actId="478"/>
          <ac:grpSpMkLst>
            <pc:docMk/>
            <pc:sldMk cId="1694243128" sldId="368"/>
            <ac:grpSpMk id="2" creationId="{6B0AE7A7-A94D-4358-BBEF-F200E71554AF}"/>
          </ac:grpSpMkLst>
        </pc:grpChg>
        <pc:grpChg chg="add del">
          <ac:chgData name="Cath Scanlon" userId="217f4c6b-e607-4a48-bdce-98b05a0a86c5" providerId="ADAL" clId="{2C2FCD33-AEFC-42E1-85A8-28C4A9988906}" dt="2019-01-10T15:00:52.370" v="284"/>
          <ac:grpSpMkLst>
            <pc:docMk/>
            <pc:sldMk cId="1694243128" sldId="368"/>
            <ac:grpSpMk id="10" creationId="{043D9F1A-68B7-4D80-8B37-7DF0963DC0C3}"/>
          </ac:grpSpMkLst>
        </pc:grpChg>
        <pc:grpChg chg="add del">
          <ac:chgData name="Cath Scanlon" userId="217f4c6b-e607-4a48-bdce-98b05a0a86c5" providerId="ADAL" clId="{2C2FCD33-AEFC-42E1-85A8-28C4A9988906}" dt="2019-01-10T15:00:52.370" v="284"/>
          <ac:grpSpMkLst>
            <pc:docMk/>
            <pc:sldMk cId="1694243128" sldId="368"/>
            <ac:grpSpMk id="21" creationId="{FB37921C-5A39-48D6-8366-F6E48B74B4E6}"/>
          </ac:grpSpMkLst>
        </pc:grpChg>
        <pc:grpChg chg="add mod">
          <ac:chgData name="Cath Scanlon" userId="217f4c6b-e607-4a48-bdce-98b05a0a86c5" providerId="ADAL" clId="{2C2FCD33-AEFC-42E1-85A8-28C4A9988906}" dt="2019-01-10T15:05:37.027" v="388" actId="1038"/>
          <ac:grpSpMkLst>
            <pc:docMk/>
            <pc:sldMk cId="1694243128" sldId="368"/>
            <ac:grpSpMk id="31" creationId="{5D6BBA82-7EB0-449A-8F79-C20D7678D0E9}"/>
          </ac:grpSpMkLst>
        </pc:grpChg>
        <pc:grpChg chg="mod">
          <ac:chgData name="Cath Scanlon" userId="217f4c6b-e607-4a48-bdce-98b05a0a86c5" providerId="ADAL" clId="{2C2FCD33-AEFC-42E1-85A8-28C4A9988906}" dt="2019-01-10T15:05:31.733" v="365" actId="552"/>
          <ac:grpSpMkLst>
            <pc:docMk/>
            <pc:sldMk cId="1694243128" sldId="368"/>
            <ac:grpSpMk id="32" creationId="{9D6AC875-25F5-4D82-9A43-13C723D9A988}"/>
          </ac:grpSpMkLst>
        </pc:grpChg>
        <pc:grpChg chg="add mod">
          <ac:chgData name="Cath Scanlon" userId="217f4c6b-e607-4a48-bdce-98b05a0a86c5" providerId="ADAL" clId="{2C2FCD33-AEFC-42E1-85A8-28C4A9988906}" dt="2019-01-10T15:05:37.027" v="388" actId="1038"/>
          <ac:grpSpMkLst>
            <pc:docMk/>
            <pc:sldMk cId="1694243128" sldId="368"/>
            <ac:grpSpMk id="40" creationId="{B5181E68-1080-41EC-BE29-57F04A41FCA4}"/>
          </ac:grpSpMkLst>
        </pc:grpChg>
        <pc:graphicFrameChg chg="add del">
          <ac:chgData name="Cath Scanlon" userId="217f4c6b-e607-4a48-bdce-98b05a0a86c5" providerId="ADAL" clId="{2C2FCD33-AEFC-42E1-85A8-28C4A9988906}" dt="2019-01-10T15:00:52.370" v="284"/>
          <ac:graphicFrameMkLst>
            <pc:docMk/>
            <pc:sldMk cId="1694243128" sldId="368"/>
            <ac:graphicFrameMk id="6" creationId="{5C03EAE1-A678-4BFA-8992-B3B70E513ED7}"/>
          </ac:graphicFrameMkLst>
        </pc:graphicFrameChg>
        <pc:graphicFrameChg chg="add del">
          <ac:chgData name="Cath Scanlon" userId="217f4c6b-e607-4a48-bdce-98b05a0a86c5" providerId="ADAL" clId="{2C2FCD33-AEFC-42E1-85A8-28C4A9988906}" dt="2019-01-10T15:00:52.370" v="284"/>
          <ac:graphicFrameMkLst>
            <pc:docMk/>
            <pc:sldMk cId="1694243128" sldId="368"/>
            <ac:graphicFrameMk id="9" creationId="{55C0400B-F78B-471F-9ED4-8E08BA981EFB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8:16.382" v="1250"/>
          <ac:graphicFrameMkLst>
            <pc:docMk/>
            <pc:sldMk cId="1694243128" sldId="368"/>
            <ac:graphicFrameMk id="29" creationId="{A8612A1B-FCC2-4972-BECC-88D0994B9D4E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5:37.027" v="388" actId="1038"/>
          <ac:graphicFrameMkLst>
            <pc:docMk/>
            <pc:sldMk cId="1694243128" sldId="368"/>
            <ac:graphicFrameMk id="30" creationId="{2DA83D41-8D26-468B-9BDA-9FC26DE981AD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5:42.889" v="389" actId="1076"/>
          <ac:graphicFrameMkLst>
            <pc:docMk/>
            <pc:sldMk cId="1694243128" sldId="368"/>
            <ac:graphicFrameMk id="48" creationId="{CADB9EE9-3D19-4242-ABF8-40B058EADBF9}"/>
          </ac:graphicFrameMkLst>
        </pc:graphicFrameChg>
        <pc:picChg chg="add del">
          <ac:chgData name="Cath Scanlon" userId="217f4c6b-e607-4a48-bdce-98b05a0a86c5" providerId="ADAL" clId="{2C2FCD33-AEFC-42E1-85A8-28C4A9988906}" dt="2019-01-10T15:00:52.370" v="284"/>
          <ac:picMkLst>
            <pc:docMk/>
            <pc:sldMk cId="1694243128" sldId="368"/>
            <ac:picMk id="28" creationId="{8A8975CB-BFAA-4177-8C87-2E71E0046635}"/>
          </ac:picMkLst>
        </pc:picChg>
        <pc:picChg chg="mod">
          <ac:chgData name="Cath Scanlon" userId="217f4c6b-e607-4a48-bdce-98b05a0a86c5" providerId="ADAL" clId="{2C2FCD33-AEFC-42E1-85A8-28C4A9988906}" dt="2019-01-10T15:05:56.431" v="392" actId="1037"/>
          <ac:picMkLst>
            <pc:docMk/>
            <pc:sldMk cId="1694243128" sldId="368"/>
            <ac:picMk id="42" creationId="{A836A565-0B94-4C64-85BB-B1454E8B8983}"/>
          </ac:picMkLst>
        </pc:picChg>
        <pc:picChg chg="add mod">
          <ac:chgData name="Cath Scanlon" userId="217f4c6b-e607-4a48-bdce-98b05a0a86c5" providerId="ADAL" clId="{2C2FCD33-AEFC-42E1-85A8-28C4A9988906}" dt="2019-01-10T15:05:37.027" v="388" actId="1038"/>
          <ac:picMkLst>
            <pc:docMk/>
            <pc:sldMk cId="1694243128" sldId="368"/>
            <ac:picMk id="47" creationId="{6EDBCC04-577E-4A9B-A170-04F57AD0EFFF}"/>
          </ac:picMkLst>
        </pc:picChg>
      </pc:sldChg>
      <pc:sldChg chg="addSp modSp add">
        <pc:chgData name="Cath Scanlon" userId="217f4c6b-e607-4a48-bdce-98b05a0a86c5" providerId="ADAL" clId="{2C2FCD33-AEFC-42E1-85A8-28C4A9988906}" dt="2019-01-10T15:58:31.401" v="1254" actId="12788"/>
        <pc:sldMkLst>
          <pc:docMk/>
          <pc:sldMk cId="3420866881" sldId="370"/>
        </pc:sldMkLst>
        <pc:spChg chg="mod">
          <ac:chgData name="Cath Scanlon" userId="217f4c6b-e607-4a48-bdce-98b05a0a86c5" providerId="ADAL" clId="{2C2FCD33-AEFC-42E1-85A8-28C4A9988906}" dt="2019-01-10T15:58:31.401" v="1254" actId="12788"/>
          <ac:spMkLst>
            <pc:docMk/>
            <pc:sldMk cId="3420866881" sldId="37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58:31.401" v="1254" actId="12788"/>
          <ac:graphicFrameMkLst>
            <pc:docMk/>
            <pc:sldMk cId="3420866881" sldId="370"/>
            <ac:graphicFrameMk id="6" creationId="{0239EC6D-F246-4B19-AFE8-A6BF2A083AEC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8:36.222" v="447" actId="14100"/>
          <ac:graphicFrameMkLst>
            <pc:docMk/>
            <pc:sldMk cId="3420866881" sldId="370"/>
            <ac:graphicFrameMk id="9" creationId="{5D0D6CD5-23E3-4C4F-BF5F-791EE990BA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8:49.960" v="481" actId="1036"/>
          <ac:graphicFrameMkLst>
            <pc:docMk/>
            <pc:sldMk cId="3420866881" sldId="370"/>
            <ac:graphicFrameMk id="10" creationId="{64FDAB3A-069D-431B-92A5-BC6D24B60796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5:12:13.272" v="584" actId="14100"/>
        <pc:sldMkLst>
          <pc:docMk/>
          <pc:sldMk cId="746691968" sldId="373"/>
        </pc:sldMkLst>
        <pc:spChg chg="mod">
          <ac:chgData name="Cath Scanlon" userId="217f4c6b-e607-4a48-bdce-98b05a0a86c5" providerId="ADAL" clId="{2C2FCD33-AEFC-42E1-85A8-28C4A9988906}" dt="2019-01-10T15:12:06.516" v="568" actId="12788"/>
          <ac:spMkLst>
            <pc:docMk/>
            <pc:sldMk cId="746691968" sldId="373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5:12:13.272" v="584" actId="14100"/>
          <ac:grpSpMkLst>
            <pc:docMk/>
            <pc:sldMk cId="746691968" sldId="373"/>
            <ac:grpSpMk id="6" creationId="{E3F66FF5-2FCE-4D1A-9A57-E6C1E52C37DD}"/>
          </ac:grpSpMkLst>
        </pc:grpChg>
        <pc:grpChg chg="mod">
          <ac:chgData name="Cath Scanlon" userId="217f4c6b-e607-4a48-bdce-98b05a0a86c5" providerId="ADAL" clId="{2C2FCD33-AEFC-42E1-85A8-28C4A9988906}" dt="2019-01-10T15:12:06.516" v="568" actId="12788"/>
          <ac:grpSpMkLst>
            <pc:docMk/>
            <pc:sldMk cId="746691968" sldId="373"/>
            <ac:grpSpMk id="11" creationId="{B54AD9ED-2E42-414E-80B8-31B868DC75CF}"/>
          </ac:grpSpMkLst>
        </pc:grpChg>
      </pc:sldChg>
      <pc:sldChg chg="addSp modSp add">
        <pc:chgData name="Cath Scanlon" userId="217f4c6b-e607-4a48-bdce-98b05a0a86c5" providerId="ADAL" clId="{2C2FCD33-AEFC-42E1-85A8-28C4A9988906}" dt="2019-01-10T15:59:11.548" v="1272" actId="1037"/>
        <pc:sldMkLst>
          <pc:docMk/>
          <pc:sldMk cId="493629928" sldId="374"/>
        </pc:sldMkLst>
        <pc:spChg chg="mod">
          <ac:chgData name="Cath Scanlon" userId="217f4c6b-e607-4a48-bdce-98b05a0a86c5" providerId="ADAL" clId="{2C2FCD33-AEFC-42E1-85A8-28C4A9988906}" dt="2019-01-10T15:58:42.105" v="1257" actId="12788"/>
          <ac:spMkLst>
            <pc:docMk/>
            <pc:sldMk cId="493629928" sldId="374"/>
            <ac:spMk id="19" creationId="{5252A847-DE45-4FA3-A1F8-EEBEB845FF8E}"/>
          </ac:spMkLst>
        </pc:spChg>
        <pc:graphicFrameChg chg="mod modGraphic">
          <ac:chgData name="Cath Scanlon" userId="217f4c6b-e607-4a48-bdce-98b05a0a86c5" providerId="ADAL" clId="{2C2FCD33-AEFC-42E1-85A8-28C4A9988906}" dt="2019-01-10T15:58:42.105" v="1257" actId="12788"/>
          <ac:graphicFrameMkLst>
            <pc:docMk/>
            <pc:sldMk cId="493629928" sldId="374"/>
            <ac:graphicFrameMk id="6" creationId="{0239EC6D-F246-4B19-AFE8-A6BF2A083AEC}"/>
          </ac:graphicFrameMkLst>
        </pc:graphicFrameChg>
        <pc:graphicFrameChg chg="mod">
          <ac:chgData name="Cath Scanlon" userId="217f4c6b-e607-4a48-bdce-98b05a0a86c5" providerId="ADAL" clId="{2C2FCD33-AEFC-42E1-85A8-28C4A9988906}" dt="2019-01-10T15:10:57.444" v="522" actId="572"/>
          <ac:graphicFrameMkLst>
            <pc:docMk/>
            <pc:sldMk cId="493629928" sldId="374"/>
            <ac:graphicFrameMk id="9" creationId="{5D0D6CD5-23E3-4C4F-BF5F-791EE990BA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1" creationId="{77D912D5-272D-4B79-B057-C135CC8C311F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2" creationId="{02534359-47D2-4326-AE1C-E1BCFCAA0530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3" creationId="{805E9291-FB69-4F54-BFF0-F3DACEE43F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11.548" v="1272" actId="1037"/>
          <ac:graphicFrameMkLst>
            <pc:docMk/>
            <pc:sldMk cId="493629928" sldId="374"/>
            <ac:graphicFrameMk id="14" creationId="{56D579D4-101A-407E-A47B-79FE124046B2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5:59:23.987" v="1276"/>
        <pc:sldMkLst>
          <pc:docMk/>
          <pc:sldMk cId="1204933134" sldId="376"/>
        </pc:sldMkLst>
        <pc:spChg chg="mod">
          <ac:chgData name="Cath Scanlon" userId="217f4c6b-e607-4a48-bdce-98b05a0a86c5" providerId="ADAL" clId="{2C2FCD33-AEFC-42E1-85A8-28C4A9988906}" dt="2019-01-10T15:13:20.037" v="634" actId="6549"/>
          <ac:spMkLst>
            <pc:docMk/>
            <pc:sldMk cId="1204933134" sldId="376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59:21.660" v="1274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23.987" v="1276"/>
          <ac:graphicFrameMkLst>
            <pc:docMk/>
            <pc:sldMk cId="1204933134" sldId="376"/>
            <ac:graphicFrameMk id="22" creationId="{F2F7A37D-67D5-479C-8DCC-B2AD9C318FA8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6:01:52.836" v="1344" actId="1038"/>
        <pc:sldMkLst>
          <pc:docMk/>
          <pc:sldMk cId="172286206" sldId="378"/>
        </pc:sldMkLst>
        <pc:spChg chg="mod">
          <ac:chgData name="Cath Scanlon" userId="217f4c6b-e607-4a48-bdce-98b05a0a86c5" providerId="ADAL" clId="{2C2FCD33-AEFC-42E1-85A8-28C4A9988906}" dt="2019-01-10T15:32:15.672" v="1044" actId="12788"/>
          <ac:spMkLst>
            <pc:docMk/>
            <pc:sldMk cId="172286206" sldId="378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32:25.281" v="1057" actId="14100"/>
          <ac:graphicFrameMkLst>
            <pc:docMk/>
            <pc:sldMk cId="172286206" sldId="378"/>
            <ac:graphicFrameMk id="6" creationId="{506DDCC4-EBF4-4074-9D38-EBBAAB904F65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32:37.886" v="1067" actId="255"/>
          <ac:graphicFrameMkLst>
            <pc:docMk/>
            <pc:sldMk cId="172286206" sldId="378"/>
            <ac:graphicFrameMk id="9" creationId="{2E14C790-6CEC-4375-AC0A-346FAF85F75E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6:01:52.836" v="1344" actId="1038"/>
          <ac:graphicFrameMkLst>
            <pc:docMk/>
            <pc:sldMk cId="172286206" sldId="378"/>
            <ac:graphicFrameMk id="10" creationId="{2BC5466F-002F-41B7-82A9-7CF2542EAD6A}"/>
          </ac:graphicFrameMkLst>
        </pc:graphicFrameChg>
      </pc:sldChg>
      <pc:sldChg chg="delSp modSp add">
        <pc:chgData name="Cath Scanlon" userId="217f4c6b-e607-4a48-bdce-98b05a0a86c5" providerId="ADAL" clId="{2C2FCD33-AEFC-42E1-85A8-28C4A9988906}" dt="2019-01-10T16:00:12.840" v="1296"/>
        <pc:sldMkLst>
          <pc:docMk/>
          <pc:sldMk cId="1218620707" sldId="379"/>
        </pc:sldMkLst>
        <pc:graphicFrameChg chg="mod">
          <ac:chgData name="Cath Scanlon" userId="217f4c6b-e607-4a48-bdce-98b05a0a86c5" providerId="ADAL" clId="{2C2FCD33-AEFC-42E1-85A8-28C4A9988906}" dt="2019-01-10T16:00:12.840" v="1296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">
          <ac:chgData name="Cath Scanlon" userId="217f4c6b-e607-4a48-bdce-98b05a0a86c5" providerId="ADAL" clId="{2C2FCD33-AEFC-42E1-85A8-28C4A9988906}" dt="2019-01-10T16:00:10.183" v="1295" actId="1037"/>
          <ac:graphicFrameMkLst>
            <pc:docMk/>
            <pc:sldMk cId="1218620707" sldId="379"/>
            <ac:graphicFrameMk id="20" creationId="{DE150120-F9FA-404D-BA2B-56CEC5E2ADA6}"/>
          </ac:graphicFrameMkLst>
        </pc:graphicFrameChg>
        <pc:graphicFrameChg chg="del">
          <ac:chgData name="Cath Scanlon" userId="217f4c6b-e607-4a48-bdce-98b05a0a86c5" providerId="ADAL" clId="{2C2FCD33-AEFC-42E1-85A8-28C4A9988906}" dt="2019-01-10T15:25:09.729" v="880" actId="478"/>
          <ac:graphicFrameMkLst>
            <pc:docMk/>
            <pc:sldMk cId="1218620707" sldId="379"/>
            <ac:graphicFrameMk id="27" creationId="{69603DF5-DCF8-4931-B186-0BF63577912B}"/>
          </ac:graphicFrameMkLst>
        </pc:graphicFrame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Helen Woodhead" userId="ad3a4230-80d7-443d-8a9e-007713cf765f" providerId="ADAL" clId="{E98AA1C6-0EA6-49A9-B101-61F4B4EF147A}"/>
    <pc:docChg chg="modSld">
      <pc:chgData name="Helen Woodhead" userId="ad3a4230-80d7-443d-8a9e-007713cf765f" providerId="ADAL" clId="{E98AA1C6-0EA6-49A9-B101-61F4B4EF147A}" dt="2020-01-29T07:58:00.655" v="0" actId="403"/>
      <pc:docMkLst>
        <pc:docMk/>
      </pc:docMkLst>
      <pc:sldChg chg="modSp">
        <pc:chgData name="Helen Woodhead" userId="ad3a4230-80d7-443d-8a9e-007713cf765f" providerId="ADAL" clId="{E98AA1C6-0EA6-49A9-B101-61F4B4EF147A}" dt="2020-01-29T07:58:00.655" v="0" actId="403"/>
        <pc:sldMkLst>
          <pc:docMk/>
          <pc:sldMk cId="2637481266" sldId="256"/>
        </pc:sldMkLst>
        <pc:spChg chg="mod">
          <ac:chgData name="Helen Woodhead" userId="ad3a4230-80d7-443d-8a9e-007713cf765f" providerId="ADAL" clId="{E98AA1C6-0EA6-49A9-B101-61F4B4EF147A}" dt="2020-01-29T07:58:00.655" v="0" actId="403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B394380F-6E17-4921-BD05-34F158EAC1A2}"/>
    <pc:docChg chg="undo custSel modSld">
      <pc:chgData name="Josh Cooper" userId="daecdff2-2c86-45d5-9dc5-33d360948956" providerId="ADAL" clId="{B394380F-6E17-4921-BD05-34F158EAC1A2}" dt="2020-01-29T09:14:44.178" v="157" actId="572"/>
      <pc:docMkLst>
        <pc:docMk/>
      </pc:docMkLst>
      <pc:sldChg chg="modSp">
        <pc:chgData name="Josh Cooper" userId="daecdff2-2c86-45d5-9dc5-33d360948956" providerId="ADAL" clId="{B394380F-6E17-4921-BD05-34F158EAC1A2}" dt="2020-01-28T07:57:52.375" v="29" actId="120"/>
        <pc:sldMkLst>
          <pc:docMk/>
          <pc:sldMk cId="636014570" sldId="314"/>
        </pc:sldMkLst>
        <pc:spChg chg="mod">
          <ac:chgData name="Josh Cooper" userId="daecdff2-2c86-45d5-9dc5-33d360948956" providerId="ADAL" clId="{B394380F-6E17-4921-BD05-34F158EAC1A2}" dt="2020-01-28T07:57:52.375" v="29" actId="120"/>
          <ac:spMkLst>
            <pc:docMk/>
            <pc:sldMk cId="636014570" sldId="314"/>
            <ac:spMk id="19" creationId="{5252A847-DE45-4FA3-A1F8-EEBEB845FF8E}"/>
          </ac:spMkLst>
        </pc:spChg>
      </pc:sldChg>
      <pc:sldChg chg="addSp delSp modSp">
        <pc:chgData name="Josh Cooper" userId="daecdff2-2c86-45d5-9dc5-33d360948956" providerId="ADAL" clId="{B394380F-6E17-4921-BD05-34F158EAC1A2}" dt="2020-01-28T08:00:32.321" v="54"/>
        <pc:sldMkLst>
          <pc:docMk/>
          <pc:sldMk cId="36917022" sldId="360"/>
        </pc:sldMkLst>
        <pc:picChg chg="del">
          <ac:chgData name="Josh Cooper" userId="daecdff2-2c86-45d5-9dc5-33d360948956" providerId="ADAL" clId="{B394380F-6E17-4921-BD05-34F158EAC1A2}" dt="2020-01-27T19:23:21.162" v="1" actId="478"/>
          <ac:picMkLst>
            <pc:docMk/>
            <pc:sldMk cId="36917022" sldId="360"/>
            <ac:picMk id="3" creationId="{9D0A6C33-E21B-4FF0-896D-C83FC9695306}"/>
          </ac:picMkLst>
        </pc:picChg>
        <pc:picChg chg="add del mod">
          <ac:chgData name="Josh Cooper" userId="daecdff2-2c86-45d5-9dc5-33d360948956" providerId="ADAL" clId="{B394380F-6E17-4921-BD05-34F158EAC1A2}" dt="2020-01-28T08:00:32.321" v="54"/>
          <ac:picMkLst>
            <pc:docMk/>
            <pc:sldMk cId="36917022" sldId="360"/>
            <ac:picMk id="4" creationId="{555A6764-3519-4596-BDCA-DD0C5070B610}"/>
          </ac:picMkLst>
        </pc:picChg>
        <pc:picChg chg="del">
          <ac:chgData name="Josh Cooper" userId="daecdff2-2c86-45d5-9dc5-33d360948956" providerId="ADAL" clId="{B394380F-6E17-4921-BD05-34F158EAC1A2}" dt="2020-01-27T19:23:18.067" v="0" actId="478"/>
          <ac:picMkLst>
            <pc:docMk/>
            <pc:sldMk cId="36917022" sldId="360"/>
            <ac:picMk id="5" creationId="{40E6832E-36E3-4A77-9BBB-C4CEF9F9B452}"/>
          </ac:picMkLst>
        </pc:picChg>
      </pc:sldChg>
      <pc:sldChg chg="addSp delSp modSp">
        <pc:chgData name="Josh Cooper" userId="daecdff2-2c86-45d5-9dc5-33d360948956" providerId="ADAL" clId="{B394380F-6E17-4921-BD05-34F158EAC1A2}" dt="2020-01-28T08:02:31.009" v="112" actId="1076"/>
        <pc:sldMkLst>
          <pc:docMk/>
          <pc:sldMk cId="1669721746" sldId="365"/>
        </pc:sldMkLst>
        <pc:grpChg chg="del">
          <ac:chgData name="Josh Cooper" userId="daecdff2-2c86-45d5-9dc5-33d360948956" providerId="ADAL" clId="{B394380F-6E17-4921-BD05-34F158EAC1A2}" dt="2020-01-28T08:01:46.978" v="103" actId="478"/>
          <ac:grpSpMkLst>
            <pc:docMk/>
            <pc:sldMk cId="1669721746" sldId="365"/>
            <ac:grpSpMk id="2" creationId="{7127010A-5B94-4899-A459-073C487DA34B}"/>
          </ac:grpSpMkLst>
        </pc:grpChg>
        <pc:grpChg chg="mod">
          <ac:chgData name="Josh Cooper" userId="daecdff2-2c86-45d5-9dc5-33d360948956" providerId="ADAL" clId="{B394380F-6E17-4921-BD05-34F158EAC1A2}" dt="2020-01-28T08:02:31.009" v="112" actId="1076"/>
          <ac:grpSpMkLst>
            <pc:docMk/>
            <pc:sldMk cId="1669721746" sldId="365"/>
            <ac:grpSpMk id="5" creationId="{E87FDEE8-3F3E-473D-88D7-6D13D589403A}"/>
          </ac:grpSpMkLst>
        </pc:grpChg>
        <pc:grpChg chg="add">
          <ac:chgData name="Josh Cooper" userId="daecdff2-2c86-45d5-9dc5-33d360948956" providerId="ADAL" clId="{B394380F-6E17-4921-BD05-34F158EAC1A2}" dt="2020-01-28T08:02:05.718" v="107"/>
          <ac:grpSpMkLst>
            <pc:docMk/>
            <pc:sldMk cId="1669721746" sldId="365"/>
            <ac:grpSpMk id="27" creationId="{21E4E308-622E-4277-BD7B-693C594C553C}"/>
          </ac:grpSpMkLst>
        </pc:grpChg>
        <pc:picChg chg="mod">
          <ac:chgData name="Josh Cooper" userId="daecdff2-2c86-45d5-9dc5-33d360948956" providerId="ADAL" clId="{B394380F-6E17-4921-BD05-34F158EAC1A2}" dt="2020-01-28T08:02:26.601" v="111" actId="1076"/>
          <ac:picMkLst>
            <pc:docMk/>
            <pc:sldMk cId="1669721746" sldId="365"/>
            <ac:picMk id="28" creationId="{9D7C03BA-C8E1-4F02-A37E-FCC025AEFEBC}"/>
          </ac:picMkLst>
        </pc:picChg>
        <pc:picChg chg="mod">
          <ac:chgData name="Josh Cooper" userId="daecdff2-2c86-45d5-9dc5-33d360948956" providerId="ADAL" clId="{B394380F-6E17-4921-BD05-34F158EAC1A2}" dt="2020-01-28T08:02:26.601" v="111" actId="1076"/>
          <ac:picMkLst>
            <pc:docMk/>
            <pc:sldMk cId="1669721746" sldId="365"/>
            <ac:picMk id="29" creationId="{5B08C7E9-96FF-4C31-8203-5B492EBF0D7D}"/>
          </ac:picMkLst>
        </pc:picChg>
      </pc:sldChg>
      <pc:sldChg chg="delSp modSp">
        <pc:chgData name="Josh Cooper" userId="daecdff2-2c86-45d5-9dc5-33d360948956" providerId="ADAL" clId="{B394380F-6E17-4921-BD05-34F158EAC1A2}" dt="2020-01-27T19:24:49.803" v="2" actId="165"/>
        <pc:sldMkLst>
          <pc:docMk/>
          <pc:sldMk cId="1694243128" sldId="368"/>
        </pc:sldMkLst>
        <pc:grpChg chg="del">
          <ac:chgData name="Josh Cooper" userId="daecdff2-2c86-45d5-9dc5-33d360948956" providerId="ADAL" clId="{B394380F-6E17-4921-BD05-34F158EAC1A2}" dt="2020-01-27T19:24:49.803" v="2" actId="165"/>
          <ac:grpSpMkLst>
            <pc:docMk/>
            <pc:sldMk cId="1694243128" sldId="368"/>
            <ac:grpSpMk id="40" creationId="{B5181E68-1080-41EC-BE29-57F04A41FCA4}"/>
          </ac:grpSpMkLst>
        </pc:grpChg>
        <pc:picChg chg="mod topLvl">
          <ac:chgData name="Josh Cooper" userId="daecdff2-2c86-45d5-9dc5-33d360948956" providerId="ADAL" clId="{B394380F-6E17-4921-BD05-34F158EAC1A2}" dt="2020-01-27T19:24:49.803" v="2" actId="165"/>
          <ac:picMkLst>
            <pc:docMk/>
            <pc:sldMk cId="1694243128" sldId="368"/>
            <ac:picMk id="41" creationId="{6E1B62EC-B89F-4CF9-8B8F-3190937079BF}"/>
          </ac:picMkLst>
        </pc:picChg>
        <pc:picChg chg="mod topLvl">
          <ac:chgData name="Josh Cooper" userId="daecdff2-2c86-45d5-9dc5-33d360948956" providerId="ADAL" clId="{B394380F-6E17-4921-BD05-34F158EAC1A2}" dt="2020-01-27T19:24:49.803" v="2" actId="165"/>
          <ac:picMkLst>
            <pc:docMk/>
            <pc:sldMk cId="1694243128" sldId="368"/>
            <ac:picMk id="42" creationId="{A836A565-0B94-4C64-85BB-B1454E8B8983}"/>
          </ac:picMkLst>
        </pc:picChg>
      </pc:sldChg>
      <pc:sldChg chg="modSp">
        <pc:chgData name="Josh Cooper" userId="daecdff2-2c86-45d5-9dc5-33d360948956" providerId="ADAL" clId="{B394380F-6E17-4921-BD05-34F158EAC1A2}" dt="2020-01-28T07:51:54.249" v="4" actId="1036"/>
        <pc:sldMkLst>
          <pc:docMk/>
          <pc:sldMk cId="3420866881" sldId="370"/>
        </pc:sldMkLst>
        <pc:graphicFrameChg chg="mod">
          <ac:chgData name="Josh Cooper" userId="daecdff2-2c86-45d5-9dc5-33d360948956" providerId="ADAL" clId="{B394380F-6E17-4921-BD05-34F158EAC1A2}" dt="2020-01-28T07:51:54.249" v="4" actId="1036"/>
          <ac:graphicFrameMkLst>
            <pc:docMk/>
            <pc:sldMk cId="3420866881" sldId="370"/>
            <ac:graphicFrameMk id="10" creationId="{64FDAB3A-069D-431B-92A5-BC6D24B60796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2:02.765" v="6" actId="1036"/>
        <pc:sldMkLst>
          <pc:docMk/>
          <pc:sldMk cId="493629928" sldId="374"/>
        </pc:sldMkLst>
        <pc:graphicFrameChg chg="mod">
          <ac:chgData name="Josh Cooper" userId="daecdff2-2c86-45d5-9dc5-33d360948956" providerId="ADAL" clId="{B394380F-6E17-4921-BD05-34F158EAC1A2}" dt="2020-01-28T07:52:02.765" v="6" actId="1036"/>
          <ac:graphicFrameMkLst>
            <pc:docMk/>
            <pc:sldMk cId="493629928" sldId="374"/>
            <ac:graphicFrameMk id="10" creationId="{64FDAB3A-069D-431B-92A5-BC6D24B60796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3:08.274" v="19" actId="20577"/>
        <pc:sldMkLst>
          <pc:docMk/>
          <pc:sldMk cId="1218620707" sldId="379"/>
        </pc:sldMkLst>
        <pc:spChg chg="mod">
          <ac:chgData name="Josh Cooper" userId="daecdff2-2c86-45d5-9dc5-33d360948956" providerId="ADAL" clId="{B394380F-6E17-4921-BD05-34F158EAC1A2}" dt="2020-01-28T07:53:08.274" v="19" actId="20577"/>
          <ac:spMkLst>
            <pc:docMk/>
            <pc:sldMk cId="1218620707" sldId="379"/>
            <ac:spMk id="19" creationId="{5252A847-DE45-4FA3-A1F8-EEBEB845FF8E}"/>
          </ac:spMkLst>
        </pc:spChg>
      </pc:sldChg>
      <pc:sldChg chg="addSp delSp modSp">
        <pc:chgData name="Josh Cooper" userId="daecdff2-2c86-45d5-9dc5-33d360948956" providerId="ADAL" clId="{B394380F-6E17-4921-BD05-34F158EAC1A2}" dt="2020-01-28T08:02:53.705" v="116" actId="1035"/>
        <pc:sldMkLst>
          <pc:docMk/>
          <pc:sldMk cId="3427931560" sldId="384"/>
        </pc:sldMkLst>
        <pc:spChg chg="mod">
          <ac:chgData name="Josh Cooper" userId="daecdff2-2c86-45d5-9dc5-33d360948956" providerId="ADAL" clId="{B394380F-6E17-4921-BD05-34F158EAC1A2}" dt="2020-01-28T08:02:53.705" v="116" actId="1035"/>
          <ac:spMkLst>
            <pc:docMk/>
            <pc:sldMk cId="3427931560" sldId="384"/>
            <ac:spMk id="31" creationId="{3B9B3AA9-3499-43B6-BC41-BC0429220F67}"/>
          </ac:spMkLst>
        </pc:spChg>
        <pc:grpChg chg="del mod">
          <ac:chgData name="Josh Cooper" userId="daecdff2-2c86-45d5-9dc5-33d360948956" providerId="ADAL" clId="{B394380F-6E17-4921-BD05-34F158EAC1A2}" dt="2020-01-28T08:01:08.543" v="74" actId="478"/>
          <ac:grpSpMkLst>
            <pc:docMk/>
            <pc:sldMk cId="3427931560" sldId="384"/>
            <ac:grpSpMk id="2" creationId="{7127010A-5B94-4899-A459-073C487DA34B}"/>
          </ac:grpSpMkLst>
        </pc:grpChg>
        <pc:grpChg chg="del">
          <ac:chgData name="Josh Cooper" userId="daecdff2-2c86-45d5-9dc5-33d360948956" providerId="ADAL" clId="{B394380F-6E17-4921-BD05-34F158EAC1A2}" dt="2020-01-28T08:02:44.970" v="114" actId="478"/>
          <ac:grpSpMkLst>
            <pc:docMk/>
            <pc:sldMk cId="3427931560" sldId="384"/>
            <ac:grpSpMk id="5" creationId="{E87FDEE8-3F3E-473D-88D7-6D13D589403A}"/>
          </ac:grpSpMkLst>
        </pc:grpChg>
        <pc:grpChg chg="add del mod">
          <ac:chgData name="Josh Cooper" userId="daecdff2-2c86-45d5-9dc5-33d360948956" providerId="ADAL" clId="{B394380F-6E17-4921-BD05-34F158EAC1A2}" dt="2020-01-28T08:01:55.630" v="104" actId="165"/>
          <ac:grpSpMkLst>
            <pc:docMk/>
            <pc:sldMk cId="3427931560" sldId="384"/>
            <ac:grpSpMk id="9" creationId="{8322860D-952A-49E6-9FDE-91543D76A4FE}"/>
          </ac:grpSpMkLst>
        </pc:grpChg>
        <pc:grpChg chg="add mod">
          <ac:chgData name="Josh Cooper" userId="daecdff2-2c86-45d5-9dc5-33d360948956" providerId="ADAL" clId="{B394380F-6E17-4921-BD05-34F158EAC1A2}" dt="2020-01-28T08:02:01.094" v="106" actId="164"/>
          <ac:grpSpMkLst>
            <pc:docMk/>
            <pc:sldMk cId="3427931560" sldId="384"/>
            <ac:grpSpMk id="20" creationId="{03D0ECC4-1C70-4492-941A-C1D2D7FCF533}"/>
          </ac:grpSpMkLst>
        </pc:grpChg>
        <pc:grpChg chg="add">
          <ac:chgData name="Josh Cooper" userId="daecdff2-2c86-45d5-9dc5-33d360948956" providerId="ADAL" clId="{B394380F-6E17-4921-BD05-34F158EAC1A2}" dt="2020-01-28T08:02:45.813" v="115"/>
          <ac:grpSpMkLst>
            <pc:docMk/>
            <pc:sldMk cId="3427931560" sldId="384"/>
            <ac:grpSpMk id="39" creationId="{5D6103CB-7F2D-497F-B36D-504ABE4A0656}"/>
          </ac:grpSpMkLst>
        </pc:grp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6" creationId="{19D99A86-264B-421C-BA2F-AFC293B7EBE0}"/>
          </ac:picMkLst>
        </pc:picChg>
        <pc:picChg chg="del">
          <ac:chgData name="Josh Cooper" userId="daecdff2-2c86-45d5-9dc5-33d360948956" providerId="ADAL" clId="{B394380F-6E17-4921-BD05-34F158EAC1A2}" dt="2020-01-28T08:02:42.766" v="113" actId="478"/>
          <ac:picMkLst>
            <pc:docMk/>
            <pc:sldMk cId="3427931560" sldId="384"/>
            <ac:picMk id="28" creationId="{9D7C03BA-C8E1-4F02-A37E-FCC025AEFEBC}"/>
          </ac:picMkLst>
        </pc:picChg>
        <pc:picChg chg="del">
          <ac:chgData name="Josh Cooper" userId="daecdff2-2c86-45d5-9dc5-33d360948956" providerId="ADAL" clId="{B394380F-6E17-4921-BD05-34F158EAC1A2}" dt="2020-01-28T08:02:42.766" v="113" actId="478"/>
          <ac:picMkLst>
            <pc:docMk/>
            <pc:sldMk cId="3427931560" sldId="384"/>
            <ac:picMk id="29" creationId="{5B08C7E9-96FF-4C31-8203-5B492EBF0D7D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3" creationId="{E57D58A3-5C94-425D-8B38-999C4F4BB677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5" creationId="{0BAFF62C-C4DB-42D3-B188-386495599670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6" creationId="{D1487562-905E-4908-A570-3332711AA874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7" creationId="{13A59831-7C47-4EF1-BA91-614AA38AD869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8" creationId="{3AEB1CA1-851F-4144-B832-2957C9E1CAC3}"/>
          </ac:picMkLst>
        </pc:picChg>
        <pc:picChg chg="add">
          <ac:chgData name="Josh Cooper" userId="daecdff2-2c86-45d5-9dc5-33d360948956" providerId="ADAL" clId="{B394380F-6E17-4921-BD05-34F158EAC1A2}" dt="2020-01-28T08:02:45.813" v="115"/>
          <ac:picMkLst>
            <pc:docMk/>
            <pc:sldMk cId="3427931560" sldId="384"/>
            <ac:picMk id="48" creationId="{D01F953C-DC0B-4C8B-A7B6-1B099A0708C9}"/>
          </ac:picMkLst>
        </pc:picChg>
        <pc:picChg chg="add">
          <ac:chgData name="Josh Cooper" userId="daecdff2-2c86-45d5-9dc5-33d360948956" providerId="ADAL" clId="{B394380F-6E17-4921-BD05-34F158EAC1A2}" dt="2020-01-28T08:02:45.813" v="115"/>
          <ac:picMkLst>
            <pc:docMk/>
            <pc:sldMk cId="3427931560" sldId="384"/>
            <ac:picMk id="49" creationId="{2DA3DDB7-5572-462D-B380-9995BAA86EEF}"/>
          </ac:picMkLst>
        </pc:picChg>
      </pc:sldChg>
      <pc:sldChg chg="modSp">
        <pc:chgData name="Josh Cooper" userId="daecdff2-2c86-45d5-9dc5-33d360948956" providerId="ADAL" clId="{B394380F-6E17-4921-BD05-34F158EAC1A2}" dt="2020-01-28T07:53:44.430" v="20" actId="207"/>
        <pc:sldMkLst>
          <pc:docMk/>
          <pc:sldMk cId="367452426" sldId="388"/>
        </pc:sldMkLst>
        <pc:spChg chg="mod">
          <ac:chgData name="Josh Cooper" userId="daecdff2-2c86-45d5-9dc5-33d360948956" providerId="ADAL" clId="{B394380F-6E17-4921-BD05-34F158EAC1A2}" dt="2020-01-28T07:53:44.430" v="20" actId="207"/>
          <ac:spMkLst>
            <pc:docMk/>
            <pc:sldMk cId="367452426" sldId="388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9T09:14:44.178" v="157" actId="572"/>
        <pc:sldMkLst>
          <pc:docMk/>
          <pc:sldMk cId="1675261487" sldId="389"/>
        </pc:sldMkLst>
        <pc:graphicFrameChg chg="mod modGraphic">
          <ac:chgData name="Josh Cooper" userId="daecdff2-2c86-45d5-9dc5-33d360948956" providerId="ADAL" clId="{B394380F-6E17-4921-BD05-34F158EAC1A2}" dt="2020-01-29T09:14:44.178" v="157" actId="572"/>
          <ac:graphicFrameMkLst>
            <pc:docMk/>
            <pc:sldMk cId="1675261487" sldId="389"/>
            <ac:graphicFrameMk id="10" creationId="{2BC5466F-002F-41B7-82A9-7CF2542EAD6A}"/>
          </ac:graphicFrameMkLst>
        </pc:graphicFrameChg>
        <pc:graphicFrameChg chg="mod">
          <ac:chgData name="Josh Cooper" userId="daecdff2-2c86-45d5-9dc5-33d360948956" providerId="ADAL" clId="{B394380F-6E17-4921-BD05-34F158EAC1A2}" dt="2020-01-28T07:53:55.008" v="21" actId="1038"/>
          <ac:graphicFrameMkLst>
            <pc:docMk/>
            <pc:sldMk cId="1675261487" sldId="389"/>
            <ac:graphicFrameMk id="11" creationId="{552789AD-A385-46BF-91C9-7E48C4C115A4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4:10.257" v="27" actId="120"/>
        <pc:sldMkLst>
          <pc:docMk/>
          <pc:sldMk cId="3164203003" sldId="390"/>
        </pc:sldMkLst>
        <pc:spChg chg="mod">
          <ac:chgData name="Josh Cooper" userId="daecdff2-2c86-45d5-9dc5-33d360948956" providerId="ADAL" clId="{B394380F-6E17-4921-BD05-34F158EAC1A2}" dt="2020-01-28T07:54:10.257" v="27" actId="120"/>
          <ac:spMkLst>
            <pc:docMk/>
            <pc:sldMk cId="3164203003" sldId="390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8T07:54:35.218" v="28" actId="120"/>
        <pc:sldMkLst>
          <pc:docMk/>
          <pc:sldMk cId="1904656572" sldId="391"/>
        </pc:sldMkLst>
        <pc:spChg chg="mod">
          <ac:chgData name="Josh Cooper" userId="daecdff2-2c86-45d5-9dc5-33d360948956" providerId="ADAL" clId="{B394380F-6E17-4921-BD05-34F158EAC1A2}" dt="2020-01-28T07:54:35.218" v="28" actId="120"/>
          <ac:spMkLst>
            <pc:docMk/>
            <pc:sldMk cId="1904656572" sldId="391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8T08:09:08.440" v="120" actId="20577"/>
        <pc:sldMkLst>
          <pc:docMk/>
          <pc:sldMk cId="3844832371" sldId="411"/>
        </pc:sldMkLst>
        <pc:spChg chg="mod">
          <ac:chgData name="Josh Cooper" userId="daecdff2-2c86-45d5-9dc5-33d360948956" providerId="ADAL" clId="{B394380F-6E17-4921-BD05-34F158EAC1A2}" dt="2020-01-28T08:09:08.440" v="120" actId="20577"/>
          <ac:spMkLst>
            <pc:docMk/>
            <pc:sldMk cId="3844832371" sldId="411"/>
            <ac:spMk id="9" creationId="{0DDE779C-F1BE-41C5-ACF9-43BBEF448327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Matt Higgins" userId="b66834d5-eb74-4026-874d-6c93efd557a3" providerId="ADAL" clId="{F9532C74-0077-430E-9753-D8FD53E0DA14}"/>
    <pc:docChg chg="undo custSel addSld modSld sldOrd">
      <pc:chgData name="Matt Higgins" userId="b66834d5-eb74-4026-874d-6c93efd557a3" providerId="ADAL" clId="{F9532C74-0077-430E-9753-D8FD53E0DA14}" dt="2020-01-27T08:51:23.236" v="93"/>
      <pc:docMkLst>
        <pc:docMk/>
      </pc:docMkLst>
      <pc:sldChg chg="addSp delSp modSp">
        <pc:chgData name="Matt Higgins" userId="b66834d5-eb74-4026-874d-6c93efd557a3" providerId="ADAL" clId="{F9532C74-0077-430E-9753-D8FD53E0DA14}" dt="2020-01-23T15:49:26.330" v="38"/>
        <pc:sldMkLst>
          <pc:docMk/>
          <pc:sldMk cId="36917022" sldId="360"/>
        </pc:sldMkLst>
        <pc:graphicFrameChg chg="modGraphic">
          <ac:chgData name="Matt Higgins" userId="b66834d5-eb74-4026-874d-6c93efd557a3" providerId="ADAL" clId="{F9532C74-0077-430E-9753-D8FD53E0DA14}" dt="2020-01-23T15:45:29.979" v="11" actId="207"/>
          <ac:graphicFrameMkLst>
            <pc:docMk/>
            <pc:sldMk cId="36917022" sldId="360"/>
            <ac:graphicFrameMk id="6" creationId="{2A380423-9DD2-489C-87C7-C3905294E0E5}"/>
          </ac:graphicFrameMkLst>
        </pc:graphicFrameChg>
        <pc:picChg chg="add mod">
          <ac:chgData name="Matt Higgins" userId="b66834d5-eb74-4026-874d-6c93efd557a3" providerId="ADAL" clId="{F9532C74-0077-430E-9753-D8FD53E0DA14}" dt="2020-01-23T15:48:15.707" v="18" actId="1076"/>
          <ac:picMkLst>
            <pc:docMk/>
            <pc:sldMk cId="36917022" sldId="360"/>
            <ac:picMk id="3" creationId="{9D0A6C33-E21B-4FF0-896D-C83FC9695306}"/>
          </ac:picMkLst>
        </pc:picChg>
        <pc:picChg chg="add mod">
          <ac:chgData name="Matt Higgins" userId="b66834d5-eb74-4026-874d-6c93efd557a3" providerId="ADAL" clId="{F9532C74-0077-430E-9753-D8FD53E0DA14}" dt="2020-01-23T15:48:22.120" v="20" actId="1076"/>
          <ac:picMkLst>
            <pc:docMk/>
            <pc:sldMk cId="36917022" sldId="360"/>
            <ac:picMk id="5" creationId="{40E6832E-36E3-4A77-9BBB-C4CEF9F9B452}"/>
          </ac:picMkLst>
        </pc:picChg>
        <pc:picChg chg="del">
          <ac:chgData name="Matt Higgins" userId="b66834d5-eb74-4026-874d-6c93efd557a3" providerId="ADAL" clId="{F9532C74-0077-430E-9753-D8FD53E0DA14}" dt="2020-01-23T15:49:25.366" v="37" actId="478"/>
          <ac:picMkLst>
            <pc:docMk/>
            <pc:sldMk cId="36917022" sldId="360"/>
            <ac:picMk id="9" creationId="{D531AE0E-5CB7-414D-AB84-8743B692399A}"/>
          </ac:picMkLst>
        </pc:picChg>
        <pc:picChg chg="add del mod modCrop">
          <ac:chgData name="Matt Higgins" userId="b66834d5-eb74-4026-874d-6c93efd557a3" providerId="ADAL" clId="{F9532C74-0077-430E-9753-D8FD53E0DA14}" dt="2020-01-23T15:49:23.979" v="36" actId="21"/>
          <ac:picMkLst>
            <pc:docMk/>
            <pc:sldMk cId="36917022" sldId="360"/>
            <ac:picMk id="20" creationId="{9BF2E8E7-AA9C-4549-8B22-A7147524065F}"/>
          </ac:picMkLst>
        </pc:picChg>
        <pc:picChg chg="add">
          <ac:chgData name="Matt Higgins" userId="b66834d5-eb74-4026-874d-6c93efd557a3" providerId="ADAL" clId="{F9532C74-0077-430E-9753-D8FD53E0DA14}" dt="2020-01-23T15:49:26.330" v="38"/>
          <ac:picMkLst>
            <pc:docMk/>
            <pc:sldMk cId="36917022" sldId="360"/>
            <ac:picMk id="21" creationId="{45C22513-22D3-46C0-AE5C-269FF7049AF5}"/>
          </ac:picMkLst>
        </pc:picChg>
      </pc:sldChg>
      <pc:sldChg chg="modSp">
        <pc:chgData name="Matt Higgins" userId="b66834d5-eb74-4026-874d-6c93efd557a3" providerId="ADAL" clId="{F9532C74-0077-430E-9753-D8FD53E0DA14}" dt="2020-01-23T15:44:08.901" v="2" actId="207"/>
        <pc:sldMkLst>
          <pc:docMk/>
          <pc:sldMk cId="1669721746" sldId="365"/>
        </pc:sldMkLst>
        <pc:graphicFrameChg chg="modGraphic">
          <ac:chgData name="Matt Higgins" userId="b66834d5-eb74-4026-874d-6c93efd557a3" providerId="ADAL" clId="{F9532C74-0077-430E-9753-D8FD53E0DA14}" dt="2020-01-23T15:44:08.901" v="2" actId="207"/>
          <ac:graphicFrameMkLst>
            <pc:docMk/>
            <pc:sldMk cId="1669721746" sldId="365"/>
            <ac:graphicFrameMk id="6" creationId="{85722668-E71F-451D-B99E-E6E3458176FA}"/>
          </ac:graphicFrameMkLst>
        </pc:graphicFrameChg>
      </pc:sldChg>
      <pc:sldChg chg="modSp">
        <pc:chgData name="Matt Higgins" userId="b66834d5-eb74-4026-874d-6c93efd557a3" providerId="ADAL" clId="{F9532C74-0077-430E-9753-D8FD53E0DA14}" dt="2020-01-27T08:41:25.672" v="52"/>
        <pc:sldMkLst>
          <pc:docMk/>
          <pc:sldMk cId="3420866881" sldId="370"/>
        </pc:sldMkLst>
        <pc:graphicFrameChg chg="mod">
          <ac:chgData name="Matt Higgins" userId="b66834d5-eb74-4026-874d-6c93efd557a3" providerId="ADAL" clId="{F9532C74-0077-430E-9753-D8FD53E0DA14}" dt="2020-01-27T08:41:25.672" v="52"/>
          <ac:graphicFrameMkLst>
            <pc:docMk/>
            <pc:sldMk cId="3420866881" sldId="370"/>
            <ac:graphicFrameMk id="9" creationId="{5D0D6CD5-23E3-4C4F-BF5F-791EE990BA33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7T08:41:33.170" v="54"/>
        <pc:sldMkLst>
          <pc:docMk/>
          <pc:sldMk cId="493629928" sldId="374"/>
        </pc:sldMkLst>
        <pc:graphicFrameChg chg="del">
          <ac:chgData name="Matt Higgins" userId="b66834d5-eb74-4026-874d-6c93efd557a3" providerId="ADAL" clId="{F9532C74-0077-430E-9753-D8FD53E0DA14}" dt="2020-01-27T08:41:32.073" v="53" actId="478"/>
          <ac:graphicFrameMkLst>
            <pc:docMk/>
            <pc:sldMk cId="493629928" sldId="374"/>
            <ac:graphicFrameMk id="9" creationId="{5D0D6CD5-23E3-4C4F-BF5F-791EE990BA33}"/>
          </ac:graphicFrameMkLst>
        </pc:graphicFrameChg>
        <pc:graphicFrameChg chg="add">
          <ac:chgData name="Matt Higgins" userId="b66834d5-eb74-4026-874d-6c93efd557a3" providerId="ADAL" clId="{F9532C74-0077-430E-9753-D8FD53E0DA14}" dt="2020-01-27T08:41:33.170" v="54"/>
          <ac:graphicFrameMkLst>
            <pc:docMk/>
            <pc:sldMk cId="493629928" sldId="374"/>
            <ac:graphicFrameMk id="16" creationId="{7AC07C67-9D56-4C22-9A61-846ECDA21DD5}"/>
          </ac:graphicFrameMkLst>
        </pc:graphicFrameChg>
      </pc:sldChg>
      <pc:sldChg chg="modSp">
        <pc:chgData name="Matt Higgins" userId="b66834d5-eb74-4026-874d-6c93efd557a3" providerId="ADAL" clId="{F9532C74-0077-430E-9753-D8FD53E0DA14}" dt="2020-01-27T08:42:20.832" v="62" actId="20577"/>
        <pc:sldMkLst>
          <pc:docMk/>
          <pc:sldMk cId="1204933134" sldId="376"/>
        </pc:sldMkLst>
        <pc:graphicFrameChg chg="modGraphic">
          <ac:chgData name="Matt Higgins" userId="b66834d5-eb74-4026-874d-6c93efd557a3" providerId="ADAL" clId="{F9532C74-0077-430E-9753-D8FD53E0DA14}" dt="2020-01-27T08:42:20.832" v="62" actId="20577"/>
          <ac:graphicFrameMkLst>
            <pc:docMk/>
            <pc:sldMk cId="1204933134" sldId="376"/>
            <ac:graphicFrameMk id="22" creationId="{F2F7A37D-67D5-479C-8DCC-B2AD9C318FA8}"/>
          </ac:graphicFrameMkLst>
        </pc:graphicFrameChg>
        <pc:graphicFrameChg chg="modGraphic">
          <ac:chgData name="Matt Higgins" userId="b66834d5-eb74-4026-874d-6c93efd557a3" providerId="ADAL" clId="{F9532C74-0077-430E-9753-D8FD53E0DA14}" dt="2020-01-27T08:42:16.900" v="60" actId="20577"/>
          <ac:graphicFrameMkLst>
            <pc:docMk/>
            <pc:sldMk cId="1204933134" sldId="376"/>
            <ac:graphicFrameMk id="23" creationId="{93276227-1C3A-459F-90BD-27CE83BC5178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51:13.605" v="89"/>
        <pc:sldMkLst>
          <pc:docMk/>
          <pc:sldMk cId="172286206" sldId="378"/>
        </pc:sldMkLst>
        <pc:graphicFrameChg chg="del">
          <ac:chgData name="Matt Higgins" userId="b66834d5-eb74-4026-874d-6c93efd557a3" providerId="ADAL" clId="{F9532C74-0077-430E-9753-D8FD53E0DA14}" dt="2020-01-27T08:45:51.065" v="80" actId="478"/>
          <ac:graphicFrameMkLst>
            <pc:docMk/>
            <pc:sldMk cId="172286206" sldId="378"/>
            <ac:graphicFrameMk id="11" creationId="{C9BF3E60-B75D-405D-B3BD-729123E0A1B6}"/>
          </ac:graphicFrameMkLst>
        </pc:graphicFrameChg>
        <pc:graphicFrameChg chg="add mod">
          <ac:chgData name="Matt Higgins" userId="b66834d5-eb74-4026-874d-6c93efd557a3" providerId="ADAL" clId="{F9532C74-0077-430E-9753-D8FD53E0DA14}" dt="2020-01-27T08:51:13.605" v="89"/>
          <ac:graphicFrameMkLst>
            <pc:docMk/>
            <pc:sldMk cId="172286206" sldId="378"/>
            <ac:graphicFrameMk id="12" creationId="{43B579D4-93B2-4D19-9610-A6CF1E522C63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44:19.165" v="71" actId="207"/>
        <pc:sldMkLst>
          <pc:docMk/>
          <pc:sldMk cId="1218620707" sldId="379"/>
        </pc:sldMkLst>
        <pc:graphicFrameChg chg="modGraphic">
          <ac:chgData name="Matt Higgins" userId="b66834d5-eb74-4026-874d-6c93efd557a3" providerId="ADAL" clId="{F9532C74-0077-430E-9753-D8FD53E0DA14}" dt="2020-01-27T08:44:07.382" v="69" actId="207"/>
          <ac:graphicFrameMkLst>
            <pc:docMk/>
            <pc:sldMk cId="1218620707" sldId="379"/>
            <ac:graphicFrameMk id="15" creationId="{BB973CA5-5B39-4AC3-B4DE-F1124E441013}"/>
          </ac:graphicFrameMkLst>
        </pc:graphicFrameChg>
        <pc:graphicFrameChg chg="del">
          <ac:chgData name="Matt Higgins" userId="b66834d5-eb74-4026-874d-6c93efd557a3" providerId="ADAL" clId="{F9532C74-0077-430E-9753-D8FD53E0DA14}" dt="2020-01-27T08:43:57.859" v="66" actId="478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Graphic">
          <ac:chgData name="Matt Higgins" userId="b66834d5-eb74-4026-874d-6c93efd557a3" providerId="ADAL" clId="{F9532C74-0077-430E-9753-D8FD53E0DA14}" dt="2020-01-27T08:44:19.165" v="71" actId="207"/>
          <ac:graphicFrameMkLst>
            <pc:docMk/>
            <pc:sldMk cId="1218620707" sldId="379"/>
            <ac:graphicFrameMk id="32" creationId="{9B2C70CA-4374-43B9-95C1-05F24FB8FF54}"/>
          </ac:graphicFrameMkLst>
        </pc:graphicFrameChg>
        <pc:graphicFrameChg chg="add">
          <ac:chgData name="Matt Higgins" userId="b66834d5-eb74-4026-874d-6c93efd557a3" providerId="ADAL" clId="{F9532C74-0077-430E-9753-D8FD53E0DA14}" dt="2020-01-27T08:43:58.305" v="67"/>
          <ac:graphicFrameMkLst>
            <pc:docMk/>
            <pc:sldMk cId="1218620707" sldId="379"/>
            <ac:graphicFrameMk id="34" creationId="{8F7EB1D1-1FB8-4AE8-B725-F84FAF54B052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3T15:44:26.370" v="6"/>
        <pc:sldMkLst>
          <pc:docMk/>
          <pc:sldMk cId="3427931560" sldId="384"/>
        </pc:sldMkLst>
        <pc:spChg chg="add del">
          <ac:chgData name="Matt Higgins" userId="b66834d5-eb74-4026-874d-6c93efd557a3" providerId="ADAL" clId="{F9532C74-0077-430E-9753-D8FD53E0DA14}" dt="2020-01-23T15:44:20.142" v="5"/>
          <ac:spMkLst>
            <pc:docMk/>
            <pc:sldMk cId="3427931560" sldId="384"/>
            <ac:spMk id="33" creationId="{13D82305-E0CB-4FD5-9A90-56C827D3A73D}"/>
          </ac:spMkLst>
        </pc:spChg>
        <pc:graphicFrameChg chg="del">
          <ac:chgData name="Matt Higgins" userId="b66834d5-eb74-4026-874d-6c93efd557a3" providerId="ADAL" clId="{F9532C74-0077-430E-9753-D8FD53E0DA14}" dt="2020-01-23T15:44:16.451" v="3" actId="478"/>
          <ac:graphicFrameMkLst>
            <pc:docMk/>
            <pc:sldMk cId="3427931560" sldId="384"/>
            <ac:graphicFrameMk id="6" creationId="{85722668-E71F-451D-B99E-E6E3458176FA}"/>
          </ac:graphicFrameMkLst>
        </pc:graphicFrameChg>
        <pc:graphicFrameChg chg="add">
          <ac:chgData name="Matt Higgins" userId="b66834d5-eb74-4026-874d-6c93efd557a3" providerId="ADAL" clId="{F9532C74-0077-430E-9753-D8FD53E0DA14}" dt="2020-01-23T15:44:26.370" v="6"/>
          <ac:graphicFrameMkLst>
            <pc:docMk/>
            <pc:sldMk cId="3427931560" sldId="384"/>
            <ac:graphicFrameMk id="34" creationId="{914D52EE-E204-4AAE-AFF8-1BD85ABF92D2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3T15:49:47.925" v="43" actId="207"/>
        <pc:sldMkLst>
          <pc:docMk/>
          <pc:sldMk cId="3589368015" sldId="385"/>
        </pc:sldMkLst>
        <pc:graphicFrameChg chg="modGraphic">
          <ac:chgData name="Matt Higgins" userId="b66834d5-eb74-4026-874d-6c93efd557a3" providerId="ADAL" clId="{F9532C74-0077-430E-9753-D8FD53E0DA14}" dt="2020-01-23T15:49:47.925" v="43" actId="207"/>
          <ac:graphicFrameMkLst>
            <pc:docMk/>
            <pc:sldMk cId="3589368015" sldId="385"/>
            <ac:graphicFrameMk id="6" creationId="{2A380423-9DD2-489C-87C7-C3905294E0E5}"/>
          </ac:graphicFrameMkLst>
        </pc:graphicFrameChg>
        <pc:picChg chg="del">
          <ac:chgData name="Matt Higgins" userId="b66834d5-eb74-4026-874d-6c93efd557a3" providerId="ADAL" clId="{F9532C74-0077-430E-9753-D8FD53E0DA14}" dt="2020-01-23T15:49:31.387" v="39" actId="478"/>
          <ac:picMkLst>
            <pc:docMk/>
            <pc:sldMk cId="3589368015" sldId="385"/>
            <ac:picMk id="9" creationId="{D531AE0E-5CB7-414D-AB84-8743B692399A}"/>
          </ac:picMkLst>
        </pc:picChg>
        <pc:picChg chg="add">
          <ac:chgData name="Matt Higgins" userId="b66834d5-eb74-4026-874d-6c93efd557a3" providerId="ADAL" clId="{F9532C74-0077-430E-9753-D8FD53E0DA14}" dt="2020-01-23T15:49:31.888" v="40"/>
          <ac:picMkLst>
            <pc:docMk/>
            <pc:sldMk cId="3589368015" sldId="385"/>
            <ac:picMk id="22" creationId="{3F8EA81F-AA95-4CCD-A594-A4CDB8959169}"/>
          </ac:picMkLst>
        </pc:picChg>
      </pc:sldChg>
      <pc:sldChg chg="modSp">
        <pc:chgData name="Matt Higgins" userId="b66834d5-eb74-4026-874d-6c93efd557a3" providerId="ADAL" clId="{F9532C74-0077-430E-9753-D8FD53E0DA14}" dt="2020-01-27T08:43:41.379" v="65"/>
        <pc:sldMkLst>
          <pc:docMk/>
          <pc:sldMk cId="2424697502" sldId="387"/>
        </pc:sldMkLst>
        <pc:graphicFrameChg chg="mod">
          <ac:chgData name="Matt Higgins" userId="b66834d5-eb74-4026-874d-6c93efd557a3" providerId="ADAL" clId="{F9532C74-0077-430E-9753-D8FD53E0DA14}" dt="2020-01-27T08:43:41.379" v="65"/>
          <ac:graphicFrameMkLst>
            <pc:docMk/>
            <pc:sldMk cId="2424697502" sldId="387"/>
            <ac:graphicFrameMk id="16" creationId="{53F46E26-9A6A-4024-9A99-E3FC82E0AF55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51:20.187" v="91"/>
        <pc:sldMkLst>
          <pc:docMk/>
          <pc:sldMk cId="367452426" sldId="388"/>
        </pc:sldMkLst>
        <pc:graphicFrameChg chg="del mod">
          <ac:chgData name="Matt Higgins" userId="b66834d5-eb74-4026-874d-6c93efd557a3" providerId="ADAL" clId="{F9532C74-0077-430E-9753-D8FD53E0DA14}" dt="2020-01-27T08:51:19.802" v="90" actId="478"/>
          <ac:graphicFrameMkLst>
            <pc:docMk/>
            <pc:sldMk cId="367452426" sldId="388"/>
            <ac:graphicFrameMk id="11" creationId="{095A31E1-E666-48CD-A301-8FA16BC7B9E9}"/>
          </ac:graphicFrameMkLst>
        </pc:graphicFrameChg>
        <pc:graphicFrameChg chg="add">
          <ac:chgData name="Matt Higgins" userId="b66834d5-eb74-4026-874d-6c93efd557a3" providerId="ADAL" clId="{F9532C74-0077-430E-9753-D8FD53E0DA14}" dt="2020-01-27T08:51:20.187" v="91"/>
          <ac:graphicFrameMkLst>
            <pc:docMk/>
            <pc:sldMk cId="367452426" sldId="388"/>
            <ac:graphicFrameMk id="12" creationId="{E387CB39-5E6E-480E-8C3C-B47C6BE0E0E7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7T08:51:23.236" v="93"/>
        <pc:sldMkLst>
          <pc:docMk/>
          <pc:sldMk cId="1675261487" sldId="389"/>
        </pc:sldMkLst>
        <pc:graphicFrameChg chg="del">
          <ac:chgData name="Matt Higgins" userId="b66834d5-eb74-4026-874d-6c93efd557a3" providerId="ADAL" clId="{F9532C74-0077-430E-9753-D8FD53E0DA14}" dt="2020-01-27T08:45:39.931" v="78" actId="478"/>
          <ac:graphicFrameMkLst>
            <pc:docMk/>
            <pc:sldMk cId="1675261487" sldId="389"/>
            <ac:graphicFrameMk id="6" creationId="{506DDCC4-EBF4-4074-9D38-EBBAAB904F65}"/>
          </ac:graphicFrameMkLst>
        </pc:graphicFrameChg>
        <pc:graphicFrameChg chg="add del">
          <ac:chgData name="Matt Higgins" userId="b66834d5-eb74-4026-874d-6c93efd557a3" providerId="ADAL" clId="{F9532C74-0077-430E-9753-D8FD53E0DA14}" dt="2020-01-27T08:51:22.830" v="92" actId="478"/>
          <ac:graphicFrameMkLst>
            <pc:docMk/>
            <pc:sldMk cId="1675261487" sldId="389"/>
            <ac:graphicFrameMk id="12" creationId="{BE8D35FC-FF4B-4D2C-8903-2A02B1B4DAE6}"/>
          </ac:graphicFrameMkLst>
        </pc:graphicFrameChg>
        <pc:graphicFrameChg chg="add">
          <ac:chgData name="Matt Higgins" userId="b66834d5-eb74-4026-874d-6c93efd557a3" providerId="ADAL" clId="{F9532C74-0077-430E-9753-D8FD53E0DA14}" dt="2020-01-27T08:51:23.236" v="93"/>
          <ac:graphicFrameMkLst>
            <pc:docMk/>
            <pc:sldMk cId="1675261487" sldId="389"/>
            <ac:graphicFrameMk id="13" creationId="{FEAD302E-1BF4-4BFF-A519-A0FD9895E6B1}"/>
          </ac:graphicFrameMkLst>
        </pc:graphicFrameChg>
      </pc:sldChg>
      <pc:sldChg chg="addSp delSp add ord">
        <pc:chgData name="Matt Higgins" userId="b66834d5-eb74-4026-874d-6c93efd557a3" providerId="ADAL" clId="{F9532C74-0077-430E-9753-D8FD53E0DA14}" dt="2020-01-27T08:47:41.338" v="83"/>
        <pc:sldMkLst>
          <pc:docMk/>
          <pc:sldMk cId="3844832371" sldId="411"/>
        </pc:sldMkLst>
        <pc:spChg chg="add">
          <ac:chgData name="Matt Higgins" userId="b66834d5-eb74-4026-874d-6c93efd557a3" providerId="ADAL" clId="{F9532C74-0077-430E-9753-D8FD53E0DA14}" dt="2020-01-27T08:47:41.338" v="83"/>
          <ac:spMkLst>
            <pc:docMk/>
            <pc:sldMk cId="3844832371" sldId="411"/>
            <ac:spMk id="9" creationId="{0DDE779C-F1BE-41C5-ACF9-43BBEF448327}"/>
          </ac:spMkLst>
        </pc:spChg>
        <pc:grpChg chg="del">
          <ac:chgData name="Matt Higgins" userId="b66834d5-eb74-4026-874d-6c93efd557a3" providerId="ADAL" clId="{F9532C74-0077-430E-9753-D8FD53E0DA14}" dt="2020-01-27T08:47:40.990" v="82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Matt Higgins" userId="b66834d5-eb74-4026-874d-6c93efd557a3" providerId="ADAL" clId="{F9532C74-0077-430E-9753-D8FD53E0DA14}" dt="2020-01-27T08:47:41.338" v="83"/>
          <ac:picMkLst>
            <pc:docMk/>
            <pc:sldMk cId="3844832371" sldId="411"/>
            <ac:picMk id="8" creationId="{0D24B291-4FD0-4A26-B425-FA01A322F639}"/>
          </ac:picMkLst>
        </pc:picChg>
      </pc:sldChg>
    </pc:docChg>
  </pc:docChgLst>
  <pc:docChgLst>
    <pc:chgData name="Matt Higgins" userId="b66834d5-eb74-4026-874d-6c93efd557a3" providerId="ADAL" clId="{C17866D9-6170-4221-8994-FC4EE94602AE}"/>
    <pc:docChg chg="undo custSel modSld">
      <pc:chgData name="Matt Higgins" userId="b66834d5-eb74-4026-874d-6c93efd557a3" providerId="ADAL" clId="{C17866D9-6170-4221-8994-FC4EE94602AE}" dt="2020-01-24T08:39:05.155" v="157"/>
      <pc:docMkLst>
        <pc:docMk/>
      </pc:docMkLst>
      <pc:sldChg chg="addSp delSp">
        <pc:chgData name="Matt Higgins" userId="b66834d5-eb74-4026-874d-6c93efd557a3" providerId="ADAL" clId="{C17866D9-6170-4221-8994-FC4EE94602AE}" dt="2020-01-24T08:34:52.879" v="147"/>
        <pc:sldMkLst>
          <pc:docMk/>
          <pc:sldMk cId="636014570" sldId="314"/>
        </pc:sldMkLst>
        <pc:grpChg chg="del">
          <ac:chgData name="Matt Higgins" userId="b66834d5-eb74-4026-874d-6c93efd557a3" providerId="ADAL" clId="{C17866D9-6170-4221-8994-FC4EE94602AE}" dt="2020-01-24T08:34:52.494" v="146" actId="478"/>
          <ac:grpSpMkLst>
            <pc:docMk/>
            <pc:sldMk cId="636014570" sldId="314"/>
            <ac:grpSpMk id="9" creationId="{2E4F833B-D2FE-4352-9B31-0A5FE1171DD4}"/>
          </ac:grpSpMkLst>
        </pc:grpChg>
        <pc:grpChg chg="add">
          <ac:chgData name="Matt Higgins" userId="b66834d5-eb74-4026-874d-6c93efd557a3" providerId="ADAL" clId="{C17866D9-6170-4221-8994-FC4EE94602AE}" dt="2020-01-24T08:34:52.879" v="147"/>
          <ac:grpSpMkLst>
            <pc:docMk/>
            <pc:sldMk cId="636014570" sldId="314"/>
            <ac:grpSpMk id="21" creationId="{99D3A7FA-8F13-4E45-9C56-258EB3AE7E3A}"/>
          </ac:grpSpMkLst>
        </pc:grpChg>
      </pc:sldChg>
      <pc:sldChg chg="modSp">
        <pc:chgData name="Matt Higgins" userId="b66834d5-eb74-4026-874d-6c93efd557a3" providerId="ADAL" clId="{C17866D9-6170-4221-8994-FC4EE94602AE}" dt="2020-01-24T07:20:03.762" v="4" actId="207"/>
        <pc:sldMkLst>
          <pc:docMk/>
          <pc:sldMk cId="1694243128" sldId="368"/>
        </pc:sldMkLst>
        <pc:spChg chg="mod">
          <ac:chgData name="Matt Higgins" userId="b66834d5-eb74-4026-874d-6c93efd557a3" providerId="ADAL" clId="{C17866D9-6170-4221-8994-FC4EE94602AE}" dt="2020-01-24T07:20:03.762" v="4" actId="207"/>
          <ac:spMkLst>
            <pc:docMk/>
            <pc:sldMk cId="1694243128" sldId="368"/>
            <ac:spMk id="33" creationId="{CE7A968D-D19D-4BAC-AAAB-7EDFF2D70F81}"/>
          </ac:spMkLst>
        </pc:spChg>
        <pc:spChg chg="mod">
          <ac:chgData name="Matt Higgins" userId="b66834d5-eb74-4026-874d-6c93efd557a3" providerId="ADAL" clId="{C17866D9-6170-4221-8994-FC4EE94602AE}" dt="2020-01-24T07:19:58.499" v="2" actId="207"/>
          <ac:spMkLst>
            <pc:docMk/>
            <pc:sldMk cId="1694243128" sldId="368"/>
            <ac:spMk id="34" creationId="{0E3AD2D6-7532-4840-86EC-ED3ED15B26BD}"/>
          </ac:spMkLst>
        </pc:spChg>
        <pc:spChg chg="mod">
          <ac:chgData name="Matt Higgins" userId="b66834d5-eb74-4026-874d-6c93efd557a3" providerId="ADAL" clId="{C17866D9-6170-4221-8994-FC4EE94602AE}" dt="2020-01-24T07:20:00.883" v="3" actId="207"/>
          <ac:spMkLst>
            <pc:docMk/>
            <pc:sldMk cId="1694243128" sldId="368"/>
            <ac:spMk id="37" creationId="{8B52D4E4-C5A4-47A4-BC08-CB18E2E13146}"/>
          </ac:spMkLst>
        </pc:spChg>
        <pc:graphicFrameChg chg="modGraphic">
          <ac:chgData name="Matt Higgins" userId="b66834d5-eb74-4026-874d-6c93efd557a3" providerId="ADAL" clId="{C17866D9-6170-4221-8994-FC4EE94602AE}" dt="2020-01-24T07:17:56.515" v="0" actId="207"/>
          <ac:graphicFrameMkLst>
            <pc:docMk/>
            <pc:sldMk cId="1694243128" sldId="368"/>
            <ac:graphicFrameMk id="30" creationId="{2DA83D41-8D26-468B-9BDA-9FC26DE981AD}"/>
          </ac:graphicFrameMkLst>
        </pc:graphicFrameChg>
      </pc:sldChg>
      <pc:sldChg chg="addSp modSp">
        <pc:chgData name="Matt Higgins" userId="b66834d5-eb74-4026-874d-6c93efd557a3" providerId="ADAL" clId="{C17866D9-6170-4221-8994-FC4EE94602AE}" dt="2020-01-24T07:58:51.193" v="93" actId="207"/>
        <pc:sldMkLst>
          <pc:docMk/>
          <pc:sldMk cId="746691968" sldId="373"/>
        </pc:sldMkLst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9" creationId="{72EB2E98-ABFE-408E-96AA-6BCB59BC045D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0" creationId="{969D8CFB-C9B6-4031-8D22-D073DC886FB3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2" creationId="{8E3449E5-8CEA-4E89-8379-D872FB68DB6C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3" creationId="{90BC4D64-D29B-4E26-AFFC-6D037F15B83C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5" creationId="{3BB31F28-ECF6-4A10-A9CC-87DDD72D0A43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6" creationId="{11A37D64-C080-49FE-8B1D-125B3AEE9FBA}"/>
          </ac:spMkLst>
        </pc:spChg>
        <pc:spChg chg="mod">
          <ac:chgData name="Matt Higgins" userId="b66834d5-eb74-4026-874d-6c93efd557a3" providerId="ADAL" clId="{C17866D9-6170-4221-8994-FC4EE94602AE}" dt="2020-01-24T07:53:09.973" v="10" actId="13926"/>
          <ac:spMkLst>
            <pc:docMk/>
            <pc:sldMk cId="746691968" sldId="373"/>
            <ac:spMk id="19" creationId="{5252A847-DE45-4FA3-A1F8-EEBEB845FF8E}"/>
          </ac:spMkLst>
        </pc:spChg>
        <pc:graphicFrameChg chg="add mod modGraphic">
          <ac:chgData name="Matt Higgins" userId="b66834d5-eb74-4026-874d-6c93efd557a3" providerId="ADAL" clId="{C17866D9-6170-4221-8994-FC4EE94602AE}" dt="2020-01-24T07:56:48.731" v="18" actId="1076"/>
          <ac:graphicFrameMkLst>
            <pc:docMk/>
            <pc:sldMk cId="746691968" sldId="373"/>
            <ac:graphicFrameMk id="21" creationId="{58AEEAA8-6757-4F7E-AC52-C9A9DBB3868B}"/>
          </ac:graphicFrameMkLst>
        </pc:graphicFrameChg>
      </pc:sldChg>
      <pc:sldChg chg="addSp delSp modSp">
        <pc:chgData name="Matt Higgins" userId="b66834d5-eb74-4026-874d-6c93efd557a3" providerId="ADAL" clId="{C17866D9-6170-4221-8994-FC4EE94602AE}" dt="2020-01-24T07:58:44.283" v="92" actId="207"/>
        <pc:sldMkLst>
          <pc:docMk/>
          <pc:sldMk cId="1204933134" sldId="376"/>
        </pc:sldMkLst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9" creationId="{72EB2E98-ABFE-408E-96AA-6BCB59BC045D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0" creationId="{969D8CFB-C9B6-4031-8D22-D073DC886FB3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2" creationId="{8E3449E5-8CEA-4E89-8379-D872FB68DB6C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3" creationId="{90BC4D64-D29B-4E26-AFFC-6D037F15B83C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5" creationId="{3BB31F28-ECF6-4A10-A9CC-87DDD72D0A43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6" creationId="{11A37D64-C080-49FE-8B1D-125B3AEE9FBA}"/>
          </ac:spMkLst>
        </pc:spChg>
        <pc:spChg chg="mod">
          <ac:chgData name="Matt Higgins" userId="b66834d5-eb74-4026-874d-6c93efd557a3" providerId="ADAL" clId="{C17866D9-6170-4221-8994-FC4EE94602AE}" dt="2020-01-24T07:58:15.428" v="63" actId="20577"/>
          <ac:spMkLst>
            <pc:docMk/>
            <pc:sldMk cId="1204933134" sldId="376"/>
            <ac:spMk id="19" creationId="{5252A847-DE45-4FA3-A1F8-EEBEB845FF8E}"/>
          </ac:spMkLst>
        </pc:spChg>
        <pc:graphicFrameChg chg="del">
          <ac:chgData name="Matt Higgins" userId="b66834d5-eb74-4026-874d-6c93efd557a3" providerId="ADAL" clId="{C17866D9-6170-4221-8994-FC4EE94602AE}" dt="2020-01-24T07:57:14.610" v="24" actId="478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mod modGraphic">
          <ac:chgData name="Matt Higgins" userId="b66834d5-eb74-4026-874d-6c93efd557a3" providerId="ADAL" clId="{C17866D9-6170-4221-8994-FC4EE94602AE}" dt="2020-01-24T07:58:24" v="91" actId="1037"/>
          <ac:graphicFrameMkLst>
            <pc:docMk/>
            <pc:sldMk cId="1204933134" sldId="376"/>
            <ac:graphicFrameMk id="22" creationId="{F2F7A37D-67D5-479C-8DCC-B2AD9C318FA8}"/>
          </ac:graphicFrameMkLst>
        </pc:graphicFrameChg>
        <pc:graphicFrameChg chg="add modGraphic">
          <ac:chgData name="Matt Higgins" userId="b66834d5-eb74-4026-874d-6c93efd557a3" providerId="ADAL" clId="{C17866D9-6170-4221-8994-FC4EE94602AE}" dt="2020-01-24T07:57:08.312" v="23" actId="207"/>
          <ac:graphicFrameMkLst>
            <pc:docMk/>
            <pc:sldMk cId="1204933134" sldId="376"/>
            <ac:graphicFrameMk id="23" creationId="{93276227-1C3A-459F-90BD-27CE83BC5178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9:05.155" v="157"/>
        <pc:sldMkLst>
          <pc:docMk/>
          <pc:sldMk cId="172286206" sldId="378"/>
        </pc:sldMkLst>
        <pc:graphicFrameChg chg="del">
          <ac:chgData name="Matt Higgins" userId="b66834d5-eb74-4026-874d-6c93efd557a3" providerId="ADAL" clId="{C17866D9-6170-4221-8994-FC4EE94602AE}" dt="2020-01-24T08:39:04.751" v="156" actId="478"/>
          <ac:graphicFrameMkLst>
            <pc:docMk/>
            <pc:sldMk cId="172286206" sldId="378"/>
            <ac:graphicFrameMk id="6" creationId="{506DDCC4-EBF4-4074-9D38-EBBAAB904F65}"/>
          </ac:graphicFrameMkLst>
        </pc:graphicFrameChg>
        <pc:graphicFrameChg chg="add">
          <ac:chgData name="Matt Higgins" userId="b66834d5-eb74-4026-874d-6c93efd557a3" providerId="ADAL" clId="{C17866D9-6170-4221-8994-FC4EE94602AE}" dt="2020-01-24T08:39:05.155" v="157"/>
          <ac:graphicFrameMkLst>
            <pc:docMk/>
            <pc:sldMk cId="172286206" sldId="378"/>
            <ac:graphicFrameMk id="11" creationId="{C9BF3E60-B75D-405D-B3BD-729123E0A1B6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02:29.969" v="98" actId="207"/>
        <pc:sldMkLst>
          <pc:docMk/>
          <pc:sldMk cId="1218620707" sldId="379"/>
        </pc:sldMkLst>
        <pc:spChg chg="mod">
          <ac:chgData name="Matt Higgins" userId="b66834d5-eb74-4026-874d-6c93efd557a3" providerId="ADAL" clId="{C17866D9-6170-4221-8994-FC4EE94602AE}" dt="2020-01-24T08:02:28.352" v="97" actId="207"/>
          <ac:spMkLst>
            <pc:docMk/>
            <pc:sldMk cId="1218620707" sldId="379"/>
            <ac:spMk id="11" creationId="{4CDC986A-5DC0-4F16-A6C2-FF3DE48DD96E}"/>
          </ac:spMkLst>
        </pc:spChg>
        <pc:spChg chg="mod">
          <ac:chgData name="Matt Higgins" userId="b66834d5-eb74-4026-874d-6c93efd557a3" providerId="ADAL" clId="{C17866D9-6170-4221-8994-FC4EE94602AE}" dt="2020-01-24T08:02:28.352" v="97" actId="207"/>
          <ac:spMkLst>
            <pc:docMk/>
            <pc:sldMk cId="1218620707" sldId="379"/>
            <ac:spMk id="12" creationId="{26F7470C-800A-4A5F-8BF1-3AF62CF54963}"/>
          </ac:spMkLst>
        </pc:spChg>
        <pc:spChg chg="mod">
          <ac:chgData name="Matt Higgins" userId="b66834d5-eb74-4026-874d-6c93efd557a3" providerId="ADAL" clId="{C17866D9-6170-4221-8994-FC4EE94602AE}" dt="2020-01-24T08:02:29.969" v="98" actId="207"/>
          <ac:spMkLst>
            <pc:docMk/>
            <pc:sldMk cId="1218620707" sldId="379"/>
            <ac:spMk id="33" creationId="{21DA912C-271C-4878-B01F-B39F10FB0B07}"/>
          </ac:spMkLst>
        </pc:spChg>
      </pc:sldChg>
      <pc:sldChg chg="modSp">
        <pc:chgData name="Matt Higgins" userId="b66834d5-eb74-4026-874d-6c93efd557a3" providerId="ADAL" clId="{C17866D9-6170-4221-8994-FC4EE94602AE}" dt="2020-01-24T07:20:13.519" v="7" actId="207"/>
        <pc:sldMkLst>
          <pc:docMk/>
          <pc:sldMk cId="3202502017" sldId="386"/>
        </pc:sldMkLst>
        <pc:spChg chg="mod">
          <ac:chgData name="Matt Higgins" userId="b66834d5-eb74-4026-874d-6c93efd557a3" providerId="ADAL" clId="{C17866D9-6170-4221-8994-FC4EE94602AE}" dt="2020-01-24T07:20:13.519" v="7" actId="207"/>
          <ac:spMkLst>
            <pc:docMk/>
            <pc:sldMk cId="3202502017" sldId="386"/>
            <ac:spMk id="33" creationId="{CE7A968D-D19D-4BAC-AAAB-7EDFF2D70F81}"/>
          </ac:spMkLst>
        </pc:spChg>
        <pc:spChg chg="mod">
          <ac:chgData name="Matt Higgins" userId="b66834d5-eb74-4026-874d-6c93efd557a3" providerId="ADAL" clId="{C17866D9-6170-4221-8994-FC4EE94602AE}" dt="2020-01-24T07:20:08.228" v="5" actId="207"/>
          <ac:spMkLst>
            <pc:docMk/>
            <pc:sldMk cId="3202502017" sldId="386"/>
            <ac:spMk id="34" creationId="{0E3AD2D6-7532-4840-86EC-ED3ED15B26BD}"/>
          </ac:spMkLst>
        </pc:spChg>
        <pc:spChg chg="mod">
          <ac:chgData name="Matt Higgins" userId="b66834d5-eb74-4026-874d-6c93efd557a3" providerId="ADAL" clId="{C17866D9-6170-4221-8994-FC4EE94602AE}" dt="2020-01-24T07:20:10.058" v="6" actId="207"/>
          <ac:spMkLst>
            <pc:docMk/>
            <pc:sldMk cId="3202502017" sldId="386"/>
            <ac:spMk id="37" creationId="{8B52D4E4-C5A4-47A4-BC08-CB18E2E13146}"/>
          </ac:spMkLst>
        </pc:spChg>
        <pc:graphicFrameChg chg="modGraphic">
          <ac:chgData name="Matt Higgins" userId="b66834d5-eb74-4026-874d-6c93efd557a3" providerId="ADAL" clId="{C17866D9-6170-4221-8994-FC4EE94602AE}" dt="2020-01-24T07:19:49.823" v="1" actId="207"/>
          <ac:graphicFrameMkLst>
            <pc:docMk/>
            <pc:sldMk cId="3202502017" sldId="386"/>
            <ac:graphicFrameMk id="30" creationId="{2DA83D41-8D26-468B-9BDA-9FC26DE981AD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02:18.333" v="96" actId="207"/>
        <pc:sldMkLst>
          <pc:docMk/>
          <pc:sldMk cId="2424697502" sldId="387"/>
        </pc:sldMkLst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11" creationId="{4CDC986A-5DC0-4F16-A6C2-FF3DE48DD96E}"/>
          </ac:spMkLst>
        </pc:spChg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12" creationId="{26F7470C-800A-4A5F-8BF1-3AF62CF54963}"/>
          </ac:spMkLst>
        </pc:spChg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27" creationId="{01F6DEDF-FA1B-4492-9A9F-CE26AC4E4CE6}"/>
          </ac:spMkLst>
        </pc:spChg>
        <pc:graphicFrameChg chg="modGraphic">
          <ac:chgData name="Matt Higgins" userId="b66834d5-eb74-4026-874d-6c93efd557a3" providerId="ADAL" clId="{C17866D9-6170-4221-8994-FC4EE94602AE}" dt="2020-01-24T08:01:57.269" v="95" actId="207"/>
          <ac:graphicFrameMkLst>
            <pc:docMk/>
            <pc:sldMk cId="2424697502" sldId="387"/>
            <ac:graphicFrameMk id="15" creationId="{BB973CA5-5B39-4AC3-B4DE-F1124E441013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9:00.881" v="155"/>
        <pc:sldMkLst>
          <pc:docMk/>
          <pc:sldMk cId="367452426" sldId="388"/>
        </pc:sldMkLst>
        <pc:graphicFrameChg chg="del">
          <ac:chgData name="Matt Higgins" userId="b66834d5-eb74-4026-874d-6c93efd557a3" providerId="ADAL" clId="{C17866D9-6170-4221-8994-FC4EE94602AE}" dt="2020-01-24T08:39:00.145" v="154" actId="478"/>
          <ac:graphicFrameMkLst>
            <pc:docMk/>
            <pc:sldMk cId="367452426" sldId="388"/>
            <ac:graphicFrameMk id="6" creationId="{506DDCC4-EBF4-4074-9D38-EBBAAB904F65}"/>
          </ac:graphicFrameMkLst>
        </pc:graphicFrameChg>
        <pc:graphicFrameChg chg="add">
          <ac:chgData name="Matt Higgins" userId="b66834d5-eb74-4026-874d-6c93efd557a3" providerId="ADAL" clId="{C17866D9-6170-4221-8994-FC4EE94602AE}" dt="2020-01-24T08:39:00.881" v="155"/>
          <ac:graphicFrameMkLst>
            <pc:docMk/>
            <pc:sldMk cId="367452426" sldId="388"/>
            <ac:graphicFrameMk id="11" creationId="{095A31E1-E666-48CD-A301-8FA16BC7B9E9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38:47.548" v="153"/>
        <pc:sldMkLst>
          <pc:docMk/>
          <pc:sldMk cId="1675261487" sldId="389"/>
        </pc:sldMkLst>
        <pc:graphicFrameChg chg="mod">
          <ac:chgData name="Matt Higgins" userId="b66834d5-eb74-4026-874d-6c93efd557a3" providerId="ADAL" clId="{C17866D9-6170-4221-8994-FC4EE94602AE}" dt="2020-01-24T08:38:47.548" v="153"/>
          <ac:graphicFrameMkLst>
            <pc:docMk/>
            <pc:sldMk cId="1675261487" sldId="389"/>
            <ac:graphicFrameMk id="6" creationId="{506DDCC4-EBF4-4074-9D38-EBBAAB904F65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4:49.066" v="145"/>
        <pc:sldMkLst>
          <pc:docMk/>
          <pc:sldMk cId="3164203003" sldId="390"/>
        </pc:sldMkLst>
        <pc:grpChg chg="del">
          <ac:chgData name="Matt Higgins" userId="b66834d5-eb74-4026-874d-6c93efd557a3" providerId="ADAL" clId="{C17866D9-6170-4221-8994-FC4EE94602AE}" dt="2020-01-24T08:34:48.649" v="144" actId="478"/>
          <ac:grpSpMkLst>
            <pc:docMk/>
            <pc:sldMk cId="3164203003" sldId="390"/>
            <ac:grpSpMk id="9" creationId="{2E4F833B-D2FE-4352-9B31-0A5FE1171DD4}"/>
          </ac:grpSpMkLst>
        </pc:grpChg>
        <pc:grpChg chg="add">
          <ac:chgData name="Matt Higgins" userId="b66834d5-eb74-4026-874d-6c93efd557a3" providerId="ADAL" clId="{C17866D9-6170-4221-8994-FC4EE94602AE}" dt="2020-01-24T08:34:49.066" v="145"/>
          <ac:grpSpMkLst>
            <pc:docMk/>
            <pc:sldMk cId="3164203003" sldId="390"/>
            <ac:grpSpMk id="21" creationId="{44200284-0D7B-4677-8828-76061AF53057}"/>
          </ac:grpSpMkLst>
        </pc:grpChg>
      </pc:sldChg>
      <pc:sldChg chg="addSp delSp modSp">
        <pc:chgData name="Matt Higgins" userId="b66834d5-eb74-4026-874d-6c93efd557a3" providerId="ADAL" clId="{C17866D9-6170-4221-8994-FC4EE94602AE}" dt="2020-01-24T08:34:43.977" v="143" actId="164"/>
        <pc:sldMkLst>
          <pc:docMk/>
          <pc:sldMk cId="1904656572" sldId="391"/>
        </pc:sldMkLst>
        <pc:grpChg chg="add del mod">
          <ac:chgData name="Matt Higgins" userId="b66834d5-eb74-4026-874d-6c93efd557a3" providerId="ADAL" clId="{C17866D9-6170-4221-8994-FC4EE94602AE}" dt="2020-01-24T08:34:05.430" v="131" actId="21"/>
          <ac:grpSpMkLst>
            <pc:docMk/>
            <pc:sldMk cId="1904656572" sldId="391"/>
            <ac:grpSpMk id="4" creationId="{79A285F9-6338-46F8-AFA1-3606BC0C6A47}"/>
          </ac:grpSpMkLst>
        </pc:grpChg>
        <pc:grpChg chg="add mod">
          <ac:chgData name="Matt Higgins" userId="b66834d5-eb74-4026-874d-6c93efd557a3" providerId="ADAL" clId="{C17866D9-6170-4221-8994-FC4EE94602AE}" dt="2020-01-24T08:34:43.977" v="143" actId="164"/>
          <ac:grpSpMkLst>
            <pc:docMk/>
            <pc:sldMk cId="1904656572" sldId="391"/>
            <ac:grpSpMk id="5" creationId="{EE2B070B-BE91-400B-B052-0C09E2F7005E}"/>
          </ac:grpSpMkLst>
        </pc:grpChg>
        <pc:grpChg chg="del">
          <ac:chgData name="Matt Higgins" userId="b66834d5-eb74-4026-874d-6c93efd557a3" providerId="ADAL" clId="{C17866D9-6170-4221-8994-FC4EE94602AE}" dt="2020-01-24T08:34:17.297" v="133" actId="478"/>
          <ac:grpSpMkLst>
            <pc:docMk/>
            <pc:sldMk cId="1904656572" sldId="391"/>
            <ac:grpSpMk id="9" creationId="{2E4F833B-D2FE-4352-9B31-0A5FE1171DD4}"/>
          </ac:grpSpMkLst>
        </pc:grpChg>
        <pc:grpChg chg="add del">
          <ac:chgData name="Matt Higgins" userId="b66834d5-eb74-4026-874d-6c93efd557a3" providerId="ADAL" clId="{C17866D9-6170-4221-8994-FC4EE94602AE}" dt="2020-01-24T08:34:26.875" v="135" actId="165"/>
          <ac:grpSpMkLst>
            <pc:docMk/>
            <pc:sldMk cId="1904656572" sldId="391"/>
            <ac:grpSpMk id="39" creationId="{8513204E-0738-46A4-8D8A-9033AEEB2503}"/>
          </ac:grpSpMkLst>
        </pc:grpChg>
        <pc:picChg chg="add del mod modCrop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3" creationId="{F6F3DDB5-0739-49D5-A2B9-20B1FE1A2D4B}"/>
          </ac:picMkLst>
        </pc:picChg>
        <pc:picChg chg="add del mod modCrop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3" creationId="{BADC2F42-9643-4946-8133-7482EBBD33D3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4" creationId="{D3D8E1E6-5625-412C-BDFD-39EC3BA36FCD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5" creationId="{35EE56A1-A5BB-4A53-AD96-65E1E4220104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6" creationId="{DDC6E09D-BEFE-4525-83AF-4A5AC4F1D691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7" creationId="{393F0B3E-A4B1-462C-BF0A-EC8DD8DDDF49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8" creationId="{5C9F65E2-1D19-4B72-821E-FC2273D54AC5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29" creationId="{1B738905-EBE8-4EF6-BDC5-EBC27CEABE04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30" creationId="{87E35111-3A94-4208-8DBA-3F281ED2FD47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1" creationId="{261EE77E-727C-4343-8D01-FC90C4DA061B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2" creationId="{5CA48D70-1FFB-4707-90C3-4AF6CB41B595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3" creationId="{01AAE99D-64DC-454C-A173-8B864813FB2D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4" creationId="{F7500C89-D595-4864-A36F-629FE32C9F3D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5" creationId="{4788BA54-9343-4854-A5E2-99DC9CE90F7B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6" creationId="{61D3B0E9-633A-441D-A616-8C888C276C18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7" creationId="{C2134973-E148-464A-8785-D2506CFE1222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8" creationId="{C7EB0590-9DEB-43A3-BB4D-423B034A1B50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0" creationId="{F266C7D9-B6F0-4383-99C2-25AE9D980A3F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1" creationId="{D717780A-3DD9-46E3-B747-53BDB4F88F8E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2" creationId="{D9F2548B-E434-47BE-B80A-D9C0B98CBBFB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3" creationId="{49A65780-52F1-4396-AD93-2428E52AEC42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4" creationId="{E3D91F35-3A8E-4E63-9E69-2A73313ABD4E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5" creationId="{CAF52670-99A2-4FF8-A5D4-89ADED043421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6" creationId="{7F8929FE-BEB3-43E1-A0A0-A3364A48AFE1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7" creationId="{7A2E799F-A24B-4B28-B0CE-6C0BC0A8096A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8" creationId="{3D7E8B37-23FC-494B-8828-5708284FDB3D}"/>
          </ac:picMkLst>
        </pc:pic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D23F73D6-3DF2-43AB-AE8B-B6281F91E3D2}"/>
    <pc:docChg chg="undo custSel addSld delSld modSld sldOrd">
      <pc:chgData name="Victoria Worthington" userId="3602fdab-493b-4fe0-87da-353562330a36" providerId="ADAL" clId="{D23F73D6-3DF2-43AB-AE8B-B6281F91E3D2}" dt="2019-01-12T14:18:06.356" v="530"/>
      <pc:docMkLst>
        <pc:docMk/>
      </pc:docMkLst>
      <pc:sldChg chg="modSp">
        <pc:chgData name="Victoria Worthington" userId="3602fdab-493b-4fe0-87da-353562330a36" providerId="ADAL" clId="{D23F73D6-3DF2-43AB-AE8B-B6281F91E3D2}" dt="2019-01-12T11:09:51.277" v="4" actId="255"/>
        <pc:sldMkLst>
          <pc:docMk/>
          <pc:sldMk cId="2637481266" sldId="256"/>
        </pc:sldMkLst>
        <pc:spChg chg="mod">
          <ac:chgData name="Victoria Worthington" userId="3602fdab-493b-4fe0-87da-353562330a36" providerId="ADAL" clId="{D23F73D6-3DF2-43AB-AE8B-B6281F91E3D2}" dt="2019-01-12T11:09:51.277" v="4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3F73D6-3DF2-43AB-AE8B-B6281F91E3D2}" dt="2019-01-12T12:42:33.837" v="479" actId="1076"/>
        <pc:sldMkLst>
          <pc:docMk/>
          <pc:sldMk cId="636014570" sldId="314"/>
        </pc:sldMkLst>
        <pc:spChg chg="mod">
          <ac:chgData name="Victoria Worthington" userId="3602fdab-493b-4fe0-87da-353562330a36" providerId="ADAL" clId="{D23F73D6-3DF2-43AB-AE8B-B6281F91E3D2}" dt="2019-01-12T12:42:31.216" v="478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2:42:33.837" v="479" actId="1076"/>
          <ac:graphicFrameMkLst>
            <pc:docMk/>
            <pc:sldMk cId="636014570" sldId="314"/>
            <ac:graphicFrameMk id="6" creationId="{70B3BCE1-59C0-4D3D-90B8-BBF2E155B819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4:02.498" v="339" actId="2696"/>
        <pc:sldMkLst>
          <pc:docMk/>
          <pc:sldMk cId="1071900124" sldId="355"/>
        </pc:sldMkLst>
      </pc:sldChg>
      <pc:sldChg chg="addSp delSp modSp">
        <pc:chgData name="Victoria Worthington" userId="3602fdab-493b-4fe0-87da-353562330a36" providerId="ADAL" clId="{D23F73D6-3DF2-43AB-AE8B-B6281F91E3D2}" dt="2019-01-12T11:18:40.868" v="174"/>
        <pc:sldMkLst>
          <pc:docMk/>
          <pc:sldMk cId="1669721746" sldId="365"/>
        </pc:sldMkLst>
        <pc:spChg chg="mod">
          <ac:chgData name="Victoria Worthington" userId="3602fdab-493b-4fe0-87da-353562330a36" providerId="ADAL" clId="{D23F73D6-3DF2-43AB-AE8B-B6281F91E3D2}" dt="2019-01-12T11:17:50.484" v="159" actId="207"/>
          <ac:spMkLst>
            <pc:docMk/>
            <pc:sldMk cId="1669721746" sldId="365"/>
            <ac:spMk id="11" creationId="{D430B409-97AC-4E8B-8EEA-3B3B4E02FBD2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2" creationId="{9BAD403A-1F1C-40CF-9577-D2B25BC05C50}"/>
          </ac:spMkLst>
        </pc:spChg>
        <pc:spChg chg="mod">
          <ac:chgData name="Victoria Worthington" userId="3602fdab-493b-4fe0-87da-353562330a36" providerId="ADAL" clId="{D23F73D6-3DF2-43AB-AE8B-B6281F91E3D2}" dt="2019-01-12T11:17:50.484" v="159" actId="207"/>
          <ac:spMkLst>
            <pc:docMk/>
            <pc:sldMk cId="1669721746" sldId="365"/>
            <ac:spMk id="13" creationId="{DFFCDB52-0D1F-48E0-8A41-96A27582209E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5" creationId="{4AC091A2-2FF1-49C2-86B3-8CA01F7310EE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6" creationId="{3645CA48-F659-4581-B337-FDF5BB90FFB4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7" creationId="{7878BCCF-EAB5-4ACA-8018-E45EF2D5449C}"/>
          </ac:spMkLst>
        </pc:spChg>
        <pc:spChg chg="mod">
          <ac:chgData name="Victoria Worthington" userId="3602fdab-493b-4fe0-87da-353562330a36" providerId="ADAL" clId="{D23F73D6-3DF2-43AB-AE8B-B6281F91E3D2}" dt="2019-01-12T11:14:27.808" v="110" actId="1076"/>
          <ac:spMkLst>
            <pc:docMk/>
            <pc:sldMk cId="1669721746" sldId="365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D23F73D6-3DF2-43AB-AE8B-B6281F91E3D2}" dt="2019-01-12T11:14:37.280" v="112" actId="1076"/>
          <ac:grpSpMkLst>
            <pc:docMk/>
            <pc:sldMk cId="1669721746" sldId="365"/>
            <ac:grpSpMk id="2" creationId="{7127010A-5B94-4899-A459-073C487DA34B}"/>
          </ac:grpSpMkLst>
        </pc:grpChg>
        <pc:grpChg chg="add mod">
          <ac:chgData name="Victoria Worthington" userId="3602fdab-493b-4fe0-87da-353562330a36" providerId="ADAL" clId="{D23F73D6-3DF2-43AB-AE8B-B6281F91E3D2}" dt="2019-01-12T11:16:41.608" v="141" actId="1076"/>
          <ac:grpSpMkLst>
            <pc:docMk/>
            <pc:sldMk cId="1669721746" sldId="365"/>
            <ac:grpSpMk id="5" creationId="{E87FDEE8-3F3E-473D-88D7-6D13D589403A}"/>
          </ac:grpSpMkLst>
        </pc:grpChg>
        <pc:grpChg chg="mod">
          <ac:chgData name="Victoria Worthington" userId="3602fdab-493b-4fe0-87da-353562330a36" providerId="ADAL" clId="{D23F73D6-3DF2-43AB-AE8B-B6281F91E3D2}" dt="2019-01-12T11:16:02.542" v="128" actId="164"/>
          <ac:grpSpMkLst>
            <pc:docMk/>
            <pc:sldMk cId="1669721746" sldId="365"/>
            <ac:grpSpMk id="10" creationId="{2A232D48-517E-495C-9AE3-94F1C51A9226}"/>
          </ac:grpSpMkLst>
        </pc:grpChg>
        <pc:grpChg chg="mod">
          <ac:chgData name="Victoria Worthington" userId="3602fdab-493b-4fe0-87da-353562330a36" providerId="ADAL" clId="{D23F73D6-3DF2-43AB-AE8B-B6281F91E3D2}" dt="2019-01-12T11:16:02.542" v="128" actId="164"/>
          <ac:grpSpMkLst>
            <pc:docMk/>
            <pc:sldMk cId="1669721746" sldId="365"/>
            <ac:grpSpMk id="14" creationId="{409BD712-42AA-467E-B416-6C4F2AF237C2}"/>
          </ac:grpSpMkLst>
        </pc:grpChg>
        <pc:grpChg chg="del mod">
          <ac:chgData name="Victoria Worthington" userId="3602fdab-493b-4fe0-87da-353562330a36" providerId="ADAL" clId="{D23F73D6-3DF2-43AB-AE8B-B6281F91E3D2}" dt="2019-01-12T11:15:48.019" v="126" actId="165"/>
          <ac:grpSpMkLst>
            <pc:docMk/>
            <pc:sldMk cId="1669721746" sldId="365"/>
            <ac:grpSpMk id="27" creationId="{5FB4B1B5-9D32-4099-AC31-A7AA61BC00C0}"/>
          </ac:grpSpMkLst>
        </pc:grpChg>
        <pc:graphicFrameChg chg="mod modGraphic">
          <ac:chgData name="Victoria Worthington" userId="3602fdab-493b-4fe0-87da-353562330a36" providerId="ADAL" clId="{D23F73D6-3DF2-43AB-AE8B-B6281F91E3D2}" dt="2019-01-12T11:16:37.753" v="140" actId="1076"/>
          <ac:graphicFrameMkLst>
            <pc:docMk/>
            <pc:sldMk cId="1669721746" sldId="365"/>
            <ac:graphicFrameMk id="6" creationId="{85722668-E71F-451D-B99E-E6E3458176FA}"/>
          </ac:graphicFrameMkLst>
        </pc:graphicFrameChg>
        <pc:graphicFrameChg chg="del">
          <ac:chgData name="Victoria Worthington" userId="3602fdab-493b-4fe0-87da-353562330a36" providerId="ADAL" clId="{D23F73D6-3DF2-43AB-AE8B-B6281F91E3D2}" dt="2019-01-12T11:11:05.059" v="47" actId="478"/>
          <ac:graphicFrameMkLst>
            <pc:docMk/>
            <pc:sldMk cId="1669721746" sldId="365"/>
            <ac:graphicFrameMk id="9" creationId="{65A7225A-A048-424D-9191-F18D0FEA1812}"/>
          </ac:graphicFrameMkLst>
        </pc:graphicFrameChg>
        <pc:graphicFrameChg chg="add mod modGraphic">
          <ac:chgData name="Victoria Worthington" userId="3602fdab-493b-4fe0-87da-353562330a36" providerId="ADAL" clId="{D23F73D6-3DF2-43AB-AE8B-B6281F91E3D2}" dt="2019-01-12T11:11:50.747" v="73" actId="1037"/>
          <ac:graphicFrameMkLst>
            <pc:docMk/>
            <pc:sldMk cId="1669721746" sldId="365"/>
            <ac:graphicFrameMk id="30" creationId="{7CDED485-D5DA-4E51-87A7-C0F7A712513B}"/>
          </ac:graphicFrameMkLst>
        </pc:graphicFrameChg>
        <pc:picChg chg="add del mod">
          <ac:chgData name="Victoria Worthington" userId="3602fdab-493b-4fe0-87da-353562330a36" providerId="ADAL" clId="{D23F73D6-3DF2-43AB-AE8B-B6281F91E3D2}" dt="2019-01-12T11:14:41.553" v="114" actId="478"/>
          <ac:picMkLst>
            <pc:docMk/>
            <pc:sldMk cId="1669721746" sldId="365"/>
            <ac:picMk id="3" creationId="{62FE2849-2F69-41D7-BB2C-FFE0E215C460}"/>
          </ac:picMkLst>
        </pc:picChg>
        <pc:picChg chg="add del mod">
          <ac:chgData name="Victoria Worthington" userId="3602fdab-493b-4fe0-87da-353562330a36" providerId="ADAL" clId="{D23F73D6-3DF2-43AB-AE8B-B6281F91E3D2}" dt="2019-01-12T11:18:37.916" v="173" actId="478"/>
          <ac:picMkLst>
            <pc:docMk/>
            <pc:sldMk cId="1669721746" sldId="365"/>
            <ac:picMk id="4" creationId="{44D192F6-15C5-4FED-8974-B3F369AA9B17}"/>
          </ac:picMkLst>
        </pc:picChg>
        <pc:picChg chg="mod topLvl">
          <ac:chgData name="Victoria Worthington" userId="3602fdab-493b-4fe0-87da-353562330a36" providerId="ADAL" clId="{D23F73D6-3DF2-43AB-AE8B-B6281F91E3D2}" dt="2019-01-12T11:16:14.960" v="131" actId="1076"/>
          <ac:picMkLst>
            <pc:docMk/>
            <pc:sldMk cId="1669721746" sldId="365"/>
            <ac:picMk id="28" creationId="{9D7C03BA-C8E1-4F02-A37E-FCC025AEFEBC}"/>
          </ac:picMkLst>
        </pc:picChg>
        <pc:picChg chg="mod topLvl">
          <ac:chgData name="Victoria Worthington" userId="3602fdab-493b-4fe0-87da-353562330a36" providerId="ADAL" clId="{D23F73D6-3DF2-43AB-AE8B-B6281F91E3D2}" dt="2019-01-12T11:16:14.960" v="131" actId="1076"/>
          <ac:picMkLst>
            <pc:docMk/>
            <pc:sldMk cId="1669721746" sldId="365"/>
            <ac:picMk id="29" creationId="{5B08C7E9-96FF-4C31-8203-5B492EBF0D7D}"/>
          </ac:picMkLst>
        </pc:picChg>
        <pc:picChg chg="add">
          <ac:chgData name="Victoria Worthington" userId="3602fdab-493b-4fe0-87da-353562330a36" providerId="ADAL" clId="{D23F73D6-3DF2-43AB-AE8B-B6281F91E3D2}" dt="2019-01-12T11:18:40.868" v="174"/>
          <ac:picMkLst>
            <pc:docMk/>
            <pc:sldMk cId="1669721746" sldId="365"/>
            <ac:picMk id="31" creationId="{9D9C3AC3-AAF5-4063-A130-8729C8907E78}"/>
          </ac:picMkLst>
        </pc:picChg>
      </pc:sldChg>
      <pc:sldChg chg="delSp del">
        <pc:chgData name="Victoria Worthington" userId="3602fdab-493b-4fe0-87da-353562330a36" providerId="ADAL" clId="{D23F73D6-3DF2-43AB-AE8B-B6281F91E3D2}" dt="2019-01-12T11:17:11.171" v="144" actId="2696"/>
        <pc:sldMkLst>
          <pc:docMk/>
          <pc:sldMk cId="3160050436" sldId="367"/>
        </pc:sldMkLst>
        <pc:spChg chg="del">
          <ac:chgData name="Victoria Worthington" userId="3602fdab-493b-4fe0-87da-353562330a36" providerId="ADAL" clId="{D23F73D6-3DF2-43AB-AE8B-B6281F91E3D2}" dt="2019-01-12T11:17:09.169" v="143" actId="478"/>
          <ac:spMkLst>
            <pc:docMk/>
            <pc:sldMk cId="3160050436" sldId="367"/>
            <ac:spMk id="31" creationId="{9EFC40B8-661B-463D-BEAA-11D15C44A998}"/>
          </ac:spMkLst>
        </pc:spChg>
      </pc:sldChg>
      <pc:sldChg chg="modSp">
        <pc:chgData name="Victoria Worthington" userId="3602fdab-493b-4fe0-87da-353562330a36" providerId="ADAL" clId="{D23F73D6-3DF2-43AB-AE8B-B6281F91E3D2}" dt="2019-01-12T11:20:05.893" v="192" actId="1037"/>
        <pc:sldMkLst>
          <pc:docMk/>
          <pc:sldMk cId="1694243128" sldId="368"/>
        </pc:sldMkLst>
        <pc:grpChg chg="mod">
          <ac:chgData name="Victoria Worthington" userId="3602fdab-493b-4fe0-87da-353562330a36" providerId="ADAL" clId="{D23F73D6-3DF2-43AB-AE8B-B6281F91E3D2}" dt="2019-01-12T11:19:52.029" v="189" actId="1036"/>
          <ac:grpSpMkLst>
            <pc:docMk/>
            <pc:sldMk cId="1694243128" sldId="368"/>
            <ac:grpSpMk id="31" creationId="{5D6BBA82-7EB0-449A-8F79-C20D7678D0E9}"/>
          </ac:grpSpMkLst>
        </pc:grpChg>
        <pc:grpChg chg="mod">
          <ac:chgData name="Victoria Worthington" userId="3602fdab-493b-4fe0-87da-353562330a36" providerId="ADAL" clId="{D23F73D6-3DF2-43AB-AE8B-B6281F91E3D2}" dt="2019-01-12T11:19:50.264" v="185" actId="12788"/>
          <ac:grpSpMkLst>
            <pc:docMk/>
            <pc:sldMk cId="1694243128" sldId="368"/>
            <ac:grpSpMk id="32" creationId="{9D6AC875-25F5-4D82-9A43-13C723D9A988}"/>
          </ac:grpSpMkLst>
        </pc:grpChg>
        <pc:grpChg chg="mod">
          <ac:chgData name="Victoria Worthington" userId="3602fdab-493b-4fe0-87da-353562330a36" providerId="ADAL" clId="{D23F73D6-3DF2-43AB-AE8B-B6281F91E3D2}" dt="2019-01-12T11:20:00.546" v="190" actId="554"/>
          <ac:grpSpMkLst>
            <pc:docMk/>
            <pc:sldMk cId="1694243128" sldId="368"/>
            <ac:grpSpMk id="40" creationId="{B5181E68-1080-41EC-BE29-57F04A41FCA4}"/>
          </ac:grpSpMkLst>
        </pc:grp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29" creationId="{A8612A1B-FCC2-4972-BECC-88D0994B9D4E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30" creationId="{2DA83D41-8D26-468B-9BDA-9FC26DE981AD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48" creationId="{CADB9EE9-3D19-4242-ABF8-40B058EADBF9}"/>
          </ac:graphicFrameMkLst>
        </pc:graphicFrameChg>
        <pc:picChg chg="mod">
          <ac:chgData name="Victoria Worthington" userId="3602fdab-493b-4fe0-87da-353562330a36" providerId="ADAL" clId="{D23F73D6-3DF2-43AB-AE8B-B6281F91E3D2}" dt="2019-01-12T11:20:00.546" v="190" actId="554"/>
          <ac:picMkLst>
            <pc:docMk/>
            <pc:sldMk cId="1694243128" sldId="368"/>
            <ac:picMk id="41" creationId="{6E1B62EC-B89F-4CF9-8B8F-3190937079BF}"/>
          </ac:picMkLst>
        </pc:picChg>
        <pc:picChg chg="mod">
          <ac:chgData name="Victoria Worthington" userId="3602fdab-493b-4fe0-87da-353562330a36" providerId="ADAL" clId="{D23F73D6-3DF2-43AB-AE8B-B6281F91E3D2}" dt="2019-01-12T11:20:05.893" v="192" actId="1037"/>
          <ac:picMkLst>
            <pc:docMk/>
            <pc:sldMk cId="1694243128" sldId="368"/>
            <ac:picMk id="42" creationId="{A836A565-0B94-4C64-85BB-B1454E8B8983}"/>
          </ac:picMkLst>
        </pc:picChg>
        <pc:picChg chg="mod">
          <ac:chgData name="Victoria Worthington" userId="3602fdab-493b-4fe0-87da-353562330a36" providerId="ADAL" clId="{D23F73D6-3DF2-43AB-AE8B-B6281F91E3D2}" dt="2019-01-12T11:19:52.029" v="189" actId="1036"/>
          <ac:picMkLst>
            <pc:docMk/>
            <pc:sldMk cId="1694243128" sldId="368"/>
            <ac:picMk id="47" creationId="{6EDBCC04-577E-4A9B-A170-04F57AD0EFFF}"/>
          </ac:picMkLst>
        </pc:picChg>
      </pc:sldChg>
      <pc:sldChg chg="del">
        <pc:chgData name="Victoria Worthington" userId="3602fdab-493b-4fe0-87da-353562330a36" providerId="ADAL" clId="{D23F73D6-3DF2-43AB-AE8B-B6281F91E3D2}" dt="2019-01-12T11:19:21.912" v="177" actId="2696"/>
        <pc:sldMkLst>
          <pc:docMk/>
          <pc:sldMk cId="2873496010" sldId="369"/>
        </pc:sldMkLst>
      </pc:sldChg>
      <pc:sldChg chg="del">
        <pc:chgData name="Victoria Worthington" userId="3602fdab-493b-4fe0-87da-353562330a36" providerId="ADAL" clId="{D23F73D6-3DF2-43AB-AE8B-B6281F91E3D2}" dt="2019-01-12T11:21:34.364" v="231" actId="2696"/>
        <pc:sldMkLst>
          <pc:docMk/>
          <pc:sldMk cId="4015288125" sldId="371"/>
        </pc:sldMkLst>
      </pc:sldChg>
      <pc:sldChg chg="modSp">
        <pc:chgData name="Victoria Worthington" userId="3602fdab-493b-4fe0-87da-353562330a36" providerId="ADAL" clId="{D23F73D6-3DF2-43AB-AE8B-B6281F91E3D2}" dt="2019-01-12T14:16:42.771" v="523" actId="20577"/>
        <pc:sldMkLst>
          <pc:docMk/>
          <pc:sldMk cId="746691968" sldId="373"/>
        </pc:sldMkLst>
        <pc:spChg chg="mod">
          <ac:chgData name="Victoria Worthington" userId="3602fdab-493b-4fe0-87da-353562330a36" providerId="ADAL" clId="{D23F73D6-3DF2-43AB-AE8B-B6281F91E3D2}" dt="2019-01-12T14:16:42.771" v="523" actId="20577"/>
          <ac:spMkLst>
            <pc:docMk/>
            <pc:sldMk cId="746691968" sldId="373"/>
            <ac:spMk id="19" creationId="{5252A847-DE45-4FA3-A1F8-EEBEB845FF8E}"/>
          </ac:spMkLst>
        </pc:spChg>
      </pc:sldChg>
      <pc:sldChg chg="addSp delSp">
        <pc:chgData name="Victoria Worthington" userId="3602fdab-493b-4fe0-87da-353562330a36" providerId="ADAL" clId="{D23F73D6-3DF2-43AB-AE8B-B6281F91E3D2}" dt="2019-01-12T11:21:42.581" v="233"/>
        <pc:sldMkLst>
          <pc:docMk/>
          <pc:sldMk cId="493629928" sldId="374"/>
        </pc:sldMkLst>
        <pc:graphicFrameChg chg="del">
          <ac:chgData name="Victoria Worthington" userId="3602fdab-493b-4fe0-87da-353562330a36" providerId="ADAL" clId="{D23F73D6-3DF2-43AB-AE8B-B6281F91E3D2}" dt="2019-01-12T11:21:41.601" v="232" actId="478"/>
          <ac:graphicFrameMkLst>
            <pc:docMk/>
            <pc:sldMk cId="493629928" sldId="374"/>
            <ac:graphicFrameMk id="6" creationId="{0239EC6D-F246-4B19-AFE8-A6BF2A083AEC}"/>
          </ac:graphicFrameMkLst>
        </pc:graphicFrameChg>
        <pc:graphicFrameChg chg="add">
          <ac:chgData name="Victoria Worthington" userId="3602fdab-493b-4fe0-87da-353562330a36" providerId="ADAL" clId="{D23F73D6-3DF2-43AB-AE8B-B6281F91E3D2}" dt="2019-01-12T11:21:42.581" v="233"/>
          <ac:graphicFrameMkLst>
            <pc:docMk/>
            <pc:sldMk cId="493629928" sldId="374"/>
            <ac:graphicFrameMk id="15" creationId="{13A19DB1-7F57-44B7-AEF0-0661F3FF1C9E}"/>
          </ac:graphicFrameMkLst>
        </pc:graphicFrameChg>
      </pc:sldChg>
      <pc:sldChg chg="modSp del">
        <pc:chgData name="Victoria Worthington" userId="3602fdab-493b-4fe0-87da-353562330a36" providerId="ADAL" clId="{D23F73D6-3DF2-43AB-AE8B-B6281F91E3D2}" dt="2019-01-12T11:22:20.088" v="271" actId="2696"/>
        <pc:sldMkLst>
          <pc:docMk/>
          <pc:sldMk cId="1369987991" sldId="375"/>
        </pc:sldMkLst>
        <pc:spChg chg="mod">
          <ac:chgData name="Victoria Worthington" userId="3602fdab-493b-4fe0-87da-353562330a36" providerId="ADAL" clId="{D23F73D6-3DF2-43AB-AE8B-B6281F91E3D2}" dt="2019-01-12T11:21:48.330" v="234" actId="120"/>
          <ac:spMkLst>
            <pc:docMk/>
            <pc:sldMk cId="1369987991" sldId="375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3F73D6-3DF2-43AB-AE8B-B6281F91E3D2}" dt="2019-01-12T14:16:49.796" v="524"/>
        <pc:sldMkLst>
          <pc:docMk/>
          <pc:sldMk cId="1204933134" sldId="376"/>
        </pc:sldMkLst>
        <pc:spChg chg="mod">
          <ac:chgData name="Victoria Worthington" userId="3602fdab-493b-4fe0-87da-353562330a36" providerId="ADAL" clId="{D23F73D6-3DF2-43AB-AE8B-B6281F91E3D2}" dt="2019-01-12T14:16:49.796" v="524"/>
          <ac:spMkLst>
            <pc:docMk/>
            <pc:sldMk cId="1204933134" sldId="376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1:22:07.307" v="270" actId="1035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2:07.307" v="270" actId="1035"/>
          <ac:graphicFrameMkLst>
            <pc:docMk/>
            <pc:sldMk cId="1204933134" sldId="376"/>
            <ac:graphicFrameMk id="22" creationId="{F2F7A37D-67D5-479C-8DCC-B2AD9C318FA8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4:11.235" v="343" actId="2696"/>
        <pc:sldMkLst>
          <pc:docMk/>
          <pc:sldMk cId="1653007478" sldId="377"/>
        </pc:sldMkLst>
      </pc:sldChg>
      <pc:sldChg chg="modSp">
        <pc:chgData name="Victoria Worthington" userId="3602fdab-493b-4fe0-87da-353562330a36" providerId="ADAL" clId="{D23F73D6-3DF2-43AB-AE8B-B6281F91E3D2}" dt="2019-01-12T12:45:01.633" v="500" actId="20577"/>
        <pc:sldMkLst>
          <pc:docMk/>
          <pc:sldMk cId="172286206" sldId="378"/>
        </pc:sldMkLst>
        <pc:spChg chg="mod">
          <ac:chgData name="Victoria Worthington" userId="3602fdab-493b-4fe0-87da-353562330a36" providerId="ADAL" clId="{D23F73D6-3DF2-43AB-AE8B-B6281F91E3D2}" dt="2019-01-12T11:25:24.197" v="390" actId="20577"/>
          <ac:spMkLst>
            <pc:docMk/>
            <pc:sldMk cId="172286206" sldId="378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5:01.633" v="500" actId="20577"/>
          <ac:graphicFrameMkLst>
            <pc:docMk/>
            <pc:sldMk cId="172286206" sldId="378"/>
            <ac:graphicFrameMk id="10" creationId="{2BC5466F-002F-41B7-82A9-7CF2542EAD6A}"/>
          </ac:graphicFrameMkLst>
        </pc:graphicFrameChg>
      </pc:sldChg>
      <pc:sldChg chg="addSp delSp modSp">
        <pc:chgData name="Victoria Worthington" userId="3602fdab-493b-4fe0-87da-353562330a36" providerId="ADAL" clId="{D23F73D6-3DF2-43AB-AE8B-B6281F91E3D2}" dt="2019-01-12T14:18:06.356" v="530"/>
        <pc:sldMkLst>
          <pc:docMk/>
          <pc:sldMk cId="1218620707" sldId="379"/>
        </pc:sldMkLst>
        <pc:spChg chg="mod">
          <ac:chgData name="Victoria Worthington" userId="3602fdab-493b-4fe0-87da-353562330a36" providerId="ADAL" clId="{D23F73D6-3DF2-43AB-AE8B-B6281F91E3D2}" dt="2019-01-12T11:23:48.067" v="334" actId="207"/>
          <ac:spMkLst>
            <pc:docMk/>
            <pc:sldMk cId="1218620707" sldId="379"/>
            <ac:spMk id="19" creationId="{5252A847-DE45-4FA3-A1F8-EEBEB845FF8E}"/>
          </ac:spMkLst>
        </pc:spChg>
        <pc:spChg chg="add del">
          <ac:chgData name="Victoria Worthington" userId="3602fdab-493b-4fe0-87da-353562330a36" providerId="ADAL" clId="{D23F73D6-3DF2-43AB-AE8B-B6281F91E3D2}" dt="2019-01-12T12:39:08.118" v="428" actId="478"/>
          <ac:spMkLst>
            <pc:docMk/>
            <pc:sldMk cId="1218620707" sldId="379"/>
            <ac:spMk id="33" creationId="{21DA912C-271C-4878-B01F-B39F10FB0B07}"/>
          </ac:spMkLst>
        </pc:spChg>
        <pc:grpChg chg="mod">
          <ac:chgData name="Victoria Worthington" userId="3602fdab-493b-4fe0-87da-353562330a36" providerId="ADAL" clId="{D23F73D6-3DF2-43AB-AE8B-B6281F91E3D2}" dt="2019-01-12T11:23:06.640" v="288" actId="1076"/>
          <ac:grpSpMkLst>
            <pc:docMk/>
            <pc:sldMk cId="1218620707" sldId="379"/>
            <ac:grpSpMk id="2" creationId="{D4AA236A-3FC6-472C-921F-AE9CBB9DD489}"/>
          </ac:grpSpMkLst>
        </pc:grpChg>
        <pc:grpChg chg="mod">
          <ac:chgData name="Victoria Worthington" userId="3602fdab-493b-4fe0-87da-353562330a36" providerId="ADAL" clId="{D23F73D6-3DF2-43AB-AE8B-B6281F91E3D2}" dt="2019-01-12T11:23:03.805" v="287" actId="14100"/>
          <ac:grpSpMkLst>
            <pc:docMk/>
            <pc:sldMk cId="1218620707" sldId="379"/>
            <ac:grpSpMk id="3" creationId="{406621BC-757F-4051-95F2-6F461BC43779}"/>
          </ac:grpSpMkLst>
        </pc:grpChg>
        <pc:grpChg chg="del mod">
          <ac:chgData name="Victoria Worthington" userId="3602fdab-493b-4fe0-87da-353562330a36" providerId="ADAL" clId="{D23F73D6-3DF2-43AB-AE8B-B6281F91E3D2}" dt="2019-01-12T12:39:16.617" v="432" actId="478"/>
          <ac:grpSpMkLst>
            <pc:docMk/>
            <pc:sldMk cId="1218620707" sldId="379"/>
            <ac:grpSpMk id="21" creationId="{074575C6-404B-48C9-84B6-1AD8C1FB011C}"/>
          </ac:grpSpMkLst>
        </pc:grpChg>
        <pc:grpChg chg="mod">
          <ac:chgData name="Victoria Worthington" userId="3602fdab-493b-4fe0-87da-353562330a36" providerId="ADAL" clId="{D23F73D6-3DF2-43AB-AE8B-B6281F91E3D2}" dt="2019-01-12T11:23:18.058" v="289" actId="14100"/>
          <ac:grpSpMkLst>
            <pc:docMk/>
            <pc:sldMk cId="1218620707" sldId="379"/>
            <ac:grpSpMk id="28" creationId="{5B4CCDA7-A740-4AD3-B6CD-1E2BA078A24C}"/>
          </ac:grpSpMkLst>
        </pc:grpChg>
        <pc:graphicFrameChg chg="mod modGraphic">
          <ac:chgData name="Victoria Worthington" userId="3602fdab-493b-4fe0-87da-353562330a36" providerId="ADAL" clId="{D23F73D6-3DF2-43AB-AE8B-B6281F91E3D2}" dt="2019-01-12T12:39:11.370" v="430" actId="207"/>
          <ac:graphicFrameMkLst>
            <pc:docMk/>
            <pc:sldMk cId="1218620707" sldId="379"/>
            <ac:graphicFrameMk id="15" creationId="{BB973CA5-5B39-4AC3-B4DE-F1124E441013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4:18:06.356" v="530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3:27.189" v="292" actId="1076"/>
          <ac:graphicFrameMkLst>
            <pc:docMk/>
            <pc:sldMk cId="1218620707" sldId="379"/>
            <ac:graphicFrameMk id="17" creationId="{25F1BF83-E732-455B-9750-8CE120AEDBA0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3:27.189" v="292" actId="1076"/>
          <ac:graphicFrameMkLst>
            <pc:docMk/>
            <pc:sldMk cId="1218620707" sldId="379"/>
            <ac:graphicFrameMk id="20" creationId="{DE150120-F9FA-404D-BA2B-56CEC5E2ADA6}"/>
          </ac:graphicFrameMkLst>
        </pc:graphicFrameChg>
        <pc:graphicFrameChg chg="add mod">
          <ac:chgData name="Victoria Worthington" userId="3602fdab-493b-4fe0-87da-353562330a36" providerId="ADAL" clId="{D23F73D6-3DF2-43AB-AE8B-B6281F91E3D2}" dt="2019-01-12T11:23:54.478" v="336" actId="1076"/>
          <ac:graphicFrameMkLst>
            <pc:docMk/>
            <pc:sldMk cId="1218620707" sldId="379"/>
            <ac:graphicFrameMk id="32" creationId="{9B2C70CA-4374-43B9-95C1-05F24FB8FF54}"/>
          </ac:graphicFrameMkLst>
        </pc:graphicFrameChg>
        <pc:picChg chg="add mod">
          <ac:chgData name="Victoria Worthington" userId="3602fdab-493b-4fe0-87da-353562330a36" providerId="ADAL" clId="{D23F73D6-3DF2-43AB-AE8B-B6281F91E3D2}" dt="2019-01-12T12:41:52.036" v="458" actId="1076"/>
          <ac:picMkLst>
            <pc:docMk/>
            <pc:sldMk cId="1218620707" sldId="379"/>
            <ac:picMk id="4" creationId="{AD1A874B-17C2-4925-8B0C-A10F6F882E85}"/>
          </ac:picMkLst>
        </pc:picChg>
        <pc:picChg chg="mod">
          <ac:chgData name="Victoria Worthington" userId="3602fdab-493b-4fe0-87da-353562330a36" providerId="ADAL" clId="{D23F73D6-3DF2-43AB-AE8B-B6281F91E3D2}" dt="2019-01-12T12:39:12.726" v="431" actId="1035"/>
          <ac:picMkLst>
            <pc:docMk/>
            <pc:sldMk cId="1218620707" sldId="379"/>
            <ac:picMk id="23" creationId="{255720B2-0616-4BC0-AE5C-4DFBC3870A08}"/>
          </ac:picMkLst>
        </pc:picChg>
        <pc:picChg chg="add del">
          <ac:chgData name="Victoria Worthington" userId="3602fdab-493b-4fe0-87da-353562330a36" providerId="ADAL" clId="{D23F73D6-3DF2-43AB-AE8B-B6281F91E3D2}" dt="2019-01-12T12:38:20.595" v="420" actId="478"/>
          <ac:picMkLst>
            <pc:docMk/>
            <pc:sldMk cId="1218620707" sldId="379"/>
            <ac:picMk id="34" creationId="{6117EB89-F89D-4975-8410-26511ECE6F03}"/>
          </ac:picMkLst>
        </pc:picChg>
      </pc:sldChg>
      <pc:sldChg chg="modSp del">
        <pc:chgData name="Victoria Worthington" userId="3602fdab-493b-4fe0-87da-353562330a36" providerId="ADAL" clId="{D23F73D6-3DF2-43AB-AE8B-B6281F91E3D2}" dt="2019-01-12T12:42:49.269" v="487" actId="2696"/>
        <pc:sldMkLst>
          <pc:docMk/>
          <pc:sldMk cId="1008796103" sldId="380"/>
        </pc:sldMkLst>
        <pc:spChg chg="mod">
          <ac:chgData name="Victoria Worthington" userId="3602fdab-493b-4fe0-87da-353562330a36" providerId="ADAL" clId="{D23F73D6-3DF2-43AB-AE8B-B6281F91E3D2}" dt="2019-01-12T12:42:40.988" v="481"/>
          <ac:spMkLst>
            <pc:docMk/>
            <pc:sldMk cId="1008796103" sldId="380"/>
            <ac:spMk id="19" creationId="{5252A847-DE45-4FA3-A1F8-EEBEB845FF8E}"/>
          </ac:spMkLst>
        </pc:spChg>
      </pc:sldChg>
      <pc:sldChg chg="modSp del">
        <pc:chgData name="Victoria Worthington" userId="3602fdab-493b-4fe0-87da-353562330a36" providerId="ADAL" clId="{D23F73D6-3DF2-43AB-AE8B-B6281F91E3D2}" dt="2019-01-12T12:43:00.324" v="490" actId="2696"/>
        <pc:sldMkLst>
          <pc:docMk/>
          <pc:sldMk cId="1089573104" sldId="381"/>
        </pc:sldMkLst>
        <pc:spChg chg="mod">
          <ac:chgData name="Victoria Worthington" userId="3602fdab-493b-4fe0-87da-353562330a36" providerId="ADAL" clId="{D23F73D6-3DF2-43AB-AE8B-B6281F91E3D2}" dt="2019-01-12T11:24:27.412" v="352" actId="20577"/>
          <ac:spMkLst>
            <pc:docMk/>
            <pc:sldMk cId="1089573104" sldId="381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1:24:34.138" v="355" actId="1035"/>
          <ac:graphicFrameMkLst>
            <pc:docMk/>
            <pc:sldMk cId="1089573104" sldId="381"/>
            <ac:graphicFrameMk id="21" creationId="{2C79439A-8772-446A-B357-8E131B03D0AD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4:34.138" v="355" actId="1035"/>
          <ac:graphicFrameMkLst>
            <pc:docMk/>
            <pc:sldMk cId="1089573104" sldId="381"/>
            <ac:graphicFrameMk id="22" creationId="{E2010C93-B291-4695-B0CE-0E74EAF2FA17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6:00.074" v="411" actId="2696"/>
        <pc:sldMkLst>
          <pc:docMk/>
          <pc:sldMk cId="3476736691" sldId="382"/>
        </pc:sldMkLst>
      </pc:sldChg>
      <pc:sldChg chg="del">
        <pc:chgData name="Victoria Worthington" userId="3602fdab-493b-4fe0-87da-353562330a36" providerId="ADAL" clId="{D23F73D6-3DF2-43AB-AE8B-B6281F91E3D2}" dt="2019-01-12T11:25:29.762" v="391" actId="2696"/>
        <pc:sldMkLst>
          <pc:docMk/>
          <pc:sldMk cId="4004370785" sldId="383"/>
        </pc:sldMkLst>
      </pc:sldChg>
      <pc:sldChg chg="addSp modSp add">
        <pc:chgData name="Victoria Worthington" userId="3602fdab-493b-4fe0-87da-353562330a36" providerId="ADAL" clId="{D23F73D6-3DF2-43AB-AE8B-B6281F91E3D2}" dt="2019-01-12T11:18:34.055" v="172" actId="20577"/>
        <pc:sldMkLst>
          <pc:docMk/>
          <pc:sldMk cId="3427931560" sldId="384"/>
        </pc:sldMkLst>
        <pc:spChg chg="mod">
          <ac:chgData name="Victoria Worthington" userId="3602fdab-493b-4fe0-87da-353562330a36" providerId="ADAL" clId="{D23F73D6-3DF2-43AB-AE8B-B6281F91E3D2}" dt="2019-01-12T11:17:45.242" v="158" actId="207"/>
          <ac:spMkLst>
            <pc:docMk/>
            <pc:sldMk cId="3427931560" sldId="384"/>
            <ac:spMk id="11" creationId="{D430B409-97AC-4E8B-8EEA-3B3B4E02FBD2}"/>
          </ac:spMkLst>
        </pc:spChg>
        <pc:spChg chg="mod">
          <ac:chgData name="Victoria Worthington" userId="3602fdab-493b-4fe0-87da-353562330a36" providerId="ADAL" clId="{D23F73D6-3DF2-43AB-AE8B-B6281F91E3D2}" dt="2019-01-12T11:17:43.053" v="157" actId="207"/>
          <ac:spMkLst>
            <pc:docMk/>
            <pc:sldMk cId="3427931560" sldId="384"/>
            <ac:spMk id="13" creationId="{DFFCDB52-0D1F-48E0-8A41-96A27582209E}"/>
          </ac:spMkLst>
        </pc:spChg>
        <pc:spChg chg="mod">
          <ac:chgData name="Victoria Worthington" userId="3602fdab-493b-4fe0-87da-353562330a36" providerId="ADAL" clId="{D23F73D6-3DF2-43AB-AE8B-B6281F91E3D2}" dt="2019-01-12T11:17:16.513" v="147" actId="1076"/>
          <ac:spMkLst>
            <pc:docMk/>
            <pc:sldMk cId="3427931560" sldId="384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D23F73D6-3DF2-43AB-AE8B-B6281F91E3D2}" dt="2019-01-12T11:17:24.572" v="150" actId="1076"/>
          <ac:spMkLst>
            <pc:docMk/>
            <pc:sldMk cId="3427931560" sldId="384"/>
            <ac:spMk id="27" creationId="{2FAF20F7-26DC-4EC3-88D8-F3CB2D5ED961}"/>
          </ac:spMkLst>
        </pc:spChg>
        <pc:spChg chg="add mod">
          <ac:chgData name="Victoria Worthington" userId="3602fdab-493b-4fe0-87da-353562330a36" providerId="ADAL" clId="{D23F73D6-3DF2-43AB-AE8B-B6281F91E3D2}" dt="2019-01-12T11:17:38.244" v="156" actId="1076"/>
          <ac:spMkLst>
            <pc:docMk/>
            <pc:sldMk cId="3427931560" sldId="384"/>
            <ac:spMk id="31" creationId="{3B9B3AA9-3499-43B6-BC41-BC0429220F67}"/>
          </ac:spMkLst>
        </pc:spChg>
        <pc:spChg chg="add mod">
          <ac:chgData name="Victoria Worthington" userId="3602fdab-493b-4fe0-87da-353562330a36" providerId="ADAL" clId="{D23F73D6-3DF2-43AB-AE8B-B6281F91E3D2}" dt="2019-01-12T11:18:34.055" v="172" actId="20577"/>
          <ac:spMkLst>
            <pc:docMk/>
            <pc:sldMk cId="3427931560" sldId="384"/>
            <ac:spMk id="32" creationId="{E22374C2-E1A7-4084-8A58-DDD4AB365345}"/>
          </ac:spMkLst>
        </pc:spChg>
        <pc:picChg chg="mod">
          <ac:chgData name="Victoria Worthington" userId="3602fdab-493b-4fe0-87da-353562330a36" providerId="ADAL" clId="{D23F73D6-3DF2-43AB-AE8B-B6281F91E3D2}" dt="2019-01-12T11:18:12.893" v="167" actId="14100"/>
          <ac:picMkLst>
            <pc:docMk/>
            <pc:sldMk cId="3427931560" sldId="384"/>
            <ac:picMk id="4" creationId="{44D192F6-15C5-4FED-8974-B3F369AA9B17}"/>
          </ac:picMkLst>
        </pc:picChg>
      </pc:sldChg>
      <pc:sldChg chg="addSp modSp add">
        <pc:chgData name="Victoria Worthington" userId="3602fdab-493b-4fe0-87da-353562330a36" providerId="ADAL" clId="{D23F73D6-3DF2-43AB-AE8B-B6281F91E3D2}" dt="2019-01-12T11:19:36.238" v="182" actId="1038"/>
        <pc:sldMkLst>
          <pc:docMk/>
          <pc:sldMk cId="3589368015" sldId="385"/>
        </pc:sldMkLst>
        <pc:spChg chg="add mod">
          <ac:chgData name="Victoria Worthington" userId="3602fdab-493b-4fe0-87da-353562330a36" providerId="ADAL" clId="{D23F73D6-3DF2-43AB-AE8B-B6281F91E3D2}" dt="2019-01-12T11:19:36.238" v="182" actId="1038"/>
          <ac:spMkLst>
            <pc:docMk/>
            <pc:sldMk cId="3589368015" sldId="385"/>
            <ac:spMk id="20" creationId="{86BCF8A8-EAAA-40D5-AABC-A3A32CBB6508}"/>
          </ac:spMkLst>
        </pc:spChg>
        <pc:spChg chg="add mod">
          <ac:chgData name="Victoria Worthington" userId="3602fdab-493b-4fe0-87da-353562330a36" providerId="ADAL" clId="{D23F73D6-3DF2-43AB-AE8B-B6281F91E3D2}" dt="2019-01-12T11:19:26.722" v="178" actId="1076"/>
          <ac:spMkLst>
            <pc:docMk/>
            <pc:sldMk cId="3589368015" sldId="385"/>
            <ac:spMk id="21" creationId="{621377B5-7AB1-46D4-A174-B6C341B055C0}"/>
          </ac:spMkLst>
        </pc:spChg>
      </pc:sldChg>
      <pc:sldChg chg="addSp modSp add">
        <pc:chgData name="Victoria Worthington" userId="3602fdab-493b-4fe0-87da-353562330a36" providerId="ADAL" clId="{D23F73D6-3DF2-43AB-AE8B-B6281F91E3D2}" dt="2019-01-12T11:20:47.267" v="230" actId="14100"/>
        <pc:sldMkLst>
          <pc:docMk/>
          <pc:sldMk cId="3202502017" sldId="386"/>
        </pc:sldMkLst>
        <pc:cxnChg chg="add mod">
          <ac:chgData name="Victoria Worthington" userId="3602fdab-493b-4fe0-87da-353562330a36" providerId="ADAL" clId="{D23F73D6-3DF2-43AB-AE8B-B6281F91E3D2}" dt="2019-01-12T11:20:42.170" v="229" actId="14100"/>
          <ac:cxnSpMkLst>
            <pc:docMk/>
            <pc:sldMk cId="3202502017" sldId="386"/>
            <ac:cxnSpMk id="22" creationId="{5554A74E-FA27-4BC3-87CA-2FF90CD5E190}"/>
          </ac:cxnSpMkLst>
        </pc:cxnChg>
        <pc:cxnChg chg="add mod">
          <ac:chgData name="Victoria Worthington" userId="3602fdab-493b-4fe0-87da-353562330a36" providerId="ADAL" clId="{D23F73D6-3DF2-43AB-AE8B-B6281F91E3D2}" dt="2019-01-12T11:20:33.074" v="228" actId="1076"/>
          <ac:cxnSpMkLst>
            <pc:docMk/>
            <pc:sldMk cId="3202502017" sldId="386"/>
            <ac:cxnSpMk id="23" creationId="{1EAB6682-E1F9-426D-9530-372A22F45DAB}"/>
          </ac:cxnSpMkLst>
        </pc:cxnChg>
        <pc:cxnChg chg="add mod">
          <ac:chgData name="Victoria Worthington" userId="3602fdab-493b-4fe0-87da-353562330a36" providerId="ADAL" clId="{D23F73D6-3DF2-43AB-AE8B-B6281F91E3D2}" dt="2019-01-12T11:20:47.267" v="230" actId="14100"/>
          <ac:cxnSpMkLst>
            <pc:docMk/>
            <pc:sldMk cId="3202502017" sldId="386"/>
            <ac:cxnSpMk id="24" creationId="{1ECD73D5-E64C-4A70-8A38-BF220AD2CF34}"/>
          </ac:cxnSpMkLst>
        </pc:cxnChg>
        <pc:cxnChg chg="add mod">
          <ac:chgData name="Victoria Worthington" userId="3602fdab-493b-4fe0-87da-353562330a36" providerId="ADAL" clId="{D23F73D6-3DF2-43AB-AE8B-B6281F91E3D2}" dt="2019-01-12T11:20:30.103" v="227" actId="1037"/>
          <ac:cxnSpMkLst>
            <pc:docMk/>
            <pc:sldMk cId="3202502017" sldId="386"/>
            <ac:cxnSpMk id="25" creationId="{D13AE60E-A009-4AC4-B979-6C18D10F0DBB}"/>
          </ac:cxnSpMkLst>
        </pc:cxnChg>
      </pc:sldChg>
      <pc:sldChg chg="addSp delSp modSp add ord">
        <pc:chgData name="Victoria Worthington" userId="3602fdab-493b-4fe0-87da-353562330a36" providerId="ADAL" clId="{D23F73D6-3DF2-43AB-AE8B-B6281F91E3D2}" dt="2019-01-12T14:17:45.187" v="527" actId="572"/>
        <pc:sldMkLst>
          <pc:docMk/>
          <pc:sldMk cId="2424697502" sldId="387"/>
        </pc:sldMkLst>
        <pc:spChg chg="mod">
          <ac:chgData name="Victoria Worthington" userId="3602fdab-493b-4fe0-87da-353562330a36" providerId="ADAL" clId="{D23F73D6-3DF2-43AB-AE8B-B6281F91E3D2}" dt="2019-01-12T11:24:05.602" v="341" actId="20577"/>
          <ac:spMkLst>
            <pc:docMk/>
            <pc:sldMk cId="2424697502" sldId="387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D23F73D6-3DF2-43AB-AE8B-B6281F91E3D2}" dt="2019-01-12T12:36:51.904" v="412" actId="571"/>
          <ac:spMkLst>
            <pc:docMk/>
            <pc:sldMk cId="2424697502" sldId="387"/>
            <ac:spMk id="27" creationId="{01F6DEDF-FA1B-4492-9A9F-CE26AC4E4CE6}"/>
          </ac:spMkLst>
        </pc:spChg>
        <pc:spChg chg="del">
          <ac:chgData name="Victoria Worthington" userId="3602fdab-493b-4fe0-87da-353562330a36" providerId="ADAL" clId="{D23F73D6-3DF2-43AB-AE8B-B6281F91E3D2}" dt="2019-01-12T11:24:06.774" v="342" actId="478"/>
          <ac:spMkLst>
            <pc:docMk/>
            <pc:sldMk cId="2424697502" sldId="387"/>
            <ac:spMk id="31" creationId="{F767CE44-9060-4D9B-86F4-A02A374AC38A}"/>
          </ac:spMkLst>
        </pc:spChg>
        <pc:grpChg chg="mod">
          <ac:chgData name="Victoria Worthington" userId="3602fdab-493b-4fe0-87da-353562330a36" providerId="ADAL" clId="{D23F73D6-3DF2-43AB-AE8B-B6281F91E3D2}" dt="2019-01-12T12:36:51.904" v="412" actId="571"/>
          <ac:grpSpMkLst>
            <pc:docMk/>
            <pc:sldMk cId="2424697502" sldId="387"/>
            <ac:grpSpMk id="2" creationId="{D4AA236A-3FC6-472C-921F-AE9CBB9DD489}"/>
          </ac:grpSpMkLst>
        </pc:grpChg>
        <pc:grpChg chg="del">
          <ac:chgData name="Victoria Worthington" userId="3602fdab-493b-4fe0-87da-353562330a36" providerId="ADAL" clId="{D23F73D6-3DF2-43AB-AE8B-B6281F91E3D2}" dt="2019-01-12T12:41:55.873" v="459" actId="478"/>
          <ac:grpSpMkLst>
            <pc:docMk/>
            <pc:sldMk cId="2424697502" sldId="387"/>
            <ac:grpSpMk id="21" creationId="{074575C6-404B-48C9-84B6-1AD8C1FB011C}"/>
          </ac:grpSpMkLst>
        </pc:grpChg>
        <pc:graphicFrameChg chg="mod">
          <ac:chgData name="Victoria Worthington" userId="3602fdab-493b-4fe0-87da-353562330a36" providerId="ADAL" clId="{D23F73D6-3DF2-43AB-AE8B-B6281F91E3D2}" dt="2019-01-12T14:17:45.187" v="527" actId="572"/>
          <ac:graphicFrameMkLst>
            <pc:docMk/>
            <pc:sldMk cId="2424697502" sldId="387"/>
            <ac:graphicFrameMk id="16" creationId="{53F46E26-9A6A-4024-9A99-E3FC82E0AF55}"/>
          </ac:graphicFrameMkLst>
        </pc:graphicFrameChg>
        <pc:graphicFrameChg chg="del">
          <ac:chgData name="Victoria Worthington" userId="3602fdab-493b-4fe0-87da-353562330a36" providerId="ADAL" clId="{D23F73D6-3DF2-43AB-AE8B-B6281F91E3D2}" dt="2019-01-12T11:24:04.530" v="340" actId="478"/>
          <ac:graphicFrameMkLst>
            <pc:docMk/>
            <pc:sldMk cId="2424697502" sldId="387"/>
            <ac:graphicFrameMk id="32" creationId="{9B2C70CA-4374-43B9-95C1-05F24FB8FF54}"/>
          </ac:graphicFrameMkLst>
        </pc:graphicFrameChg>
        <pc:picChg chg="add del mod">
          <ac:chgData name="Victoria Worthington" userId="3602fdab-493b-4fe0-87da-353562330a36" providerId="ADAL" clId="{D23F73D6-3DF2-43AB-AE8B-B6281F91E3D2}" dt="2019-01-12T12:41:56.706" v="460" actId="478"/>
          <ac:picMkLst>
            <pc:docMk/>
            <pc:sldMk cId="2424697502" sldId="387"/>
            <ac:picMk id="31" creationId="{93C2A4DB-5DBF-434B-971F-DC76EA4F5E4C}"/>
          </ac:picMkLst>
        </pc:picChg>
        <pc:picChg chg="add">
          <ac:chgData name="Victoria Worthington" userId="3602fdab-493b-4fe0-87da-353562330a36" providerId="ADAL" clId="{D23F73D6-3DF2-43AB-AE8B-B6281F91E3D2}" dt="2019-01-12T12:41:57.692" v="461"/>
          <ac:picMkLst>
            <pc:docMk/>
            <pc:sldMk cId="2424697502" sldId="387"/>
            <ac:picMk id="32" creationId="{3FFE19D2-FF38-472F-8239-21FB67C0FE19}"/>
          </ac:picMkLst>
        </pc:picChg>
      </pc:sldChg>
      <pc:sldChg chg="modSp add">
        <pc:chgData name="Victoria Worthington" userId="3602fdab-493b-4fe0-87da-353562330a36" providerId="ADAL" clId="{D23F73D6-3DF2-43AB-AE8B-B6281F91E3D2}" dt="2019-01-12T12:45:05.256" v="502" actId="20577"/>
        <pc:sldMkLst>
          <pc:docMk/>
          <pc:sldMk cId="367452426" sldId="388"/>
        </pc:sldMkLst>
        <pc:spChg chg="mod">
          <ac:chgData name="Victoria Worthington" userId="3602fdab-493b-4fe0-87da-353562330a36" providerId="ADAL" clId="{D23F73D6-3DF2-43AB-AE8B-B6281F91E3D2}" dt="2019-01-12T11:25:46.328" v="398" actId="2710"/>
          <ac:spMkLst>
            <pc:docMk/>
            <pc:sldMk cId="367452426" sldId="388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5:05.256" v="502" actId="20577"/>
          <ac:graphicFrameMkLst>
            <pc:docMk/>
            <pc:sldMk cId="367452426" sldId="388"/>
            <ac:graphicFrameMk id="10" creationId="{2BC5466F-002F-41B7-82A9-7CF2542EAD6A}"/>
          </ac:graphicFrameMkLst>
        </pc:graphicFrameChg>
      </pc:sldChg>
      <pc:sldChg chg="addSp modSp add">
        <pc:chgData name="Victoria Worthington" userId="3602fdab-493b-4fe0-87da-353562330a36" providerId="ADAL" clId="{D23F73D6-3DF2-43AB-AE8B-B6281F91E3D2}" dt="2019-01-12T12:44:49.452" v="498" actId="20577"/>
        <pc:sldMkLst>
          <pc:docMk/>
          <pc:sldMk cId="1675261487" sldId="389"/>
        </pc:sldMkLst>
        <pc:spChg chg="mod">
          <ac:chgData name="Victoria Worthington" userId="3602fdab-493b-4fe0-87da-353562330a36" providerId="ADAL" clId="{D23F73D6-3DF2-43AB-AE8B-B6281F91E3D2}" dt="2019-01-12T11:25:42.904" v="397" actId="2710"/>
          <ac:spMkLst>
            <pc:docMk/>
            <pc:sldMk cId="1675261487" sldId="389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4:41.979" v="494" actId="20577"/>
          <ac:graphicFrameMkLst>
            <pc:docMk/>
            <pc:sldMk cId="1675261487" sldId="389"/>
            <ac:graphicFrameMk id="10" creationId="{2BC5466F-002F-41B7-82A9-7CF2542EAD6A}"/>
          </ac:graphicFrameMkLst>
        </pc:graphicFrameChg>
        <pc:graphicFrameChg chg="add mod modGraphic">
          <ac:chgData name="Victoria Worthington" userId="3602fdab-493b-4fe0-87da-353562330a36" providerId="ADAL" clId="{D23F73D6-3DF2-43AB-AE8B-B6281F91E3D2}" dt="2019-01-12T12:44:49.452" v="498" actId="20577"/>
          <ac:graphicFrameMkLst>
            <pc:docMk/>
            <pc:sldMk cId="1675261487" sldId="389"/>
            <ac:graphicFrameMk id="11" creationId="{552789AD-A385-46BF-91C9-7E48C4C115A4}"/>
          </ac:graphicFrameMkLst>
        </pc:graphicFrameChg>
      </pc:sldChg>
      <pc:sldChg chg="modSp add">
        <pc:chgData name="Victoria Worthington" userId="3602fdab-493b-4fe0-87da-353562330a36" providerId="ADAL" clId="{D23F73D6-3DF2-43AB-AE8B-B6281F91E3D2}" dt="2019-01-12T12:42:45.829" v="485" actId="120"/>
        <pc:sldMkLst>
          <pc:docMk/>
          <pc:sldMk cId="3164203003" sldId="390"/>
        </pc:sldMkLst>
        <pc:spChg chg="mod">
          <ac:chgData name="Victoria Worthington" userId="3602fdab-493b-4fe0-87da-353562330a36" providerId="ADAL" clId="{D23F73D6-3DF2-43AB-AE8B-B6281F91E3D2}" dt="2019-01-12T12:42:45.829" v="485" actId="120"/>
          <ac:spMkLst>
            <pc:docMk/>
            <pc:sldMk cId="3164203003" sldId="390"/>
            <ac:spMk id="19" creationId="{5252A847-DE45-4FA3-A1F8-EEBEB845FF8E}"/>
          </ac:spMkLst>
        </pc:spChg>
      </pc:sldChg>
      <pc:sldChg chg="addSp modSp add">
        <pc:chgData name="Victoria Worthington" userId="3602fdab-493b-4fe0-87da-353562330a36" providerId="ADAL" clId="{D23F73D6-3DF2-43AB-AE8B-B6281F91E3D2}" dt="2019-01-12T12:42:58.673" v="489"/>
        <pc:sldMkLst>
          <pc:docMk/>
          <pc:sldMk cId="1904656572" sldId="391"/>
        </pc:sldMkLst>
        <pc:spChg chg="mod">
          <ac:chgData name="Victoria Worthington" userId="3602fdab-493b-4fe0-87da-353562330a36" providerId="ADAL" clId="{D23F73D6-3DF2-43AB-AE8B-B6281F91E3D2}" dt="2019-01-12T12:42:54.885" v="488"/>
          <ac:spMkLst>
            <pc:docMk/>
            <pc:sldMk cId="1904656572" sldId="391"/>
            <ac:spMk id="19" creationId="{5252A847-DE45-4FA3-A1F8-EEBEB845FF8E}"/>
          </ac:spMkLst>
        </pc:spChg>
        <pc:graphicFrameChg chg="add">
          <ac:chgData name="Victoria Worthington" userId="3602fdab-493b-4fe0-87da-353562330a36" providerId="ADAL" clId="{D23F73D6-3DF2-43AB-AE8B-B6281F91E3D2}" dt="2019-01-12T12:42:58.673" v="489"/>
          <ac:graphicFrameMkLst>
            <pc:docMk/>
            <pc:sldMk cId="1904656572" sldId="391"/>
            <ac:graphicFrameMk id="21" creationId="{95FA1FCD-95A7-4DB5-ADA7-DB609741FC35}"/>
          </ac:graphicFrameMkLst>
        </pc:graphicFrameChg>
        <pc:graphicFrameChg chg="add">
          <ac:chgData name="Victoria Worthington" userId="3602fdab-493b-4fe0-87da-353562330a36" providerId="ADAL" clId="{D23F73D6-3DF2-43AB-AE8B-B6281F91E3D2}" dt="2019-01-12T12:42:58.673" v="489"/>
          <ac:graphicFrameMkLst>
            <pc:docMk/>
            <pc:sldMk cId="1904656572" sldId="391"/>
            <ac:graphicFrameMk id="22" creationId="{4F56601F-F04B-41BF-AF35-68F3E51F8164}"/>
          </ac:graphicFrameMkLst>
        </pc:graphicFrame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What is a Fraction?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8AEEAA8-6757-4F7E-AC52-C9A9DBB38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6206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9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		 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2F7A37D-67D5-479C-8DCC-B2AD9C318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7085"/>
              </p:ext>
            </p:extLst>
          </p:nvPr>
        </p:nvGraphicFramePr>
        <p:xfrm>
          <a:off x="4469994" y="438931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276227-1C3A-459F-90BD-27CE83BC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62050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3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F6DEDF-FA1B-4492-9A9F-CE26AC4E4CE6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3393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F46E26-9A6A-4024-9A99-E3FC82E0A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6709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/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/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FFE19D2-FF38-472F-8239-21FB67C0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4" y="1522558"/>
            <a:ext cx="1267231" cy="1273562"/>
            <a:chOff x="3218851" y="1762603"/>
            <a:chExt cx="865535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3471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83260"/>
              </p:ext>
            </p:extLst>
          </p:nvPr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33713"/>
              </p:ext>
            </p:extLst>
          </p:nvPr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767CE44-9060-4D9B-86F4-A02A374AC38A}"/>
              </a:ext>
            </a:extLst>
          </p:cNvPr>
          <p:cNvSpPr/>
          <p:nvPr/>
        </p:nvSpPr>
        <p:spPr>
          <a:xfrm>
            <a:off x="4945042" y="1467702"/>
            <a:ext cx="2891073" cy="1479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B2C70CA-4374-43B9-95C1-05F24FB8F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70502"/>
              </p:ext>
            </p:extLst>
          </p:nvPr>
        </p:nvGraphicFramePr>
        <p:xfrm>
          <a:off x="5229887" y="498797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21DA912C-271C-4878-B01F-B39F10FB0B07}"/>
              </a:ext>
            </a:extLst>
          </p:cNvPr>
          <p:cNvSpPr/>
          <p:nvPr/>
        </p:nvSpPr>
        <p:spPr>
          <a:xfrm>
            <a:off x="2905675" y="2421919"/>
            <a:ext cx="368953" cy="3689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A874B-17C2-4925-8B0C-A10F6F88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F7EB1D1-1FB8-4AE8-B725-F84FAF54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63495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2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9633"/>
              </p:ext>
            </p:extLst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3A7FA-8F13-4E45-9C56-258EB3AE7E3A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930F7EF6-64CC-4E94-B2CB-3504C8360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F5D2941-E136-43AA-9697-C9FA156D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56FB969-04FE-4981-8855-334A0D9D6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A20D3D5-C4A5-4C7D-8804-90E534010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3E66042-D97B-44B8-ADB8-CA436BA87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DEF8707-C262-4E11-B233-D473D7BE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BA1BC24-FB06-431D-9D69-CC8F03B94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FFE8FA9-24E2-46E2-8F3F-1F2EAFFBE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C62AC0E-321F-4712-A88B-B69792B1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00284-0D7B-4677-8828-76061AF53057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0A4E40F-A905-4839-A30F-F374F14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36DAFBB-53A6-4703-94AB-1D41AE4FC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9FA257A-4FF4-483A-A5CF-33D38B544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B2C93B-1ADE-4DF6-9CF5-6C3D594B5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C28150D-9708-40CF-A23B-4FCD72B73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FD58239-D6A0-4A74-867F-D65E53EFA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87E7926-9825-4F7F-A572-A2434AD4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58BCA7D-D6C9-479F-BD31-144005482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BA6991C-0B5C-423D-A4F4-8EEDD2938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20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5FA1FCD-95A7-4DB5-ADA7-DB609741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60247"/>
              </p:ext>
            </p:extLst>
          </p:nvPr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56601F-F04B-41BF-AF35-68F3E51F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84685"/>
              </p:ext>
            </p:extLst>
          </p:nvPr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E2B070B-BE91-400B-B052-0C09E2F7005E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40" name="Picture 3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F266C7D9-B6F0-4383-99C2-25AE9D98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41" name="Picture 40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717780A-3DD9-46E3-B747-53BDB4F88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42" name="Picture 4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9F2548B-E434-47BE-B80A-D9C0B98CB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43" name="Picture 4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A65780-52F1-4396-AD93-2428E52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44" name="Picture 4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E3D91F35-3A8E-4E63-9E69-2A73313AB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45" name="Picture 4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CAF52670-99A2-4FF8-A5D4-89ADED04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46" name="Picture 4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F8929FE-BEB3-43E1-A0A0-A3364A48A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47" name="Picture 4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A2E799F-A24B-4B28-B0CE-6C0BC0A80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48" name="Picture 4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D7E8B37-23FC-494B-8828-5708284FD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65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1929"/>
              </p:ext>
            </p:extLst>
          </p:nvPr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09714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B579D4-93B2-4D19-9610-A6CF1E5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00102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8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is incorrect because...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6445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87CB39-5E6E-480E-8C3C-B47C6BE0E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Tara is incorrect because she has placed the fraction in the middle of the number line which would be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49504"/>
              </p:ext>
            </p:extLst>
          </p:nvPr>
        </p:nvGraphicFramePr>
        <p:xfrm>
          <a:off x="304800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2789AD-A385-46BF-91C9-7E48C4C11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48860"/>
              </p:ext>
            </p:extLst>
          </p:nvPr>
        </p:nvGraphicFramePr>
        <p:xfrm>
          <a:off x="4662475" y="5260711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AD302E-1BF4-4BFF-A519-A0FD9895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6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722668-E71F-451D-B99E-E6E345817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70425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87FDEE8-3F3E-473D-88D7-6D13D589403A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232D48-517E-495C-9AE3-94F1C51A9226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430B409-97AC-4E8B-8EEA-3B3B4E02FBD2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AD403A-1F1C-40CF-9577-D2B25BC05C50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FCDB52-0D1F-48E0-8A41-96A27582209E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9BD712-42AA-467E-B416-6C4F2AF237C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C091A2-2FF1-49C2-86B3-8CA01F7310EE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45CA48-F659-4581-B337-FDF5BB90FFB4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878BCCF-EAB5-4ACA-8018-E45EF2D5449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D7C03BA-C8E1-4F02-A37E-FCC025AEF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08C7E9-96FF-4C31-8203-5B492EBF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6791"/>
              </p:ext>
            </p:extLst>
          </p:nvPr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D9C3AC3-AAF5-4063-A130-8729C8907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E4E308-622E-4277-BD7B-693C594C553C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2" name="Picture 31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51E39F8A-90CA-41B7-932A-737D7D04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A0A6B9CB-C39C-478B-8A1A-7E43F395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4" name="Picture 33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E46A36E-E693-452D-BBBA-F939125D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6A7AD9-FFEC-42BD-AEB1-70828EB35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F8F3B79B-D65B-45FA-987F-DD1BA20E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93E2F744-DEAF-46CC-A5C7-AD74E5C1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/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4D192F6-15C5-4FED-8974-B3F369AA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FAF20F7-26DC-4EC3-88D8-F3CB2D5ED961}"/>
              </a:ext>
            </a:extLst>
          </p:cNvPr>
          <p:cNvSpPr/>
          <p:nvPr/>
        </p:nvSpPr>
        <p:spPr>
          <a:xfrm rot="5400000">
            <a:off x="3820833" y="3337463"/>
            <a:ext cx="1502334" cy="42233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9B3AA9-3499-43B6-BC41-BC0429220F67}"/>
              </a:ext>
            </a:extLst>
          </p:cNvPr>
          <p:cNvSpPr/>
          <p:nvPr/>
        </p:nvSpPr>
        <p:spPr>
          <a:xfrm rot="5400000">
            <a:off x="2239751" y="247035"/>
            <a:ext cx="1215986" cy="3418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2374C2-E1A7-4084-8A58-DDD4AB365345}"/>
              </a:ext>
            </a:extLst>
          </p:cNvPr>
          <p:cNvSpPr/>
          <p:nvPr/>
        </p:nvSpPr>
        <p:spPr>
          <a:xfrm rot="5400000">
            <a:off x="3487005" y="2716789"/>
            <a:ext cx="1800000" cy="180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14D52EE-E204-4AAE-AFF8-1BD85ABF9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78520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3D0ECC4-1C70-4492-941A-C1D2D7FCF533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E57D58A3-5C94-425D-8B38-999C4F4B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BAFF62C-C4DB-42D3-B188-38649559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D1487562-905E-4908-A570-3332711AA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3A59831-7C47-4EF1-BA91-614AA38A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8" name="Picture 37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EB1CA1-851F-4144-B832-2957C9E1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6" name="Picture 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9D99A86-264B-421C-BA2F-AFC293B7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6103CB-7F2D-497F-B36D-504ABE4A0656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4EB8D7-D516-4A71-8FD6-157A438AF3A7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CD5358-BCE7-46AC-B4E4-6F9497E4CE1D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0332A01-9DE1-43FF-91E3-5AD65AE044F3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B1B747-8CDF-4B57-96B2-8D9ED663490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9A37AD-AD08-44ED-84CE-0959EE159ED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4927713-3CB1-44EB-9307-CE6F1C4B7224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F3A8FFA-9E28-493C-9BFF-5824F846DB82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46E0E4-D1F2-4C57-A7F2-4EF663B11D28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01F953C-DC0B-4C8B-A7B6-1B099A070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A3DDB7-5572-462D-B380-9995BAA86EE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80423-9DD2-489C-87C7-C3905294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79736"/>
              </p:ext>
            </p:extLst>
          </p:nvPr>
        </p:nvGraphicFramePr>
        <p:xfrm>
          <a:off x="2372626" y="1699910"/>
          <a:ext cx="2055597" cy="94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09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377561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355192291"/>
                    </a:ext>
                  </a:extLst>
                </a:gridCol>
              </a:tblGrid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C8C29C-7212-4BE1-97B5-06AE699EA796}"/>
              </a:ext>
            </a:extLst>
          </p:cNvPr>
          <p:cNvGrpSpPr/>
          <p:nvPr/>
        </p:nvGrpSpPr>
        <p:grpSpPr>
          <a:xfrm rot="7411661">
            <a:off x="5338189" y="1938464"/>
            <a:ext cx="1131362" cy="1041004"/>
            <a:chOff x="9312432" y="6180342"/>
            <a:chExt cx="1505843" cy="15241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4D9BF7-7D2E-4781-A83D-2DB0C83E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2432" y="6180342"/>
              <a:ext cx="1505843" cy="1524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FEF725-BF21-4FA9-89EB-6E45CDB5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6021" y="6936876"/>
              <a:ext cx="762066" cy="7620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CB270-5CF7-4D15-8151-A086F8578916}"/>
              </a:ext>
            </a:extLst>
          </p:cNvPr>
          <p:cNvGrpSpPr/>
          <p:nvPr/>
        </p:nvGrpSpPr>
        <p:grpSpPr>
          <a:xfrm>
            <a:off x="5042910" y="3776621"/>
            <a:ext cx="2113826" cy="405848"/>
            <a:chOff x="1779685" y="1749762"/>
            <a:chExt cx="1312520" cy="25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C32326-8F44-4652-B97A-7C63603E68B0}"/>
                </a:ext>
              </a:extLst>
            </p:cNvPr>
            <p:cNvSpPr/>
            <p:nvPr/>
          </p:nvSpPr>
          <p:spPr>
            <a:xfrm>
              <a:off x="2840205" y="1749762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D76B9-087A-4488-9AE1-B532923B1723}"/>
                </a:ext>
              </a:extLst>
            </p:cNvPr>
            <p:cNvSpPr/>
            <p:nvPr/>
          </p:nvSpPr>
          <p:spPr>
            <a:xfrm>
              <a:off x="1779685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2BB08-47AF-4665-8EA3-B4569B96B9D4}"/>
                </a:ext>
              </a:extLst>
            </p:cNvPr>
            <p:cNvSpPr/>
            <p:nvPr/>
          </p:nvSpPr>
          <p:spPr>
            <a:xfrm>
              <a:off x="2133192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5E9C05-D42D-4FDF-AEC5-CDF138597417}"/>
                </a:ext>
              </a:extLst>
            </p:cNvPr>
            <p:cNvSpPr/>
            <p:nvPr/>
          </p:nvSpPr>
          <p:spPr>
            <a:xfrm>
              <a:off x="2486699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45C22513-22D3-46C0-AE5C-269FF7049A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8" t="66817" r="45836" b="19806"/>
          <a:stretch/>
        </p:blipFill>
        <p:spPr>
          <a:xfrm>
            <a:off x="2426325" y="3043545"/>
            <a:ext cx="1913835" cy="17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80423-9DD2-489C-87C7-C3905294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19007"/>
              </p:ext>
            </p:extLst>
          </p:nvPr>
        </p:nvGraphicFramePr>
        <p:xfrm>
          <a:off x="2372626" y="1699910"/>
          <a:ext cx="2055597" cy="94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09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377561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  <a:gridCol w="419509">
                  <a:extLst>
                    <a:ext uri="{9D8B030D-6E8A-4147-A177-3AD203B41FA5}">
                      <a16:colId xmlns:a16="http://schemas.microsoft.com/office/drawing/2014/main" val="355192291"/>
                    </a:ext>
                  </a:extLst>
                </a:gridCol>
              </a:tblGrid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74368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C8C29C-7212-4BE1-97B5-06AE699EA796}"/>
              </a:ext>
            </a:extLst>
          </p:cNvPr>
          <p:cNvGrpSpPr/>
          <p:nvPr/>
        </p:nvGrpSpPr>
        <p:grpSpPr>
          <a:xfrm rot="7411661">
            <a:off x="5338189" y="1938464"/>
            <a:ext cx="1131362" cy="1041004"/>
            <a:chOff x="9312432" y="6180342"/>
            <a:chExt cx="1505843" cy="15241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4D9BF7-7D2E-4781-A83D-2DB0C83E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2432" y="6180342"/>
              <a:ext cx="1505843" cy="1524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FEF725-BF21-4FA9-89EB-6E45CDB5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6021" y="6936876"/>
              <a:ext cx="762066" cy="7620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CB270-5CF7-4D15-8151-A086F8578916}"/>
              </a:ext>
            </a:extLst>
          </p:cNvPr>
          <p:cNvGrpSpPr/>
          <p:nvPr/>
        </p:nvGrpSpPr>
        <p:grpSpPr>
          <a:xfrm>
            <a:off x="5042910" y="3776621"/>
            <a:ext cx="2113826" cy="405848"/>
            <a:chOff x="1779685" y="1749762"/>
            <a:chExt cx="1312520" cy="25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C32326-8F44-4652-B97A-7C63603E68B0}"/>
                </a:ext>
              </a:extLst>
            </p:cNvPr>
            <p:cNvSpPr/>
            <p:nvPr/>
          </p:nvSpPr>
          <p:spPr>
            <a:xfrm>
              <a:off x="2840205" y="1749762"/>
              <a:ext cx="252000" cy="252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D76B9-087A-4488-9AE1-B532923B1723}"/>
                </a:ext>
              </a:extLst>
            </p:cNvPr>
            <p:cNvSpPr/>
            <p:nvPr/>
          </p:nvSpPr>
          <p:spPr>
            <a:xfrm>
              <a:off x="1779685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2BB08-47AF-4665-8EA3-B4569B96B9D4}"/>
                </a:ext>
              </a:extLst>
            </p:cNvPr>
            <p:cNvSpPr/>
            <p:nvPr/>
          </p:nvSpPr>
          <p:spPr>
            <a:xfrm>
              <a:off x="2133192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5E9C05-D42D-4FDF-AEC5-CDF138597417}"/>
                </a:ext>
              </a:extLst>
            </p:cNvPr>
            <p:cNvSpPr/>
            <p:nvPr/>
          </p:nvSpPr>
          <p:spPr>
            <a:xfrm>
              <a:off x="2486699" y="1749762"/>
              <a:ext cx="252000" cy="25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6BCF8A8-EAAA-40D5-AABC-A3A32CBB6508}"/>
              </a:ext>
            </a:extLst>
          </p:cNvPr>
          <p:cNvSpPr/>
          <p:nvPr/>
        </p:nvSpPr>
        <p:spPr>
          <a:xfrm>
            <a:off x="4609198" y="3451587"/>
            <a:ext cx="2891073" cy="111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1377B5-7AB1-46D4-A174-B6C341B055C0}"/>
              </a:ext>
            </a:extLst>
          </p:cNvPr>
          <p:cNvSpPr/>
          <p:nvPr/>
        </p:nvSpPr>
        <p:spPr>
          <a:xfrm>
            <a:off x="4916549" y="1546971"/>
            <a:ext cx="1974641" cy="1627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3F8EA81F-AA95-4CCD-A594-A4CDB89591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8" t="66817" r="45836" b="19806"/>
          <a:stretch/>
        </p:blipFill>
        <p:spPr>
          <a:xfrm>
            <a:off x="2426325" y="3043545"/>
            <a:ext cx="1913835" cy="17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48680"/>
              </p:ext>
            </p:extLst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85883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E1B62EC-B89F-4CF9-8B8F-31909370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59718" y="3560998"/>
            <a:ext cx="782121" cy="11763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36A565-0B94-4C64-85BB-B1454E8B89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49634" y="3758093"/>
            <a:ext cx="391061" cy="3910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6767"/>
              </p:ext>
            </p:extLst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/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72188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181E68-1080-41EC-BE29-57F04A41FCA4}"/>
              </a:ext>
            </a:extLst>
          </p:cNvPr>
          <p:cNvGrpSpPr/>
          <p:nvPr/>
        </p:nvGrpSpPr>
        <p:grpSpPr>
          <a:xfrm>
            <a:off x="5062623" y="3758093"/>
            <a:ext cx="1178071" cy="782121"/>
            <a:chOff x="2168525" y="2828104"/>
            <a:chExt cx="885102" cy="58761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1B62EC-B89F-4CF9-8B8F-31909370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316605" y="2680024"/>
              <a:ext cx="587619" cy="88377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36A565-0B94-4C64-85BB-B1454E8B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759818" y="2828104"/>
              <a:ext cx="293810" cy="293809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/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4A74E-FA27-4BC3-87CA-2FF90CD5E190}"/>
              </a:ext>
            </a:extLst>
          </p:cNvPr>
          <p:cNvCxnSpPr>
            <a:cxnSpLocks/>
          </p:cNvCxnSpPr>
          <p:nvPr/>
        </p:nvCxnSpPr>
        <p:spPr>
          <a:xfrm>
            <a:off x="3120937" y="2358099"/>
            <a:ext cx="1508404" cy="1593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B6682-E1F9-426D-9530-372A22F45DAB}"/>
              </a:ext>
            </a:extLst>
          </p:cNvPr>
          <p:cNvCxnSpPr>
            <a:cxnSpLocks/>
          </p:cNvCxnSpPr>
          <p:nvPr/>
        </p:nvCxnSpPr>
        <p:spPr>
          <a:xfrm flipV="1">
            <a:off x="3150789" y="2294402"/>
            <a:ext cx="144307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CD73D5-E64C-4A70-8A38-BF220AD2CF34}"/>
              </a:ext>
            </a:extLst>
          </p:cNvPr>
          <p:cNvCxnSpPr>
            <a:cxnSpLocks/>
          </p:cNvCxnSpPr>
          <p:nvPr/>
        </p:nvCxnSpPr>
        <p:spPr>
          <a:xfrm>
            <a:off x="3120937" y="3220877"/>
            <a:ext cx="1515108" cy="1507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AE60E-A009-4AC4-B979-6C18D10F0DBB}"/>
              </a:ext>
            </a:extLst>
          </p:cNvPr>
          <p:cNvCxnSpPr>
            <a:cxnSpLocks/>
          </p:cNvCxnSpPr>
          <p:nvPr/>
        </p:nvCxnSpPr>
        <p:spPr>
          <a:xfrm flipV="1">
            <a:off x="3216320" y="3068477"/>
            <a:ext cx="1443072" cy="176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21222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6133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6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0402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D912D5-272D-4B79-B057-C135CC8C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03837"/>
              </p:ext>
            </p:extLst>
          </p:nvPr>
        </p:nvGraphicFramePr>
        <p:xfrm>
          <a:off x="3199797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534359-47D2-4326-AE1C-E1BCFCAA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6363"/>
              </p:ext>
            </p:extLst>
          </p:nvPr>
        </p:nvGraphicFramePr>
        <p:xfrm>
          <a:off x="4390821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5E9291-FB69-4F54-BFF0-F3DACEE43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06135"/>
              </p:ext>
            </p:extLst>
          </p:nvPr>
        </p:nvGraphicFramePr>
        <p:xfrm>
          <a:off x="2008135" y="3216677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D579D4-101A-407E-A47B-79FE1240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18349"/>
              </p:ext>
            </p:extLst>
          </p:nvPr>
        </p:nvGraphicFramePr>
        <p:xfrm>
          <a:off x="7359125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A19DB1-7F57-44B7-AEF0-0661F3FF1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62278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AC07C67-9D56-4C22-9A61-846ECDA21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6697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2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AA3A2-9816-45BC-8E52-BF0E92591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dcmitype/"/>
    <ds:schemaRef ds:uri="86144f90-c7b6-48d0-aae5-f5e9e48cc3df"/>
    <ds:schemaRef ds:uri="5c7a0828-c5e4-45f8-a074-18a8fdc88ec6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2277</TotalTime>
  <Words>540</Words>
  <Application>Microsoft Office PowerPoint</Application>
  <PresentationFormat>On-screen Show (4:3)</PresentationFormat>
  <Paragraphs>343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47</cp:revision>
  <dcterms:created xsi:type="dcterms:W3CDTF">2018-03-17T10:08:43Z</dcterms:created>
  <dcterms:modified xsi:type="dcterms:W3CDTF">2022-01-09T12:25:11Z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  <property fmtid="{D5CDD505-2E9C-101B-9397-08002B2CF9AE}" pid="5" name="AuthorIds_UIVersion_7168">
    <vt:lpwstr>183</vt:lpwstr>
  </property>
</Properties>
</file>