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7" r:id="rId6"/>
    <p:sldId id="415" r:id="rId7"/>
    <p:sldId id="369" r:id="rId8"/>
    <p:sldId id="416" r:id="rId9"/>
    <p:sldId id="368" r:id="rId10"/>
    <p:sldId id="417" r:id="rId11"/>
    <p:sldId id="373" r:id="rId12"/>
    <p:sldId id="418" r:id="rId13"/>
    <p:sldId id="372" r:id="rId14"/>
    <p:sldId id="419" r:id="rId15"/>
    <p:sldId id="420" r:id="rId16"/>
    <p:sldId id="421" r:id="rId17"/>
    <p:sldId id="422" r:id="rId18"/>
    <p:sldId id="376" r:id="rId19"/>
    <p:sldId id="423" r:id="rId20"/>
    <p:sldId id="424" r:id="rId21"/>
    <p:sldId id="379" r:id="rId22"/>
    <p:sldId id="42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3399"/>
    <a:srgbClr val="FF0000"/>
    <a:srgbClr val="DAE3F3"/>
    <a:srgbClr val="B4C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DEE086-BDCF-4CF3-AF12-A349F011D7C8}" v="1" dt="2020-01-28T14:30:17.8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5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 Peckover" userId="5895743b-be28-4676-8a25-8aee7e374520" providerId="ADAL" clId="{4169884A-FB99-42E7-A7C1-68042DF09CD4}"/>
    <pc:docChg chg="modSld">
      <pc:chgData name="Lee Peckover" userId="5895743b-be28-4676-8a25-8aee7e374520" providerId="ADAL" clId="{4169884A-FB99-42E7-A7C1-68042DF09CD4}" dt="2019-01-17T11:44:12.099" v="3" actId="20577"/>
      <pc:docMkLst>
        <pc:docMk/>
      </pc:docMkLst>
      <pc:sldChg chg="modSp">
        <pc:chgData name="Lee Peckover" userId="5895743b-be28-4676-8a25-8aee7e374520" providerId="ADAL" clId="{4169884A-FB99-42E7-A7C1-68042DF09CD4}" dt="2019-01-17T11:37:34.675" v="1" actId="20577"/>
        <pc:sldMkLst>
          <pc:docMk/>
          <pc:sldMk cId="2637481266" sldId="256"/>
        </pc:sldMkLst>
        <pc:spChg chg="mod">
          <ac:chgData name="Lee Peckover" userId="5895743b-be28-4676-8a25-8aee7e374520" providerId="ADAL" clId="{4169884A-FB99-42E7-A7C1-68042DF09CD4}" dt="2019-01-17T11:37:34.675" v="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Lee Peckover" userId="5895743b-be28-4676-8a25-8aee7e374520" providerId="ADAL" clId="{4169884A-FB99-42E7-A7C1-68042DF09CD4}" dt="2019-01-17T11:44:12.099" v="3" actId="20577"/>
        <pc:sldMkLst>
          <pc:docMk/>
          <pc:sldMk cId="332354265" sldId="366"/>
        </pc:sldMkLst>
        <pc:spChg chg="mod">
          <ac:chgData name="Lee Peckover" userId="5895743b-be28-4676-8a25-8aee7e374520" providerId="ADAL" clId="{4169884A-FB99-42E7-A7C1-68042DF09CD4}" dt="2019-01-17T11:44:12.099" v="3" actId="20577"/>
          <ac:spMkLst>
            <pc:docMk/>
            <pc:sldMk cId="332354265" sldId="366"/>
            <ac:spMk id="19" creationId="{5252A847-DE45-4FA3-A1F8-EEBEB845FF8E}"/>
          </ac:spMkLst>
        </pc:spChg>
      </pc:sldChg>
    </pc:docChg>
  </pc:docChgLst>
  <pc:docChgLst>
    <pc:chgData name="Josh Cooper" userId="daecdff2-2c86-45d5-9dc5-33d360948956" providerId="ADAL" clId="{B9DEE086-BDCF-4CF3-AF12-A349F011D7C8}"/>
    <pc:docChg chg="undo custSel modSld">
      <pc:chgData name="Josh Cooper" userId="daecdff2-2c86-45d5-9dc5-33d360948956" providerId="ADAL" clId="{B9DEE086-BDCF-4CF3-AF12-A349F011D7C8}" dt="2020-01-28T14:34:46.294" v="305" actId="20577"/>
      <pc:docMkLst>
        <pc:docMk/>
      </pc:docMkLst>
      <pc:sldChg chg="modSp">
        <pc:chgData name="Josh Cooper" userId="daecdff2-2c86-45d5-9dc5-33d360948956" providerId="ADAL" clId="{B9DEE086-BDCF-4CF3-AF12-A349F011D7C8}" dt="2020-01-28T14:30:22.409" v="27" actId="20577"/>
        <pc:sldMkLst>
          <pc:docMk/>
          <pc:sldMk cId="2160230594" sldId="376"/>
        </pc:sldMkLst>
        <pc:spChg chg="mod">
          <ac:chgData name="Josh Cooper" userId="daecdff2-2c86-45d5-9dc5-33d360948956" providerId="ADAL" clId="{B9DEE086-BDCF-4CF3-AF12-A349F011D7C8}" dt="2020-01-28T14:30:22.409" v="27" actId="20577"/>
          <ac:spMkLst>
            <pc:docMk/>
            <pc:sldMk cId="2160230594" sldId="376"/>
            <ac:spMk id="19" creationId="{5252A847-DE45-4FA3-A1F8-EEBEB845FF8E}"/>
          </ac:spMkLst>
        </pc:spChg>
      </pc:sldChg>
      <pc:sldChg chg="modSp">
        <pc:chgData name="Josh Cooper" userId="daecdff2-2c86-45d5-9dc5-33d360948956" providerId="ADAL" clId="{B9DEE086-BDCF-4CF3-AF12-A349F011D7C8}" dt="2020-01-28T14:34:00.310" v="226" actId="1035"/>
        <pc:sldMkLst>
          <pc:docMk/>
          <pc:sldMk cId="178214067" sldId="422"/>
        </pc:sldMkLst>
        <pc:graphicFrameChg chg="mod">
          <ac:chgData name="Josh Cooper" userId="daecdff2-2c86-45d5-9dc5-33d360948956" providerId="ADAL" clId="{B9DEE086-BDCF-4CF3-AF12-A349F011D7C8}" dt="2020-01-28T14:34:00.310" v="226" actId="1035"/>
          <ac:graphicFrameMkLst>
            <pc:docMk/>
            <pc:sldMk cId="178214067" sldId="422"/>
            <ac:graphicFrameMk id="20" creationId="{892F6CB8-8215-4869-9BB2-0F29EFFD1FEB}"/>
          </ac:graphicFrameMkLst>
        </pc:graphicFrameChg>
        <pc:graphicFrameChg chg="mod">
          <ac:chgData name="Josh Cooper" userId="daecdff2-2c86-45d5-9dc5-33d360948956" providerId="ADAL" clId="{B9DEE086-BDCF-4CF3-AF12-A349F011D7C8}" dt="2020-01-28T14:34:00.310" v="226" actId="1035"/>
          <ac:graphicFrameMkLst>
            <pc:docMk/>
            <pc:sldMk cId="178214067" sldId="422"/>
            <ac:graphicFrameMk id="21" creationId="{B9E60064-2FE5-4526-906E-3240EE70FA18}"/>
          </ac:graphicFrameMkLst>
        </pc:graphicFrameChg>
      </pc:sldChg>
      <pc:sldChg chg="modSp">
        <pc:chgData name="Josh Cooper" userId="daecdff2-2c86-45d5-9dc5-33d360948956" providerId="ADAL" clId="{B9DEE086-BDCF-4CF3-AF12-A349F011D7C8}" dt="2020-01-28T14:31:15.476" v="110" actId="20577"/>
        <pc:sldMkLst>
          <pc:docMk/>
          <pc:sldMk cId="609868652" sldId="423"/>
        </pc:sldMkLst>
        <pc:spChg chg="mod">
          <ac:chgData name="Josh Cooper" userId="daecdff2-2c86-45d5-9dc5-33d360948956" providerId="ADAL" clId="{B9DEE086-BDCF-4CF3-AF12-A349F011D7C8}" dt="2020-01-28T14:31:15.476" v="110" actId="20577"/>
          <ac:spMkLst>
            <pc:docMk/>
            <pc:sldMk cId="609868652" sldId="423"/>
            <ac:spMk id="19" creationId="{5252A847-DE45-4FA3-A1F8-EEBEB845FF8E}"/>
          </ac:spMkLst>
        </pc:spChg>
      </pc:sldChg>
      <pc:sldChg chg="modSp">
        <pc:chgData name="Josh Cooper" userId="daecdff2-2c86-45d5-9dc5-33d360948956" providerId="ADAL" clId="{B9DEE086-BDCF-4CF3-AF12-A349F011D7C8}" dt="2020-01-28T14:34:46.294" v="305" actId="20577"/>
        <pc:sldMkLst>
          <pc:docMk/>
          <pc:sldMk cId="2115610746" sldId="424"/>
        </pc:sldMkLst>
        <pc:spChg chg="mod">
          <ac:chgData name="Josh Cooper" userId="daecdff2-2c86-45d5-9dc5-33d360948956" providerId="ADAL" clId="{B9DEE086-BDCF-4CF3-AF12-A349F011D7C8}" dt="2020-01-28T14:34:46.294" v="305" actId="20577"/>
          <ac:spMkLst>
            <pc:docMk/>
            <pc:sldMk cId="2115610746" sldId="424"/>
            <ac:spMk id="19" creationId="{5252A847-DE45-4FA3-A1F8-EEBEB845FF8E}"/>
          </ac:spMkLst>
        </pc:spChg>
        <pc:graphicFrameChg chg="mod">
          <ac:chgData name="Josh Cooper" userId="daecdff2-2c86-45d5-9dc5-33d360948956" providerId="ADAL" clId="{B9DEE086-BDCF-4CF3-AF12-A349F011D7C8}" dt="2020-01-28T14:34:29.499" v="269" actId="1038"/>
          <ac:graphicFrameMkLst>
            <pc:docMk/>
            <pc:sldMk cId="2115610746" sldId="424"/>
            <ac:graphicFrameMk id="23" creationId="{1FC4BCCF-5B5E-48FA-975F-D512B429E885}"/>
          </ac:graphicFrameMkLst>
        </pc:graphicFrameChg>
        <pc:graphicFrameChg chg="mod modGraphic">
          <ac:chgData name="Josh Cooper" userId="daecdff2-2c86-45d5-9dc5-33d360948956" providerId="ADAL" clId="{B9DEE086-BDCF-4CF3-AF12-A349F011D7C8}" dt="2020-01-28T14:34:40.470" v="304" actId="1038"/>
          <ac:graphicFrameMkLst>
            <pc:docMk/>
            <pc:sldMk cId="2115610746" sldId="424"/>
            <ac:graphicFrameMk id="24" creationId="{1D1095AE-5230-495E-9B09-7A1B1007D413}"/>
          </ac:graphicFrameMkLst>
        </pc:graphicFrameChg>
      </pc:sldChg>
      <pc:sldChg chg="modSp">
        <pc:chgData name="Josh Cooper" userId="daecdff2-2c86-45d5-9dc5-33d360948956" providerId="ADAL" clId="{B9DEE086-BDCF-4CF3-AF12-A349F011D7C8}" dt="2020-01-28T14:32:41.746" v="224" actId="20577"/>
        <pc:sldMkLst>
          <pc:docMk/>
          <pc:sldMk cId="1422924921" sldId="425"/>
        </pc:sldMkLst>
        <pc:spChg chg="mod">
          <ac:chgData name="Josh Cooper" userId="daecdff2-2c86-45d5-9dc5-33d360948956" providerId="ADAL" clId="{B9DEE086-BDCF-4CF3-AF12-A349F011D7C8}" dt="2020-01-28T14:32:41.746" v="224" actId="20577"/>
          <ac:spMkLst>
            <pc:docMk/>
            <pc:sldMk cId="1422924921" sldId="425"/>
            <ac:spMk id="19" creationId="{5252A847-DE45-4FA3-A1F8-EEBEB845FF8E}"/>
          </ac:spMkLst>
        </pc:spChg>
        <pc:graphicFrameChg chg="mod">
          <ac:chgData name="Josh Cooper" userId="daecdff2-2c86-45d5-9dc5-33d360948956" providerId="ADAL" clId="{B9DEE086-BDCF-4CF3-AF12-A349F011D7C8}" dt="2020-01-28T14:32:36.125" v="223" actId="1037"/>
          <ac:graphicFrameMkLst>
            <pc:docMk/>
            <pc:sldMk cId="1422924921" sldId="425"/>
            <ac:graphicFrameMk id="9" creationId="{80D36051-9E90-4D2B-A9BE-208FFDB234FD}"/>
          </ac:graphicFrameMkLst>
        </pc:graphicFrameChg>
        <pc:graphicFrameChg chg="mod">
          <ac:chgData name="Josh Cooper" userId="daecdff2-2c86-45d5-9dc5-33d360948956" providerId="ADAL" clId="{B9DEE086-BDCF-4CF3-AF12-A349F011D7C8}" dt="2020-01-28T14:32:36.125" v="223" actId="1037"/>
          <ac:graphicFrameMkLst>
            <pc:docMk/>
            <pc:sldMk cId="1422924921" sldId="425"/>
            <ac:graphicFrameMk id="10" creationId="{B58EFB4E-D407-45FD-94B6-51A9C49B1B69}"/>
          </ac:graphicFrameMkLst>
        </pc:graphicFrameChg>
        <pc:graphicFrameChg chg="mod">
          <ac:chgData name="Josh Cooper" userId="daecdff2-2c86-45d5-9dc5-33d360948956" providerId="ADAL" clId="{B9DEE086-BDCF-4CF3-AF12-A349F011D7C8}" dt="2020-01-28T14:32:36.125" v="223" actId="1037"/>
          <ac:graphicFrameMkLst>
            <pc:docMk/>
            <pc:sldMk cId="1422924921" sldId="425"/>
            <ac:graphicFrameMk id="11" creationId="{101A0C0E-23BF-4116-9713-8AE6A3EE2E45}"/>
          </ac:graphicFrameMkLst>
        </pc:graphicFrameChg>
      </pc:sldChg>
    </pc:docChg>
  </pc:docChgLst>
  <pc:docChgLst>
    <pc:chgData name="Kyle Tidswell-Brown" userId="3518c4a0-5c99-4880-b127-cb60ccf11a39" providerId="ADAL" clId="{23E69D68-8596-472B-988C-5E5514DDF579}"/>
    <pc:docChg chg="custSel modSld">
      <pc:chgData name="Kyle Tidswell-Brown" userId="3518c4a0-5c99-4880-b127-cb60ccf11a39" providerId="ADAL" clId="{23E69D68-8596-472B-988C-5E5514DDF579}" dt="2019-02-05T15:46:45.821" v="285" actId="20577"/>
      <pc:docMkLst>
        <pc:docMk/>
      </pc:docMkLst>
      <pc:sldChg chg="modSp">
        <pc:chgData name="Kyle Tidswell-Brown" userId="3518c4a0-5c99-4880-b127-cb60ccf11a39" providerId="ADAL" clId="{23E69D68-8596-472B-988C-5E5514DDF579}" dt="2019-02-05T15:38:55.028" v="249" actId="20577"/>
        <pc:sldMkLst>
          <pc:docMk/>
          <pc:sldMk cId="332354265" sldId="366"/>
        </pc:sldMkLst>
        <pc:spChg chg="mod">
          <ac:chgData name="Kyle Tidswell-Brown" userId="3518c4a0-5c99-4880-b127-cb60ccf11a39" providerId="ADAL" clId="{23E69D68-8596-472B-988C-5E5514DDF579}" dt="2019-02-05T15:38:55.028" v="249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5:16.854" v="253" actId="20577"/>
        <pc:sldMkLst>
          <pc:docMk/>
          <pc:sldMk cId="2485918589" sldId="373"/>
        </pc:sldMkLst>
        <pc:spChg chg="mod">
          <ac:chgData name="Kyle Tidswell-Brown" userId="3518c4a0-5c99-4880-b127-cb60ccf11a39" providerId="ADAL" clId="{23E69D68-8596-472B-988C-5E5514DDF579}" dt="2019-02-05T15:45:16.854" v="253" actId="20577"/>
          <ac:spMkLst>
            <pc:docMk/>
            <pc:sldMk cId="2485918589" sldId="373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6:09.152" v="277" actId="20577"/>
        <pc:sldMkLst>
          <pc:docMk/>
          <pc:sldMk cId="2160230594" sldId="376"/>
        </pc:sldMkLst>
        <pc:spChg chg="mod">
          <ac:chgData name="Kyle Tidswell-Brown" userId="3518c4a0-5c99-4880-b127-cb60ccf11a39" providerId="ADAL" clId="{23E69D68-8596-472B-988C-5E5514DDF579}" dt="2019-02-05T15:46:09.152" v="277" actId="20577"/>
          <ac:spMkLst>
            <pc:docMk/>
            <pc:sldMk cId="2160230594" sldId="376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6:39.558" v="281" actId="20577"/>
        <pc:sldMkLst>
          <pc:docMk/>
          <pc:sldMk cId="2994724549" sldId="379"/>
        </pc:sldMkLst>
        <pc:spChg chg="mod">
          <ac:chgData name="Kyle Tidswell-Brown" userId="3518c4a0-5c99-4880-b127-cb60ccf11a39" providerId="ADAL" clId="{23E69D68-8596-472B-988C-5E5514DDF579}" dt="2019-02-05T15:46:39.558" v="281" actId="20577"/>
          <ac:spMkLst>
            <pc:docMk/>
            <pc:sldMk cId="2994724549" sldId="379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5:20.866" v="257" actId="20577"/>
        <pc:sldMkLst>
          <pc:docMk/>
          <pc:sldMk cId="3565516939" sldId="382"/>
        </pc:sldMkLst>
        <pc:spChg chg="mod">
          <ac:chgData name="Kyle Tidswell-Brown" userId="3518c4a0-5c99-4880-b127-cb60ccf11a39" providerId="ADAL" clId="{23E69D68-8596-472B-988C-5E5514DDF579}" dt="2019-02-05T15:45:20.866" v="257" actId="20577"/>
          <ac:spMkLst>
            <pc:docMk/>
            <pc:sldMk cId="3565516939" sldId="382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6:45.821" v="285" actId="20577"/>
        <pc:sldMkLst>
          <pc:docMk/>
          <pc:sldMk cId="3506876445" sldId="383"/>
        </pc:sldMkLst>
        <pc:spChg chg="mod">
          <ac:chgData name="Kyle Tidswell-Brown" userId="3518c4a0-5c99-4880-b127-cb60ccf11a39" providerId="ADAL" clId="{23E69D68-8596-472B-988C-5E5514DDF579}" dt="2019-02-05T15:46:45.821" v="285" actId="20577"/>
          <ac:spMkLst>
            <pc:docMk/>
            <pc:sldMk cId="3506876445" sldId="383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6:42.614" v="283" actId="20577"/>
        <pc:sldMkLst>
          <pc:docMk/>
          <pc:sldMk cId="1677336500" sldId="384"/>
        </pc:sldMkLst>
        <pc:spChg chg="mod">
          <ac:chgData name="Kyle Tidswell-Brown" userId="3518c4a0-5c99-4880-b127-cb60ccf11a39" providerId="ADAL" clId="{23E69D68-8596-472B-988C-5E5514DDF579}" dt="2019-02-05T15:46:42.614" v="283" actId="20577"/>
          <ac:spMkLst>
            <pc:docMk/>
            <pc:sldMk cId="1677336500" sldId="384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46:13.268" v="279" actId="20577"/>
        <pc:sldMkLst>
          <pc:docMk/>
          <pc:sldMk cId="4198289755" sldId="385"/>
        </pc:sldMkLst>
        <pc:spChg chg="mod">
          <ac:chgData name="Kyle Tidswell-Brown" userId="3518c4a0-5c99-4880-b127-cb60ccf11a39" providerId="ADAL" clId="{23E69D68-8596-472B-988C-5E5514DDF579}" dt="2019-02-05T15:46:13.268" v="279" actId="20577"/>
          <ac:spMkLst>
            <pc:docMk/>
            <pc:sldMk cId="4198289755" sldId="385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23E69D68-8596-472B-988C-5E5514DDF579}" dt="2019-02-05T15:28:28.120" v="99" actId="2710"/>
        <pc:sldMkLst>
          <pc:docMk/>
          <pc:sldMk cId="3659672876" sldId="389"/>
        </pc:sldMkLst>
        <pc:spChg chg="mod">
          <ac:chgData name="Kyle Tidswell-Brown" userId="3518c4a0-5c99-4880-b127-cb60ccf11a39" providerId="ADAL" clId="{23E69D68-8596-472B-988C-5E5514DDF579}" dt="2019-02-05T15:28:28.120" v="99" actId="2710"/>
          <ac:spMkLst>
            <pc:docMk/>
            <pc:sldMk cId="3659672876" sldId="389"/>
            <ac:spMk id="14" creationId="{8C212429-56A3-4718-9EFB-C78321B8E3FE}"/>
          </ac:spMkLst>
        </pc:spChg>
      </pc:sldChg>
      <pc:sldChg chg="addSp delSp modSp">
        <pc:chgData name="Kyle Tidswell-Brown" userId="3518c4a0-5c99-4880-b127-cb60ccf11a39" providerId="ADAL" clId="{23E69D68-8596-472B-988C-5E5514DDF579}" dt="2019-02-05T15:45:58.895" v="275" actId="1036"/>
        <pc:sldMkLst>
          <pc:docMk/>
          <pc:sldMk cId="314944700" sldId="390"/>
        </pc:sldMkLst>
        <pc:spChg chg="mod">
          <ac:chgData name="Kyle Tidswell-Brown" userId="3518c4a0-5c99-4880-b127-cb60ccf11a39" providerId="ADAL" clId="{23E69D68-8596-472B-988C-5E5514DDF579}" dt="2019-02-05T15:45:53.798" v="258" actId="20577"/>
          <ac:spMkLst>
            <pc:docMk/>
            <pc:sldMk cId="314944700" sldId="390"/>
            <ac:spMk id="14" creationId="{8C212429-56A3-4718-9EFB-C78321B8E3FE}"/>
          </ac:spMkLst>
        </pc:spChg>
        <pc:graphicFrameChg chg="mod modGraphic">
          <ac:chgData name="Kyle Tidswell-Brown" userId="3518c4a0-5c99-4880-b127-cb60ccf11a39" providerId="ADAL" clId="{23E69D68-8596-472B-988C-5E5514DDF579}" dt="2019-02-05T15:45:58.895" v="275" actId="1036"/>
          <ac:graphicFrameMkLst>
            <pc:docMk/>
            <pc:sldMk cId="314944700" sldId="390"/>
            <ac:graphicFrameMk id="11" creationId="{60364477-A17F-4097-BFFF-8A855A2EED09}"/>
          </ac:graphicFrameMkLst>
        </pc:graphicFrameChg>
        <pc:graphicFrameChg chg="add del mod modGraphic">
          <ac:chgData name="Kyle Tidswell-Brown" userId="3518c4a0-5c99-4880-b127-cb60ccf11a39" providerId="ADAL" clId="{23E69D68-8596-472B-988C-5E5514DDF579}" dt="2019-02-05T15:37:00.989" v="189" actId="478"/>
          <ac:graphicFrameMkLst>
            <pc:docMk/>
            <pc:sldMk cId="314944700" sldId="390"/>
            <ac:graphicFrameMk id="12" creationId="{2197DF4E-8A1E-4A32-845E-3B3A2277225E}"/>
          </ac:graphicFrameMkLst>
        </pc:graphicFrameChg>
        <pc:graphicFrameChg chg="add mod modGraphic">
          <ac:chgData name="Kyle Tidswell-Brown" userId="3518c4a0-5c99-4880-b127-cb60ccf11a39" providerId="ADAL" clId="{23E69D68-8596-472B-988C-5E5514DDF579}" dt="2019-02-05T15:45:58.895" v="275" actId="1036"/>
          <ac:graphicFrameMkLst>
            <pc:docMk/>
            <pc:sldMk cId="314944700" sldId="390"/>
            <ac:graphicFrameMk id="19" creationId="{8135EEE1-E4B6-42C9-B865-40C92AB1CD8E}"/>
          </ac:graphicFrameMkLst>
        </pc:graphicFrameChg>
      </pc:sldChg>
    </pc:docChg>
  </pc:docChgLst>
  <pc:docChgLst>
    <pc:chgData name="Ashleigh Sobol" userId="8430f2a2-602f-4dde-a79b-412efd9dd8bf" providerId="ADAL" clId="{4E762FB4-02C7-4155-A12A-4ED79F828FBE}"/>
    <pc:docChg chg="addSld delSld modSld sldOrd">
      <pc:chgData name="Ashleigh Sobol" userId="8430f2a2-602f-4dde-a79b-412efd9dd8bf" providerId="ADAL" clId="{4E762FB4-02C7-4155-A12A-4ED79F828FBE}" dt="2018-11-23T11:07:08.687" v="35" actId="207"/>
      <pc:docMkLst>
        <pc:docMk/>
      </pc:docMkLst>
      <pc:sldChg chg="modSp add del ord">
        <pc:chgData name="Ashleigh Sobol" userId="8430f2a2-602f-4dde-a79b-412efd9dd8bf" providerId="ADAL" clId="{4E762FB4-02C7-4155-A12A-4ED79F828FBE}" dt="2018-11-23T10:59:56.704" v="4"/>
        <pc:sldMkLst>
          <pc:docMk/>
          <pc:sldMk cId="2637481266" sldId="256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2637481266" sldId="256"/>
            <ac:spMk id="7" creationId="{277FDC6C-B99A-4ED8-B341-A52126824B67}"/>
          </ac:spMkLst>
        </pc:spChg>
      </pc:sldChg>
      <pc:sldChg chg="modSp add ord">
        <pc:chgData name="Ashleigh Sobol" userId="8430f2a2-602f-4dde-a79b-412efd9dd8bf" providerId="ADAL" clId="{4E762FB4-02C7-4155-A12A-4ED79F828FBE}" dt="2018-11-23T10:59:56.704" v="4"/>
        <pc:sldMkLst>
          <pc:docMk/>
          <pc:sldMk cId="332354265" sldId="366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332354265" sldId="366"/>
            <ac:spMk id="7" creationId="{9C98043F-F327-469C-AFFD-8AE7F5773C62}"/>
          </ac:spMkLst>
        </pc:spChg>
      </pc:sldChg>
    </pc:docChg>
  </pc:docChgLst>
  <pc:docChgLst>
    <pc:chgData name="Louise Pezzaioli" userId="360b41a0-b242-48d2-b707-f5fa57585d53" providerId="ADAL" clId="{26F992EB-FC93-4751-B7DF-A8F21B482A43}"/>
    <pc:docChg chg="undo modSld">
      <pc:chgData name="Louise Pezzaioli" userId="360b41a0-b242-48d2-b707-f5fa57585d53" providerId="ADAL" clId="{26F992EB-FC93-4751-B7DF-A8F21B482A43}" dt="2018-11-29T12:02:13.084" v="86" actId="20577"/>
      <pc:docMkLst>
        <pc:docMk/>
      </pc:docMkLst>
      <pc:sldChg chg="modSp">
        <pc:chgData name="Louise Pezzaioli" userId="360b41a0-b242-48d2-b707-f5fa57585d53" providerId="ADAL" clId="{26F992EB-FC93-4751-B7DF-A8F21B482A43}" dt="2018-11-29T12:02:13.084" v="86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26F992EB-FC93-4751-B7DF-A8F21B482A43}" dt="2018-11-29T12:02:13.084" v="86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Theresa Hodgson" userId="213b339f-9e68-4d61-b6e1-9aa385d3ff46" providerId="ADAL" clId="{CEDF6EAB-48B3-4E8B-B988-15571ECC3495}"/>
    <pc:docChg chg="undo custSel addSld delSld modSld sldOrd">
      <pc:chgData name="Theresa Hodgson" userId="213b339f-9e68-4d61-b6e1-9aa385d3ff46" providerId="ADAL" clId="{CEDF6EAB-48B3-4E8B-B988-15571ECC3495}" dt="2018-11-12T09:51:28.879" v="1697" actId="20577"/>
      <pc:docMkLst>
        <pc:docMk/>
      </pc:docMkLst>
      <pc:sldChg chg="modSp">
        <pc:chgData name="Theresa Hodgson" userId="213b339f-9e68-4d61-b6e1-9aa385d3ff46" providerId="ADAL" clId="{CEDF6EAB-48B3-4E8B-B988-15571ECC3495}" dt="2018-11-12T09:51:28.879" v="1697" actId="20577"/>
        <pc:sldMkLst>
          <pc:docMk/>
          <pc:sldMk cId="2637481266" sldId="256"/>
        </pc:sldMkLst>
        <pc:spChg chg="mod">
          <ac:chgData name="Theresa Hodgson" userId="213b339f-9e68-4d61-b6e1-9aa385d3ff46" providerId="ADAL" clId="{CEDF6EAB-48B3-4E8B-B988-15571ECC3495}" dt="2018-11-09T10:46:34.597" v="72" actId="313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Theresa Hodgson" userId="213b339f-9e68-4d61-b6e1-9aa385d3ff46" providerId="ADAL" clId="{CEDF6EAB-48B3-4E8B-B988-15571ECC3495}" dt="2018-11-12T09:51:28.879" v="1697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Cath Scanlon" userId="217f4c6b-e607-4a48-bdce-98b05a0a86c5" providerId="ADAL" clId="{AED456E3-9C49-4D9D-8E3B-7299B2ABF729}"/>
    <pc:docChg chg="undo redo custSel addSld delSld modSld sldOrd">
      <pc:chgData name="Cath Scanlon" userId="217f4c6b-e607-4a48-bdce-98b05a0a86c5" providerId="ADAL" clId="{AED456E3-9C49-4D9D-8E3B-7299B2ABF729}" dt="2019-01-14T21:29:24.499" v="1782"/>
      <pc:docMkLst>
        <pc:docMk/>
      </pc:docMkLst>
      <pc:sldChg chg="modSp">
        <pc:chgData name="Cath Scanlon" userId="217f4c6b-e607-4a48-bdce-98b05a0a86c5" providerId="ADAL" clId="{AED456E3-9C49-4D9D-8E3B-7299B2ABF729}" dt="2019-01-14T08:33:57.565" v="35" actId="20577"/>
        <pc:sldMkLst>
          <pc:docMk/>
          <pc:sldMk cId="2637481266" sldId="256"/>
        </pc:sldMkLst>
        <pc:spChg chg="mod">
          <ac:chgData name="Cath Scanlon" userId="217f4c6b-e607-4a48-bdce-98b05a0a86c5" providerId="ADAL" clId="{AED456E3-9C49-4D9D-8E3B-7299B2ABF729}" dt="2019-01-14T08:33:57.565" v="35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Cath Scanlon" userId="217f4c6b-e607-4a48-bdce-98b05a0a86c5" providerId="ADAL" clId="{AED456E3-9C49-4D9D-8E3B-7299B2ABF729}" dt="2019-01-14T08:34:29.437" v="82" actId="20577"/>
        <pc:sldMkLst>
          <pc:docMk/>
          <pc:sldMk cId="332354265" sldId="366"/>
        </pc:sldMkLst>
        <pc:spChg chg="mod">
          <ac:chgData name="Cath Scanlon" userId="217f4c6b-e607-4a48-bdce-98b05a0a86c5" providerId="ADAL" clId="{AED456E3-9C49-4D9D-8E3B-7299B2ABF729}" dt="2019-01-14T08:34:29.437" v="82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modSp add">
        <pc:chgData name="Cath Scanlon" userId="217f4c6b-e607-4a48-bdce-98b05a0a86c5" providerId="ADAL" clId="{AED456E3-9C49-4D9D-8E3B-7299B2ABF729}" dt="2019-01-14T08:57:49.516" v="669"/>
        <pc:sldMkLst>
          <pc:docMk/>
          <pc:sldMk cId="558960666" sldId="367"/>
        </pc:sldMkLst>
        <pc:graphicFrameChg chg="mod">
          <ac:chgData name="Cath Scanlon" userId="217f4c6b-e607-4a48-bdce-98b05a0a86c5" providerId="ADAL" clId="{AED456E3-9C49-4D9D-8E3B-7299B2ABF729}" dt="2019-01-14T08:57:45.074" v="665"/>
          <ac:graphicFrameMkLst>
            <pc:docMk/>
            <pc:sldMk cId="558960666" sldId="367"/>
            <ac:graphicFrameMk id="6" creationId="{A2DD42A4-5D43-4C21-AC65-1254D475F884}"/>
          </ac:graphicFrameMkLst>
        </pc:graphicFrameChg>
        <pc:graphicFrameChg chg="mod">
          <ac:chgData name="Cath Scanlon" userId="217f4c6b-e607-4a48-bdce-98b05a0a86c5" providerId="ADAL" clId="{AED456E3-9C49-4D9D-8E3B-7299B2ABF729}" dt="2019-01-14T08:57:47.141" v="667"/>
          <ac:graphicFrameMkLst>
            <pc:docMk/>
            <pc:sldMk cId="558960666" sldId="367"/>
            <ac:graphicFrameMk id="9" creationId="{272A02BC-7A11-48B5-BC5A-29619CC2A403}"/>
          </ac:graphicFrameMkLst>
        </pc:graphicFrameChg>
        <pc:graphicFrameChg chg="mod">
          <ac:chgData name="Cath Scanlon" userId="217f4c6b-e607-4a48-bdce-98b05a0a86c5" providerId="ADAL" clId="{AED456E3-9C49-4D9D-8E3B-7299B2ABF729}" dt="2019-01-14T08:57:49.516" v="669"/>
          <ac:graphicFrameMkLst>
            <pc:docMk/>
            <pc:sldMk cId="558960666" sldId="367"/>
            <ac:graphicFrameMk id="10" creationId="{994C7044-2140-4434-8B06-3C0133849A80}"/>
          </ac:graphicFrameMkLst>
        </pc:graphicFrameChg>
        <pc:cxnChg chg="add mod">
          <ac:chgData name="Cath Scanlon" userId="217f4c6b-e607-4a48-bdce-98b05a0a86c5" providerId="ADAL" clId="{AED456E3-9C49-4D9D-8E3B-7299B2ABF729}" dt="2019-01-14T08:36:21.415" v="105" actId="1582"/>
          <ac:cxnSpMkLst>
            <pc:docMk/>
            <pc:sldMk cId="558960666" sldId="367"/>
            <ac:cxnSpMk id="3" creationId="{E3410710-7550-4E66-973D-B0D4E3626096}"/>
          </ac:cxnSpMkLst>
        </pc:cxnChg>
        <pc:cxnChg chg="add mod">
          <ac:chgData name="Cath Scanlon" userId="217f4c6b-e607-4a48-bdce-98b05a0a86c5" providerId="ADAL" clId="{AED456E3-9C49-4D9D-8E3B-7299B2ABF729}" dt="2019-01-14T08:36:30.318" v="108" actId="1582"/>
          <ac:cxnSpMkLst>
            <pc:docMk/>
            <pc:sldMk cId="558960666" sldId="367"/>
            <ac:cxnSpMk id="5" creationId="{1EC083DC-40E6-4724-B4DD-8D0CCA81F6A0}"/>
          </ac:cxnSpMkLst>
        </pc:cxnChg>
        <pc:cxnChg chg="add mod">
          <ac:chgData name="Cath Scanlon" userId="217f4c6b-e607-4a48-bdce-98b05a0a86c5" providerId="ADAL" clId="{AED456E3-9C49-4D9D-8E3B-7299B2ABF729}" dt="2019-01-14T08:36:10.834" v="102" actId="1582"/>
          <ac:cxnSpMkLst>
            <pc:docMk/>
            <pc:sldMk cId="558960666" sldId="367"/>
            <ac:cxnSpMk id="13" creationId="{573E798D-22AC-4FDA-867B-BF3C858FE213}"/>
          </ac:cxnSpMkLst>
        </pc:cxnChg>
      </pc:sldChg>
      <pc:sldChg chg="addSp delSp modSp add">
        <pc:chgData name="Cath Scanlon" userId="217f4c6b-e607-4a48-bdce-98b05a0a86c5" providerId="ADAL" clId="{AED456E3-9C49-4D9D-8E3B-7299B2ABF729}" dt="2019-01-14T20:57:06.196" v="1754" actId="20577"/>
        <pc:sldMkLst>
          <pc:docMk/>
          <pc:sldMk cId="3840862943" sldId="368"/>
        </pc:sldMkLst>
        <pc:spChg chg="mod">
          <ac:chgData name="Cath Scanlon" userId="217f4c6b-e607-4a48-bdce-98b05a0a86c5" providerId="ADAL" clId="{AED456E3-9C49-4D9D-8E3B-7299B2ABF729}" dt="2019-01-14T20:57:06.196" v="1754" actId="20577"/>
          <ac:spMkLst>
            <pc:docMk/>
            <pc:sldMk cId="3840862943" sldId="368"/>
            <ac:spMk id="19" creationId="{5252A847-DE45-4FA3-A1F8-EEBEB845FF8E}"/>
          </ac:spMkLst>
        </pc:spChg>
        <pc:graphicFrameChg chg="add del mod modGraphic">
          <ac:chgData name="Cath Scanlon" userId="217f4c6b-e607-4a48-bdce-98b05a0a86c5" providerId="ADAL" clId="{AED456E3-9C49-4D9D-8E3B-7299B2ABF729}" dt="2019-01-14T08:52:14.080" v="625" actId="478"/>
          <ac:graphicFrameMkLst>
            <pc:docMk/>
            <pc:sldMk cId="3840862943" sldId="368"/>
            <ac:graphicFrameMk id="6" creationId="{A1C4D518-98C8-457B-AAE4-9560176354F9}"/>
          </ac:graphicFrameMkLst>
        </pc:graphicFrameChg>
        <pc:graphicFrameChg chg="add del mod modGraphic">
          <ac:chgData name="Cath Scanlon" userId="217f4c6b-e607-4a48-bdce-98b05a0a86c5" providerId="ADAL" clId="{AED456E3-9C49-4D9D-8E3B-7299B2ABF729}" dt="2019-01-14T08:52:14.080" v="625" actId="478"/>
          <ac:graphicFrameMkLst>
            <pc:docMk/>
            <pc:sldMk cId="3840862943" sldId="368"/>
            <ac:graphicFrameMk id="9" creationId="{504A8DE4-9046-4D77-86A3-A1C15D39BEE7}"/>
          </ac:graphicFrameMkLst>
        </pc:graphicFrameChg>
        <pc:graphicFrameChg chg="add mod">
          <ac:chgData name="Cath Scanlon" userId="217f4c6b-e607-4a48-bdce-98b05a0a86c5" providerId="ADAL" clId="{AED456E3-9C49-4D9D-8E3B-7299B2ABF729}" dt="2019-01-14T10:28:41.288" v="1729" actId="1036"/>
          <ac:graphicFrameMkLst>
            <pc:docMk/>
            <pc:sldMk cId="3840862943" sldId="368"/>
            <ac:graphicFrameMk id="10" creationId="{D71A32BC-452B-4ECB-A2E9-DEBEC9233483}"/>
          </ac:graphicFrameMkLst>
        </pc:graphicFrameChg>
        <pc:graphicFrameChg chg="add mod">
          <ac:chgData name="Cath Scanlon" userId="217f4c6b-e607-4a48-bdce-98b05a0a86c5" providerId="ADAL" clId="{AED456E3-9C49-4D9D-8E3B-7299B2ABF729}" dt="2019-01-14T10:28:41.288" v="1729" actId="1036"/>
          <ac:graphicFrameMkLst>
            <pc:docMk/>
            <pc:sldMk cId="3840862943" sldId="368"/>
            <ac:graphicFrameMk id="11" creationId="{3289046D-ED07-4854-AF8E-EF76B5759F84}"/>
          </ac:graphicFrameMkLst>
        </pc:graphicFrameChg>
      </pc:sldChg>
      <pc:sldChg chg="addSp delSp modSp add">
        <pc:chgData name="Cath Scanlon" userId="217f4c6b-e607-4a48-bdce-98b05a0a86c5" providerId="ADAL" clId="{AED456E3-9C49-4D9D-8E3B-7299B2ABF729}" dt="2019-01-14T21:29:24.499" v="1782"/>
        <pc:sldMkLst>
          <pc:docMk/>
          <pc:sldMk cId="2519565040" sldId="369"/>
        </pc:sldMkLst>
        <pc:graphicFrameChg chg="del mod modGraphic">
          <ac:chgData name="Cath Scanlon" userId="217f4c6b-e607-4a48-bdce-98b05a0a86c5" providerId="ADAL" clId="{AED456E3-9C49-4D9D-8E3B-7299B2ABF729}" dt="2019-01-14T21:29:24.050" v="1781" actId="478"/>
          <ac:graphicFrameMkLst>
            <pc:docMk/>
            <pc:sldMk cId="2519565040" sldId="369"/>
            <ac:graphicFrameMk id="6" creationId="{15153A29-9AF4-4A96-8411-81BA7C9B9E7F}"/>
          </ac:graphicFrameMkLst>
        </pc:graphicFrameChg>
        <pc:graphicFrameChg chg="del mod modGraphic">
          <ac:chgData name="Cath Scanlon" userId="217f4c6b-e607-4a48-bdce-98b05a0a86c5" providerId="ADAL" clId="{AED456E3-9C49-4D9D-8E3B-7299B2ABF729}" dt="2019-01-14T21:29:24.050" v="1781" actId="478"/>
          <ac:graphicFrameMkLst>
            <pc:docMk/>
            <pc:sldMk cId="2519565040" sldId="369"/>
            <ac:graphicFrameMk id="9" creationId="{83B01928-CA99-4045-B0E3-FDF1D51DE868}"/>
          </ac:graphicFrameMkLst>
        </pc:graphicFrameChg>
        <pc:graphicFrameChg chg="del mod modGraphic">
          <ac:chgData name="Cath Scanlon" userId="217f4c6b-e607-4a48-bdce-98b05a0a86c5" providerId="ADAL" clId="{AED456E3-9C49-4D9D-8E3B-7299B2ABF729}" dt="2019-01-14T21:29:24.050" v="1781" actId="478"/>
          <ac:graphicFrameMkLst>
            <pc:docMk/>
            <pc:sldMk cId="2519565040" sldId="369"/>
            <ac:graphicFrameMk id="10" creationId="{9BB4A8E2-67BF-4139-8911-B74C6D490720}"/>
          </ac:graphicFrameMkLst>
        </pc:graphicFrameChg>
        <pc:graphicFrameChg chg="mod modGraphic">
          <ac:chgData name="Cath Scanlon" userId="217f4c6b-e607-4a48-bdce-98b05a0a86c5" providerId="ADAL" clId="{AED456E3-9C49-4D9D-8E3B-7299B2ABF729}" dt="2019-01-14T21:29:07.618" v="1777" actId="20577"/>
          <ac:graphicFrameMkLst>
            <pc:docMk/>
            <pc:sldMk cId="2519565040" sldId="369"/>
            <ac:graphicFrameMk id="11" creationId="{2EA752D8-4236-45B8-AEDC-C10D7CF9F77D}"/>
          </ac:graphicFrameMkLst>
        </pc:graphicFrameChg>
        <pc:graphicFrameChg chg="mod modGraphic">
          <ac:chgData name="Cath Scanlon" userId="217f4c6b-e607-4a48-bdce-98b05a0a86c5" providerId="ADAL" clId="{AED456E3-9C49-4D9D-8E3B-7299B2ABF729}" dt="2019-01-14T21:29:10.021" v="1778" actId="20577"/>
          <ac:graphicFrameMkLst>
            <pc:docMk/>
            <pc:sldMk cId="2519565040" sldId="369"/>
            <ac:graphicFrameMk id="12" creationId="{5473EC79-A934-4737-B549-73BE98FF2323}"/>
          </ac:graphicFrameMkLst>
        </pc:graphicFrameChg>
        <pc:graphicFrameChg chg="mod modGraphic">
          <ac:chgData name="Cath Scanlon" userId="217f4c6b-e607-4a48-bdce-98b05a0a86c5" providerId="ADAL" clId="{AED456E3-9C49-4D9D-8E3B-7299B2ABF729}" dt="2019-01-14T21:29:15.175" v="1780" actId="20577"/>
          <ac:graphicFrameMkLst>
            <pc:docMk/>
            <pc:sldMk cId="2519565040" sldId="369"/>
            <ac:graphicFrameMk id="13" creationId="{9AC94B70-371D-4A9B-81E7-68DD23F1C2B4}"/>
          </ac:graphicFrameMkLst>
        </pc:graphicFrameChg>
        <pc:graphicFrameChg chg="add">
          <ac:chgData name="Cath Scanlon" userId="217f4c6b-e607-4a48-bdce-98b05a0a86c5" providerId="ADAL" clId="{AED456E3-9C49-4D9D-8E3B-7299B2ABF729}" dt="2019-01-14T21:29:24.499" v="1782"/>
          <ac:graphicFrameMkLst>
            <pc:docMk/>
            <pc:sldMk cId="2519565040" sldId="369"/>
            <ac:graphicFrameMk id="14" creationId="{13188758-684F-4D71-843C-961DEAADC8FA}"/>
          </ac:graphicFrameMkLst>
        </pc:graphicFrameChg>
        <pc:graphicFrameChg chg="add">
          <ac:chgData name="Cath Scanlon" userId="217f4c6b-e607-4a48-bdce-98b05a0a86c5" providerId="ADAL" clId="{AED456E3-9C49-4D9D-8E3B-7299B2ABF729}" dt="2019-01-14T21:29:24.499" v="1782"/>
          <ac:graphicFrameMkLst>
            <pc:docMk/>
            <pc:sldMk cId="2519565040" sldId="369"/>
            <ac:graphicFrameMk id="15" creationId="{3EAE9672-F542-4894-81BF-E5A1F7DD5C6B}"/>
          </ac:graphicFrameMkLst>
        </pc:graphicFrameChg>
        <pc:graphicFrameChg chg="add">
          <ac:chgData name="Cath Scanlon" userId="217f4c6b-e607-4a48-bdce-98b05a0a86c5" providerId="ADAL" clId="{AED456E3-9C49-4D9D-8E3B-7299B2ABF729}" dt="2019-01-14T21:29:24.499" v="1782"/>
          <ac:graphicFrameMkLst>
            <pc:docMk/>
            <pc:sldMk cId="2519565040" sldId="369"/>
            <ac:graphicFrameMk id="16" creationId="{09A1C5DB-9888-4F0D-A72D-6CF7EEEE8B0C}"/>
          </ac:graphicFrameMkLst>
        </pc:graphicFrameChg>
      </pc:sldChg>
      <pc:sldChg chg="addSp delSp modSp add">
        <pc:chgData name="Cath Scanlon" userId="217f4c6b-e607-4a48-bdce-98b05a0a86c5" providerId="ADAL" clId="{AED456E3-9C49-4D9D-8E3B-7299B2ABF729}" dt="2019-01-14T10:15:30.720" v="1508" actId="478"/>
        <pc:sldMkLst>
          <pc:docMk/>
          <pc:sldMk cId="1647678730" sldId="372"/>
        </pc:sldMkLst>
        <pc:spChg chg="mod">
          <ac:chgData name="Cath Scanlon" userId="217f4c6b-e607-4a48-bdce-98b05a0a86c5" providerId="ADAL" clId="{AED456E3-9C49-4D9D-8E3B-7299B2ABF729}" dt="2019-01-14T10:09:54.475" v="1412" actId="12788"/>
          <ac:spMkLst>
            <pc:docMk/>
            <pc:sldMk cId="1647678730" sldId="372"/>
            <ac:spMk id="19" creationId="{5252A847-DE45-4FA3-A1F8-EEBEB845FF8E}"/>
          </ac:spMkLst>
        </pc:spChg>
        <pc:grpChg chg="add del mod">
          <ac:chgData name="Cath Scanlon" userId="217f4c6b-e607-4a48-bdce-98b05a0a86c5" providerId="ADAL" clId="{AED456E3-9C49-4D9D-8E3B-7299B2ABF729}" dt="2019-01-14T10:10:02.120" v="1413" actId="165"/>
          <ac:grpSpMkLst>
            <pc:docMk/>
            <pc:sldMk cId="1647678730" sldId="372"/>
            <ac:grpSpMk id="4" creationId="{CC3FE68F-96FB-4081-8677-23441EABE01E}"/>
          </ac:grpSpMkLst>
        </pc:grpChg>
        <pc:grpChg chg="add mod">
          <ac:chgData name="Cath Scanlon" userId="217f4c6b-e607-4a48-bdce-98b05a0a86c5" providerId="ADAL" clId="{AED456E3-9C49-4D9D-8E3B-7299B2ABF729}" dt="2019-01-14T10:10:12.074" v="1427" actId="164"/>
          <ac:grpSpMkLst>
            <pc:docMk/>
            <pc:sldMk cId="1647678730" sldId="372"/>
            <ac:grpSpMk id="5" creationId="{0D77B9B9-5A95-485A-9821-E94BFDA611CC}"/>
          </ac:grpSpMkLst>
        </pc:grpChg>
        <pc:grpChg chg="add del mod">
          <ac:chgData name="Cath Scanlon" userId="217f4c6b-e607-4a48-bdce-98b05a0a86c5" providerId="ADAL" clId="{AED456E3-9C49-4D9D-8E3B-7299B2ABF729}" dt="2019-01-14T09:49:19.065" v="1319" actId="478"/>
          <ac:grpSpMkLst>
            <pc:docMk/>
            <pc:sldMk cId="1647678730" sldId="372"/>
            <ac:grpSpMk id="9" creationId="{BE054E7F-1BEF-4FE2-AD49-CFE39A436662}"/>
          </ac:grpSpMkLst>
        </pc:grpChg>
        <pc:graphicFrameChg chg="add mod modGraphic">
          <ac:chgData name="Cath Scanlon" userId="217f4c6b-e607-4a48-bdce-98b05a0a86c5" providerId="ADAL" clId="{AED456E3-9C49-4D9D-8E3B-7299B2ABF729}" dt="2019-01-14T09:21:46.037" v="935" actId="20577"/>
          <ac:graphicFrameMkLst>
            <pc:docMk/>
            <pc:sldMk cId="1647678730" sldId="372"/>
            <ac:graphicFrameMk id="6" creationId="{5EEBFAF2-BAAF-4404-AEC7-38DE0AE1EB63}"/>
          </ac:graphicFrameMkLst>
        </pc:graphicFrameChg>
        <pc:picChg chg="add del mod modCrop">
          <ac:chgData name="Cath Scanlon" userId="217f4c6b-e607-4a48-bdce-98b05a0a86c5" providerId="ADAL" clId="{AED456E3-9C49-4D9D-8E3B-7299B2ABF729}" dt="2019-01-14T09:49:19.065" v="1319" actId="478"/>
          <ac:picMkLst>
            <pc:docMk/>
            <pc:sldMk cId="1647678730" sldId="372"/>
            <ac:picMk id="3" creationId="{38C7BE9A-C64D-4F1B-8973-8C4D0F88967E}"/>
          </ac:picMkLst>
        </pc:picChg>
        <pc:picChg chg="mod">
          <ac:chgData name="Cath Scanlon" userId="217f4c6b-e607-4a48-bdce-98b05a0a86c5" providerId="ADAL" clId="{AED456E3-9C49-4D9D-8E3B-7299B2ABF729}" dt="2019-01-14T09:12:56.018" v="886"/>
          <ac:picMkLst>
            <pc:docMk/>
            <pc:sldMk cId="1647678730" sldId="372"/>
            <ac:picMk id="10" creationId="{D3458F8E-E7E2-4D06-A740-F5A35168EFC3}"/>
          </ac:picMkLst>
        </pc:picChg>
        <pc:picChg chg="mod">
          <ac:chgData name="Cath Scanlon" userId="217f4c6b-e607-4a48-bdce-98b05a0a86c5" providerId="ADAL" clId="{AED456E3-9C49-4D9D-8E3B-7299B2ABF729}" dt="2019-01-14T09:16:15.115" v="926"/>
          <ac:picMkLst>
            <pc:docMk/>
            <pc:sldMk cId="1647678730" sldId="372"/>
            <ac:picMk id="11" creationId="{974F4D29-5B22-44B8-8113-A5A44E48DEEE}"/>
          </ac:picMkLst>
        </pc:picChg>
        <pc:picChg chg="mod">
          <ac:chgData name="Cath Scanlon" userId="217f4c6b-e607-4a48-bdce-98b05a0a86c5" providerId="ADAL" clId="{AED456E3-9C49-4D9D-8E3B-7299B2ABF729}" dt="2019-01-14T09:14:19.543" v="900"/>
          <ac:picMkLst>
            <pc:docMk/>
            <pc:sldMk cId="1647678730" sldId="372"/>
            <ac:picMk id="12" creationId="{1680358B-02D0-4184-B748-8D9E2A7B95AB}"/>
          </ac:picMkLst>
        </pc:picChg>
        <pc:picChg chg="mod">
          <ac:chgData name="Cath Scanlon" userId="217f4c6b-e607-4a48-bdce-98b05a0a86c5" providerId="ADAL" clId="{AED456E3-9C49-4D9D-8E3B-7299B2ABF729}" dt="2019-01-14T09:08:22.282" v="869"/>
          <ac:picMkLst>
            <pc:docMk/>
            <pc:sldMk cId="1647678730" sldId="372"/>
            <ac:picMk id="13" creationId="{BBDA73C9-058E-4837-87B9-51A74D80DC55}"/>
          </ac:picMkLst>
        </pc:picChg>
        <pc:picChg chg="add mod topLvl">
          <ac:chgData name="Cath Scanlon" userId="217f4c6b-e607-4a48-bdce-98b05a0a86c5" providerId="ADAL" clId="{AED456E3-9C49-4D9D-8E3B-7299B2ABF729}" dt="2019-01-14T10:10:12.074" v="1427" actId="164"/>
          <ac:picMkLst>
            <pc:docMk/>
            <pc:sldMk cId="1647678730" sldId="372"/>
            <ac:picMk id="14" creationId="{DD639AFC-7238-4064-83EA-D298BF03FB64}"/>
          </ac:picMkLst>
        </pc:picChg>
        <pc:picChg chg="add mod topLvl">
          <ac:chgData name="Cath Scanlon" userId="217f4c6b-e607-4a48-bdce-98b05a0a86c5" providerId="ADAL" clId="{AED456E3-9C49-4D9D-8E3B-7299B2ABF729}" dt="2019-01-14T10:10:12.074" v="1427" actId="164"/>
          <ac:picMkLst>
            <pc:docMk/>
            <pc:sldMk cId="1647678730" sldId="372"/>
            <ac:picMk id="15" creationId="{5A6B8DFF-1259-4657-ADEA-B1CEDA53B920}"/>
          </ac:picMkLst>
        </pc:picChg>
        <pc:picChg chg="add mod topLvl">
          <ac:chgData name="Cath Scanlon" userId="217f4c6b-e607-4a48-bdce-98b05a0a86c5" providerId="ADAL" clId="{AED456E3-9C49-4D9D-8E3B-7299B2ABF729}" dt="2019-01-14T10:10:12.074" v="1427" actId="164"/>
          <ac:picMkLst>
            <pc:docMk/>
            <pc:sldMk cId="1647678730" sldId="372"/>
            <ac:picMk id="16" creationId="{917AA781-8F83-4F84-9F30-E07752616885}"/>
          </ac:picMkLst>
        </pc:picChg>
        <pc:picChg chg="add mod topLvl">
          <ac:chgData name="Cath Scanlon" userId="217f4c6b-e607-4a48-bdce-98b05a0a86c5" providerId="ADAL" clId="{AED456E3-9C49-4D9D-8E3B-7299B2ABF729}" dt="2019-01-14T10:10:12.074" v="1427" actId="164"/>
          <ac:picMkLst>
            <pc:docMk/>
            <pc:sldMk cId="1647678730" sldId="372"/>
            <ac:picMk id="17" creationId="{A222773E-5652-4700-AF96-952203E0E5F8}"/>
          </ac:picMkLst>
        </pc:picChg>
        <pc:picChg chg="add del mod">
          <ac:chgData name="Cath Scanlon" userId="217f4c6b-e607-4a48-bdce-98b05a0a86c5" providerId="ADAL" clId="{AED456E3-9C49-4D9D-8E3B-7299B2ABF729}" dt="2019-01-14T10:15:30.720" v="1508" actId="478"/>
          <ac:picMkLst>
            <pc:docMk/>
            <pc:sldMk cId="1647678730" sldId="372"/>
            <ac:picMk id="20" creationId="{34CD3AB7-ACB2-42A6-A175-A43A36B4623F}"/>
          </ac:picMkLst>
        </pc:picChg>
      </pc:sldChg>
      <pc:sldChg chg="modSp add">
        <pc:chgData name="Cath Scanlon" userId="217f4c6b-e607-4a48-bdce-98b05a0a86c5" providerId="ADAL" clId="{AED456E3-9C49-4D9D-8E3B-7299B2ABF729}" dt="2019-01-14T09:05:11.372" v="825" actId="207"/>
        <pc:sldMkLst>
          <pc:docMk/>
          <pc:sldMk cId="2485918589" sldId="373"/>
        </pc:sldMkLst>
        <pc:spChg chg="mod">
          <ac:chgData name="Cath Scanlon" userId="217f4c6b-e607-4a48-bdce-98b05a0a86c5" providerId="ADAL" clId="{AED456E3-9C49-4D9D-8E3B-7299B2ABF729}" dt="2019-01-14T09:04:56.620" v="822"/>
          <ac:spMkLst>
            <pc:docMk/>
            <pc:sldMk cId="2485918589" sldId="373"/>
            <ac:spMk id="19" creationId="{5252A847-DE45-4FA3-A1F8-EEBEB845FF8E}"/>
          </ac:spMkLst>
        </pc:spChg>
        <pc:graphicFrameChg chg="modGraphic">
          <ac:chgData name="Cath Scanlon" userId="217f4c6b-e607-4a48-bdce-98b05a0a86c5" providerId="ADAL" clId="{AED456E3-9C49-4D9D-8E3B-7299B2ABF729}" dt="2019-01-14T09:05:11.372" v="825" actId="207"/>
          <ac:graphicFrameMkLst>
            <pc:docMk/>
            <pc:sldMk cId="2485918589" sldId="373"/>
            <ac:graphicFrameMk id="10" creationId="{64FF1613-CC4E-40F8-9CF0-A15020295463}"/>
          </ac:graphicFrameMkLst>
        </pc:graphicFrameChg>
      </pc:sldChg>
      <pc:sldChg chg="addSp delSp modSp add">
        <pc:chgData name="Cath Scanlon" userId="217f4c6b-e607-4a48-bdce-98b05a0a86c5" providerId="ADAL" clId="{AED456E3-9C49-4D9D-8E3B-7299B2ABF729}" dt="2019-01-14T09:34:22.179" v="1186" actId="1038"/>
        <pc:sldMkLst>
          <pc:docMk/>
          <pc:sldMk cId="2160230594" sldId="376"/>
        </pc:sldMkLst>
        <pc:spChg chg="add del mod">
          <ac:chgData name="Cath Scanlon" userId="217f4c6b-e607-4a48-bdce-98b05a0a86c5" providerId="ADAL" clId="{AED456E3-9C49-4D9D-8E3B-7299B2ABF729}" dt="2019-01-14T09:31:35.127" v="1108" actId="478"/>
          <ac:spMkLst>
            <pc:docMk/>
            <pc:sldMk cId="2160230594" sldId="376"/>
            <ac:spMk id="2" creationId="{A0E0AEFA-E65D-4271-8BDE-1961B2020FB2}"/>
          </ac:spMkLst>
        </pc:spChg>
        <pc:spChg chg="mod">
          <ac:chgData name="Cath Scanlon" userId="217f4c6b-e607-4a48-bdce-98b05a0a86c5" providerId="ADAL" clId="{AED456E3-9C49-4D9D-8E3B-7299B2ABF729}" dt="2019-01-14T09:34:02.962" v="1182" actId="20577"/>
          <ac:spMkLst>
            <pc:docMk/>
            <pc:sldMk cId="2160230594" sldId="376"/>
            <ac:spMk id="19" creationId="{5252A847-DE45-4FA3-A1F8-EEBEB845FF8E}"/>
          </ac:spMkLst>
        </pc:spChg>
        <pc:graphicFrameChg chg="add mod">
          <ac:chgData name="Cath Scanlon" userId="217f4c6b-e607-4a48-bdce-98b05a0a86c5" providerId="ADAL" clId="{AED456E3-9C49-4D9D-8E3B-7299B2ABF729}" dt="2019-01-14T09:33:29.446" v="1166" actId="1037"/>
          <ac:graphicFrameMkLst>
            <pc:docMk/>
            <pc:sldMk cId="2160230594" sldId="376"/>
            <ac:graphicFrameMk id="11" creationId="{622D07CB-9B3E-46A0-976D-3E8DC9600EF3}"/>
          </ac:graphicFrameMkLst>
        </pc:graphicFrameChg>
        <pc:graphicFrameChg chg="mod modGraphic">
          <ac:chgData name="Cath Scanlon" userId="217f4c6b-e607-4a48-bdce-98b05a0a86c5" providerId="ADAL" clId="{AED456E3-9C49-4D9D-8E3B-7299B2ABF729}" dt="2019-01-14T09:31:09.623" v="1103"/>
          <ac:graphicFrameMkLst>
            <pc:docMk/>
            <pc:sldMk cId="2160230594" sldId="376"/>
            <ac:graphicFrameMk id="16" creationId="{16BEAACF-6241-4A86-A22F-594A6E44E6F1}"/>
          </ac:graphicFrameMkLst>
        </pc:graphicFrameChg>
        <pc:graphicFrameChg chg="add mod modGraphic">
          <ac:chgData name="Cath Scanlon" userId="217f4c6b-e607-4a48-bdce-98b05a0a86c5" providerId="ADAL" clId="{AED456E3-9C49-4D9D-8E3B-7299B2ABF729}" dt="2019-01-14T09:33:55.768" v="1180" actId="1038"/>
          <ac:graphicFrameMkLst>
            <pc:docMk/>
            <pc:sldMk cId="2160230594" sldId="376"/>
            <ac:graphicFrameMk id="20" creationId="{F9E1A77D-5A49-4844-AC11-CB5C81AE6779}"/>
          </ac:graphicFrameMkLst>
        </pc:graphicFrameChg>
        <pc:graphicFrameChg chg="add mod modGraphic">
          <ac:chgData name="Cath Scanlon" userId="217f4c6b-e607-4a48-bdce-98b05a0a86c5" providerId="ADAL" clId="{AED456E3-9C49-4D9D-8E3B-7299B2ABF729}" dt="2019-01-14T09:33:55.432" v="1179" actId="1037"/>
          <ac:graphicFrameMkLst>
            <pc:docMk/>
            <pc:sldMk cId="2160230594" sldId="376"/>
            <ac:graphicFrameMk id="21" creationId="{F4604225-3BD9-4897-BD90-F86000302298}"/>
          </ac:graphicFrameMkLst>
        </pc:graphicFrameChg>
        <pc:graphicFrameChg chg="add mod modGraphic">
          <ac:chgData name="Cath Scanlon" userId="217f4c6b-e607-4a48-bdce-98b05a0a86c5" providerId="ADAL" clId="{AED456E3-9C49-4D9D-8E3B-7299B2ABF729}" dt="2019-01-14T09:34:22.179" v="1186" actId="1038"/>
          <ac:graphicFrameMkLst>
            <pc:docMk/>
            <pc:sldMk cId="2160230594" sldId="376"/>
            <ac:graphicFrameMk id="22" creationId="{E69615C0-6154-4168-9A2E-CC5906F33A5F}"/>
          </ac:graphicFrameMkLst>
        </pc:graphicFrameChg>
      </pc:sldChg>
      <pc:sldChg chg="addSp modSp add">
        <pc:chgData name="Cath Scanlon" userId="217f4c6b-e607-4a48-bdce-98b05a0a86c5" providerId="ADAL" clId="{AED456E3-9C49-4D9D-8E3B-7299B2ABF729}" dt="2019-01-14T09:38:10.790" v="1297" actId="12789"/>
        <pc:sldMkLst>
          <pc:docMk/>
          <pc:sldMk cId="2994724549" sldId="379"/>
        </pc:sldMkLst>
        <pc:spChg chg="mod">
          <ac:chgData name="Cath Scanlon" userId="217f4c6b-e607-4a48-bdce-98b05a0a86c5" providerId="ADAL" clId="{AED456E3-9C49-4D9D-8E3B-7299B2ABF729}" dt="2019-01-14T09:37:55.759" v="1291" actId="20577"/>
          <ac:spMkLst>
            <pc:docMk/>
            <pc:sldMk cId="2994724549" sldId="379"/>
            <ac:spMk id="19" creationId="{5252A847-DE45-4FA3-A1F8-EEBEB845FF8E}"/>
          </ac:spMkLst>
        </pc:spChg>
        <pc:graphicFrameChg chg="add mod modGraphic">
          <ac:chgData name="Cath Scanlon" userId="217f4c6b-e607-4a48-bdce-98b05a0a86c5" providerId="ADAL" clId="{AED456E3-9C49-4D9D-8E3B-7299B2ABF729}" dt="2019-01-14T09:38:10.790" v="1297" actId="12789"/>
          <ac:graphicFrameMkLst>
            <pc:docMk/>
            <pc:sldMk cId="2994724549" sldId="379"/>
            <ac:graphicFrameMk id="10" creationId="{70B2103F-3D55-4203-A5E1-791BAD743070}"/>
          </ac:graphicFrameMkLst>
        </pc:graphicFrameChg>
        <pc:graphicFrameChg chg="add mod modGraphic">
          <ac:chgData name="Cath Scanlon" userId="217f4c6b-e607-4a48-bdce-98b05a0a86c5" providerId="ADAL" clId="{AED456E3-9C49-4D9D-8E3B-7299B2ABF729}" dt="2019-01-14T09:38:10.790" v="1297" actId="12789"/>
          <ac:graphicFrameMkLst>
            <pc:docMk/>
            <pc:sldMk cId="2994724549" sldId="379"/>
            <ac:graphicFrameMk id="11" creationId="{E1AB8680-7793-47A4-A16D-AAA68EAD930B}"/>
          </ac:graphicFrameMkLst>
        </pc:graphicFrameChg>
      </pc:sldChg>
      <pc:sldChg chg="modSp add">
        <pc:chgData name="Cath Scanlon" userId="217f4c6b-e607-4a48-bdce-98b05a0a86c5" providerId="ADAL" clId="{AED456E3-9C49-4D9D-8E3B-7299B2ABF729}" dt="2019-01-14T10:10:58.740" v="1472" actId="20577"/>
        <pc:sldMkLst>
          <pc:docMk/>
          <pc:sldMk cId="140901960" sldId="380"/>
        </pc:sldMkLst>
        <pc:spChg chg="mod">
          <ac:chgData name="Cath Scanlon" userId="217f4c6b-e607-4a48-bdce-98b05a0a86c5" providerId="ADAL" clId="{AED456E3-9C49-4D9D-8E3B-7299B2ABF729}" dt="2019-01-14T10:10:58.740" v="1472" actId="20577"/>
          <ac:spMkLst>
            <pc:docMk/>
            <pc:sldMk cId="140901960" sldId="380"/>
            <ac:spMk id="19" creationId="{5252A847-DE45-4FA3-A1F8-EEBEB845FF8E}"/>
          </ac:spMkLst>
        </pc:spChg>
      </pc:sldChg>
    </pc:docChg>
  </pc:docChgLst>
  <pc:docChgLst>
    <pc:chgData name="Lindsay Grix" userId="a678036f-2d88-407c-addb-d0af3fea6eec" providerId="ADAL" clId="{9DADDA2D-7023-4224-AA88-96B93008952B}"/>
  </pc:docChgLst>
  <pc:docChgLst>
    <pc:chgData name="Ashleigh Sobol" userId="8430f2a2-602f-4dde-a79b-412efd9dd8bf" providerId="ADAL" clId="{A204DDAC-AA7C-4679-9F40-91028CD5C38E}"/>
  </pc:docChgLst>
  <pc:docChgLst>
    <pc:chgData name="Ashleigh Sobol" userId="8430f2a2-602f-4dde-a79b-412efd9dd8bf" providerId="ADAL" clId="{945C51C1-2AFD-4D2A-8B01-38125315A474}"/>
  </pc:docChgLst>
  <pc:docChgLst>
    <pc:chgData name="Jan Fitzpatrick" userId="d1b284ec-d1dd-4765-b823-b34899491c26" providerId="ADAL" clId="{385F07A6-A36E-4D4F-83C2-F38C85B55A78}"/>
    <pc:docChg chg="undo custSel addSld delSld modSld">
      <pc:chgData name="Jan Fitzpatrick" userId="d1b284ec-d1dd-4765-b823-b34899491c26" providerId="ADAL" clId="{385F07A6-A36E-4D4F-83C2-F38C85B55A78}" dt="2019-01-15T13:10:11.292" v="853" actId="2696"/>
      <pc:docMkLst>
        <pc:docMk/>
      </pc:docMkLst>
      <pc:sldChg chg="modSp">
        <pc:chgData name="Jan Fitzpatrick" userId="d1b284ec-d1dd-4765-b823-b34899491c26" providerId="ADAL" clId="{385F07A6-A36E-4D4F-83C2-F38C85B55A78}" dt="2019-01-15T13:01:43.932" v="661" actId="20577"/>
        <pc:sldMkLst>
          <pc:docMk/>
          <pc:sldMk cId="2637481266" sldId="256"/>
        </pc:sldMkLst>
        <pc:spChg chg="mod">
          <ac:chgData name="Jan Fitzpatrick" userId="d1b284ec-d1dd-4765-b823-b34899491c26" providerId="ADAL" clId="{385F07A6-A36E-4D4F-83C2-F38C85B55A78}" dt="2019-01-15T13:01:43.932" v="66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delSp modSp">
        <pc:chgData name="Jan Fitzpatrick" userId="d1b284ec-d1dd-4765-b823-b34899491c26" providerId="ADAL" clId="{385F07A6-A36E-4D4F-83C2-F38C85B55A78}" dt="2019-01-15T13:10:05.295" v="852" actId="478"/>
        <pc:sldMkLst>
          <pc:docMk/>
          <pc:sldMk cId="558960666" sldId="367"/>
        </pc:sldMkLst>
        <pc:graphicFrameChg chg="mod modGraphic">
          <ac:chgData name="Jan Fitzpatrick" userId="d1b284ec-d1dd-4765-b823-b34899491c26" providerId="ADAL" clId="{385F07A6-A36E-4D4F-83C2-F38C85B55A78}" dt="2019-01-15T13:07:19.635" v="777" actId="14734"/>
          <ac:graphicFrameMkLst>
            <pc:docMk/>
            <pc:sldMk cId="558960666" sldId="367"/>
            <ac:graphicFrameMk id="6" creationId="{A2DD42A4-5D43-4C21-AC65-1254D475F884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7:40.583" v="802" actId="1035"/>
          <ac:graphicFrameMkLst>
            <pc:docMk/>
            <pc:sldMk cId="558960666" sldId="367"/>
            <ac:graphicFrameMk id="9" creationId="{272A02BC-7A11-48B5-BC5A-29619CC2A403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7:30.629" v="794" actId="1036"/>
          <ac:graphicFrameMkLst>
            <pc:docMk/>
            <pc:sldMk cId="558960666" sldId="367"/>
            <ac:graphicFrameMk id="10" creationId="{994C7044-2140-4434-8B06-3C0133849A80}"/>
          </ac:graphicFrameMkLst>
        </pc:graphicFrameChg>
        <pc:graphicFrameChg chg="mod">
          <ac:chgData name="Jan Fitzpatrick" userId="d1b284ec-d1dd-4765-b823-b34899491c26" providerId="ADAL" clId="{385F07A6-A36E-4D4F-83C2-F38C85B55A78}" dt="2019-01-15T13:08:45.661" v="837"/>
          <ac:graphicFrameMkLst>
            <pc:docMk/>
            <pc:sldMk cId="558960666" sldId="367"/>
            <ac:graphicFrameMk id="12" creationId="{8E9F3AD4-DF80-4100-AF37-8E7E6EFF3675}"/>
          </ac:graphicFrameMkLst>
        </pc:graphicFrameChg>
        <pc:cxnChg chg="del mod">
          <ac:chgData name="Jan Fitzpatrick" userId="d1b284ec-d1dd-4765-b823-b34899491c26" providerId="ADAL" clId="{385F07A6-A36E-4D4F-83C2-F38C85B55A78}" dt="2019-01-15T13:10:02.298" v="850" actId="478"/>
          <ac:cxnSpMkLst>
            <pc:docMk/>
            <pc:sldMk cId="558960666" sldId="367"/>
            <ac:cxnSpMk id="3" creationId="{E3410710-7550-4E66-973D-B0D4E3626096}"/>
          </ac:cxnSpMkLst>
        </pc:cxnChg>
        <pc:cxnChg chg="del mod">
          <ac:chgData name="Jan Fitzpatrick" userId="d1b284ec-d1dd-4765-b823-b34899491c26" providerId="ADAL" clId="{385F07A6-A36E-4D4F-83C2-F38C85B55A78}" dt="2019-01-15T13:10:05.295" v="852" actId="478"/>
          <ac:cxnSpMkLst>
            <pc:docMk/>
            <pc:sldMk cId="558960666" sldId="367"/>
            <ac:cxnSpMk id="5" creationId="{1EC083DC-40E6-4724-B4DD-8D0CCA81F6A0}"/>
          </ac:cxnSpMkLst>
        </pc:cxnChg>
        <pc:cxnChg chg="del mod">
          <ac:chgData name="Jan Fitzpatrick" userId="d1b284ec-d1dd-4765-b823-b34899491c26" providerId="ADAL" clId="{385F07A6-A36E-4D4F-83C2-F38C85B55A78}" dt="2019-01-15T13:10:03.823" v="851" actId="478"/>
          <ac:cxnSpMkLst>
            <pc:docMk/>
            <pc:sldMk cId="558960666" sldId="367"/>
            <ac:cxnSpMk id="13" creationId="{573E798D-22AC-4FDA-867B-BF3C858FE213}"/>
          </ac:cxnSpMkLst>
        </pc:cxnChg>
      </pc:sldChg>
      <pc:sldChg chg="modSp">
        <pc:chgData name="Jan Fitzpatrick" userId="d1b284ec-d1dd-4765-b823-b34899491c26" providerId="ADAL" clId="{385F07A6-A36E-4D4F-83C2-F38C85B55A78}" dt="2019-01-15T10:30:17.522" v="208" actId="1035"/>
        <pc:sldMkLst>
          <pc:docMk/>
          <pc:sldMk cId="3840862943" sldId="368"/>
        </pc:sldMkLst>
        <pc:spChg chg="mod">
          <ac:chgData name="Jan Fitzpatrick" userId="d1b284ec-d1dd-4765-b823-b34899491c26" providerId="ADAL" clId="{385F07A6-A36E-4D4F-83C2-F38C85B55A78}" dt="2019-01-15T10:27:12.325" v="98" actId="20577"/>
          <ac:spMkLst>
            <pc:docMk/>
            <pc:sldMk cId="3840862943" sldId="368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385F07A6-A36E-4D4F-83C2-F38C85B55A78}" dt="2019-01-15T10:30:11.191" v="184" actId="1035"/>
          <ac:graphicFrameMkLst>
            <pc:docMk/>
            <pc:sldMk cId="3840862943" sldId="368"/>
            <ac:graphicFrameMk id="10" creationId="{D71A32BC-452B-4ECB-A2E9-DEBEC9233483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30:17.522" v="208" actId="1035"/>
          <ac:graphicFrameMkLst>
            <pc:docMk/>
            <pc:sldMk cId="3840862943" sldId="368"/>
            <ac:graphicFrameMk id="11" creationId="{3289046D-ED07-4854-AF8E-EF76B5759F84}"/>
          </ac:graphicFrameMkLst>
        </pc:graphicFrameChg>
      </pc:sldChg>
      <pc:sldChg chg="delSp modSp">
        <pc:chgData name="Jan Fitzpatrick" userId="d1b284ec-d1dd-4765-b823-b34899491c26" providerId="ADAL" clId="{385F07A6-A36E-4D4F-83C2-F38C85B55A78}" dt="2019-01-15T13:04:26.076" v="757" actId="20577"/>
        <pc:sldMkLst>
          <pc:docMk/>
          <pc:sldMk cId="2519565040" sldId="369"/>
        </pc:sldMkLst>
        <pc:spChg chg="mod">
          <ac:chgData name="Jan Fitzpatrick" userId="d1b284ec-d1dd-4765-b823-b34899491c26" providerId="ADAL" clId="{385F07A6-A36E-4D4F-83C2-F38C85B55A78}" dt="2019-01-15T10:25:01.304" v="79"/>
          <ac:spMkLst>
            <pc:docMk/>
            <pc:sldMk cId="2519565040" sldId="369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385F07A6-A36E-4D4F-83C2-F38C85B55A78}" dt="2019-01-15T13:04:23.922" v="755" actId="20577"/>
          <ac:graphicFrameMkLst>
            <pc:docMk/>
            <pc:sldMk cId="2519565040" sldId="369"/>
            <ac:graphicFrameMk id="11" creationId="{2EA752D8-4236-45B8-AEDC-C10D7CF9F77D}"/>
          </ac:graphicFrameMkLst>
        </pc:graphicFrameChg>
        <pc:graphicFrameChg chg="del modGraphic">
          <ac:chgData name="Jan Fitzpatrick" userId="d1b284ec-d1dd-4765-b823-b34899491c26" providerId="ADAL" clId="{385F07A6-A36E-4D4F-83C2-F38C85B55A78}" dt="2019-01-15T13:02:36.186" v="663" actId="478"/>
          <ac:graphicFrameMkLst>
            <pc:docMk/>
            <pc:sldMk cId="2519565040" sldId="369"/>
            <ac:graphicFrameMk id="12" creationId="{5473EC79-A934-4737-B549-73BE98FF2323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4:26.076" v="757" actId="20577"/>
          <ac:graphicFrameMkLst>
            <pc:docMk/>
            <pc:sldMk cId="2519565040" sldId="369"/>
            <ac:graphicFrameMk id="13" creationId="{9AC94B70-371D-4A9B-81E7-68DD23F1C2B4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4:00.316" v="751" actId="14100"/>
          <ac:graphicFrameMkLst>
            <pc:docMk/>
            <pc:sldMk cId="2519565040" sldId="369"/>
            <ac:graphicFrameMk id="14" creationId="{13188758-684F-4D71-843C-961DEAADC8FA}"/>
          </ac:graphicFrameMkLst>
        </pc:graphicFrameChg>
        <pc:graphicFrameChg chg="del modGraphic">
          <ac:chgData name="Jan Fitzpatrick" userId="d1b284ec-d1dd-4765-b823-b34899491c26" providerId="ADAL" clId="{385F07A6-A36E-4D4F-83C2-F38C85B55A78}" dt="2019-01-15T13:02:33.782" v="662" actId="478"/>
          <ac:graphicFrameMkLst>
            <pc:docMk/>
            <pc:sldMk cId="2519565040" sldId="369"/>
            <ac:graphicFrameMk id="15" creationId="{3EAE9672-F542-4894-81BF-E5A1F7DD5C6B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4:06.132" v="752" actId="14100"/>
          <ac:graphicFrameMkLst>
            <pc:docMk/>
            <pc:sldMk cId="2519565040" sldId="369"/>
            <ac:graphicFrameMk id="16" creationId="{09A1C5DB-9888-4F0D-A72D-6CF7EEEE8B0C}"/>
          </ac:graphicFrameMkLst>
        </pc:graphicFrameChg>
      </pc:sldChg>
      <pc:sldChg chg="modSp">
        <pc:chgData name="Jan Fitzpatrick" userId="d1b284ec-d1dd-4765-b823-b34899491c26" providerId="ADAL" clId="{385F07A6-A36E-4D4F-83C2-F38C85B55A78}" dt="2019-01-15T10:36:20.118" v="383" actId="6549"/>
        <pc:sldMkLst>
          <pc:docMk/>
          <pc:sldMk cId="2485918589" sldId="373"/>
        </pc:sldMkLst>
        <pc:spChg chg="mod">
          <ac:chgData name="Jan Fitzpatrick" userId="d1b284ec-d1dd-4765-b823-b34899491c26" providerId="ADAL" clId="{385F07A6-A36E-4D4F-83C2-F38C85B55A78}" dt="2019-01-15T10:36:20.118" v="383" actId="6549"/>
          <ac:spMkLst>
            <pc:docMk/>
            <pc:sldMk cId="2485918589" sldId="373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385F07A6-A36E-4D4F-83C2-F38C85B55A78}" dt="2019-01-15T10:35:42.656" v="377" actId="207"/>
          <ac:graphicFrameMkLst>
            <pc:docMk/>
            <pc:sldMk cId="2485918589" sldId="373"/>
            <ac:graphicFrameMk id="6" creationId="{16CEEA4D-B5F0-4AC4-9D9F-08E9114C326A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35:45.907" v="378" actId="207"/>
          <ac:graphicFrameMkLst>
            <pc:docMk/>
            <pc:sldMk cId="2485918589" sldId="373"/>
            <ac:graphicFrameMk id="9" creationId="{FA8BDB69-A971-4A1B-A361-08392124DEA4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36:15.580" v="382" actId="207"/>
          <ac:graphicFrameMkLst>
            <pc:docMk/>
            <pc:sldMk cId="2485918589" sldId="373"/>
            <ac:graphicFrameMk id="10" creationId="{64FF1613-CC4E-40F8-9CF0-A15020295463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35:49.836" v="379" actId="207"/>
          <ac:graphicFrameMkLst>
            <pc:docMk/>
            <pc:sldMk cId="2485918589" sldId="373"/>
            <ac:graphicFrameMk id="11" creationId="{97591677-F590-48F0-9C42-6CC8E51AE885}"/>
          </ac:graphicFrameMkLst>
        </pc:graphicFrameChg>
      </pc:sldChg>
      <pc:sldChg chg="delSp modSp">
        <pc:chgData name="Jan Fitzpatrick" userId="d1b284ec-d1dd-4765-b823-b34899491c26" providerId="ADAL" clId="{385F07A6-A36E-4D4F-83C2-F38C85B55A78}" dt="2019-01-15T10:58:28.518" v="625" actId="6549"/>
        <pc:sldMkLst>
          <pc:docMk/>
          <pc:sldMk cId="2160230594" sldId="376"/>
        </pc:sldMkLst>
        <pc:spChg chg="mod">
          <ac:chgData name="Jan Fitzpatrick" userId="d1b284ec-d1dd-4765-b823-b34899491c26" providerId="ADAL" clId="{385F07A6-A36E-4D4F-83C2-F38C85B55A78}" dt="2019-01-15T10:58:28.518" v="625" actId="6549"/>
          <ac:spMkLst>
            <pc:docMk/>
            <pc:sldMk cId="2160230594" sldId="376"/>
            <ac:spMk id="19" creationId="{5252A847-DE45-4FA3-A1F8-EEBEB845FF8E}"/>
          </ac:spMkLst>
        </pc:spChg>
        <pc:graphicFrameChg chg="del">
          <ac:chgData name="Jan Fitzpatrick" userId="d1b284ec-d1dd-4765-b823-b34899491c26" providerId="ADAL" clId="{385F07A6-A36E-4D4F-83C2-F38C85B55A78}" dt="2019-01-15T10:58:16.799" v="621" actId="478"/>
          <ac:graphicFrameMkLst>
            <pc:docMk/>
            <pc:sldMk cId="2160230594" sldId="376"/>
            <ac:graphicFrameMk id="11" creationId="{622D07CB-9B3E-46A0-976D-3E8DC9600EF3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53:35.530" v="607" actId="1076"/>
          <ac:graphicFrameMkLst>
            <pc:docMk/>
            <pc:sldMk cId="2160230594" sldId="376"/>
            <ac:graphicFrameMk id="13" creationId="{01156500-14DB-4509-9C25-8DBB6255257F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53:54.395" v="612" actId="1076"/>
          <ac:graphicFrameMkLst>
            <pc:docMk/>
            <pc:sldMk cId="2160230594" sldId="376"/>
            <ac:graphicFrameMk id="14" creationId="{4F17AF08-A8A2-45D6-8912-06CFFCEA89A8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53:40.698" v="609" actId="1076"/>
          <ac:graphicFrameMkLst>
            <pc:docMk/>
            <pc:sldMk cId="2160230594" sldId="376"/>
            <ac:graphicFrameMk id="15" creationId="{212FD5A4-972E-433A-8856-835C996DDAB6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57:54.842" v="620"/>
          <ac:graphicFrameMkLst>
            <pc:docMk/>
            <pc:sldMk cId="2160230594" sldId="376"/>
            <ac:graphicFrameMk id="16" creationId="{16BEAACF-6241-4A86-A22F-594A6E44E6F1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54:10.515" v="616" actId="1076"/>
          <ac:graphicFrameMkLst>
            <pc:docMk/>
            <pc:sldMk cId="2160230594" sldId="376"/>
            <ac:graphicFrameMk id="17" creationId="{B96EDCC4-F014-4D65-BBB7-3E3AC3ACB407}"/>
          </ac:graphicFrameMkLst>
        </pc:graphicFrameChg>
        <pc:graphicFrameChg chg="del">
          <ac:chgData name="Jan Fitzpatrick" userId="d1b284ec-d1dd-4765-b823-b34899491c26" providerId="ADAL" clId="{385F07A6-A36E-4D4F-83C2-F38C85B55A78}" dt="2019-01-15T10:58:21.863" v="622" actId="478"/>
          <ac:graphicFrameMkLst>
            <pc:docMk/>
            <pc:sldMk cId="2160230594" sldId="376"/>
            <ac:graphicFrameMk id="20" creationId="{F9E1A77D-5A49-4844-AC11-CB5C81AE6779}"/>
          </ac:graphicFrameMkLst>
        </pc:graphicFrameChg>
        <pc:graphicFrameChg chg="del">
          <ac:chgData name="Jan Fitzpatrick" userId="d1b284ec-d1dd-4765-b823-b34899491c26" providerId="ADAL" clId="{385F07A6-A36E-4D4F-83C2-F38C85B55A78}" dt="2019-01-15T10:58:23.665" v="623" actId="478"/>
          <ac:graphicFrameMkLst>
            <pc:docMk/>
            <pc:sldMk cId="2160230594" sldId="376"/>
            <ac:graphicFrameMk id="21" creationId="{F4604225-3BD9-4897-BD90-F86000302298}"/>
          </ac:graphicFrameMkLst>
        </pc:graphicFrameChg>
        <pc:graphicFrameChg chg="del">
          <ac:chgData name="Jan Fitzpatrick" userId="d1b284ec-d1dd-4765-b823-b34899491c26" providerId="ADAL" clId="{385F07A6-A36E-4D4F-83C2-F38C85B55A78}" dt="2019-01-15T10:58:25.603" v="624" actId="478"/>
          <ac:graphicFrameMkLst>
            <pc:docMk/>
            <pc:sldMk cId="2160230594" sldId="376"/>
            <ac:graphicFrameMk id="22" creationId="{E69615C0-6154-4168-9A2E-CC5906F33A5F}"/>
          </ac:graphicFrameMkLst>
        </pc:graphicFrameChg>
      </pc:sldChg>
      <pc:sldChg chg="addSp delSp modSp">
        <pc:chgData name="Jan Fitzpatrick" userId="d1b284ec-d1dd-4765-b823-b34899491c26" providerId="ADAL" clId="{385F07A6-A36E-4D4F-83C2-F38C85B55A78}" dt="2019-01-15T10:50:33.039" v="595" actId="6549"/>
        <pc:sldMkLst>
          <pc:docMk/>
          <pc:sldMk cId="2994724549" sldId="379"/>
        </pc:sldMkLst>
        <pc:spChg chg="mod">
          <ac:chgData name="Jan Fitzpatrick" userId="d1b284ec-d1dd-4765-b823-b34899491c26" providerId="ADAL" clId="{385F07A6-A36E-4D4F-83C2-F38C85B55A78}" dt="2019-01-15T10:50:33.039" v="595" actId="6549"/>
          <ac:spMkLst>
            <pc:docMk/>
            <pc:sldMk cId="2994724549" sldId="379"/>
            <ac:spMk id="19" creationId="{5252A847-DE45-4FA3-A1F8-EEBEB845FF8E}"/>
          </ac:spMkLst>
        </pc:spChg>
        <pc:graphicFrameChg chg="mod modGraphic">
          <ac:chgData name="Jan Fitzpatrick" userId="d1b284ec-d1dd-4765-b823-b34899491c26" providerId="ADAL" clId="{385F07A6-A36E-4D4F-83C2-F38C85B55A78}" dt="2019-01-15T10:46:31.210" v="466" actId="14100"/>
          <ac:graphicFrameMkLst>
            <pc:docMk/>
            <pc:sldMk cId="2994724549" sldId="379"/>
            <ac:graphicFrameMk id="6" creationId="{7DE10E66-E2D5-41E2-9DAE-4F3D48CA37A6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0:46:34.339" v="467" actId="14100"/>
          <ac:graphicFrameMkLst>
            <pc:docMk/>
            <pc:sldMk cId="2994724549" sldId="379"/>
            <ac:graphicFrameMk id="9" creationId="{D558EE26-9BE1-49D9-8A79-D579937E30FA}"/>
          </ac:graphicFrameMkLst>
        </pc:graphicFrameChg>
        <pc:graphicFrameChg chg="del mod">
          <ac:chgData name="Jan Fitzpatrick" userId="d1b284ec-d1dd-4765-b823-b34899491c26" providerId="ADAL" clId="{385F07A6-A36E-4D4F-83C2-F38C85B55A78}" dt="2019-01-15T10:49:54.063" v="584" actId="478"/>
          <ac:graphicFrameMkLst>
            <pc:docMk/>
            <pc:sldMk cId="2994724549" sldId="379"/>
            <ac:graphicFrameMk id="10" creationId="{70B2103F-3D55-4203-A5E1-791BAD743070}"/>
          </ac:graphicFrameMkLst>
        </pc:graphicFrameChg>
        <pc:graphicFrameChg chg="del mod">
          <ac:chgData name="Jan Fitzpatrick" userId="d1b284ec-d1dd-4765-b823-b34899491c26" providerId="ADAL" clId="{385F07A6-A36E-4D4F-83C2-F38C85B55A78}" dt="2019-01-15T10:49:59.559" v="587" actId="478"/>
          <ac:graphicFrameMkLst>
            <pc:docMk/>
            <pc:sldMk cId="2994724549" sldId="379"/>
            <ac:graphicFrameMk id="11" creationId="{E1AB8680-7793-47A4-A16D-AAA68EAD930B}"/>
          </ac:graphicFrameMkLst>
        </pc:graphicFrameChg>
        <pc:graphicFrameChg chg="add del mod">
          <ac:chgData name="Jan Fitzpatrick" userId="d1b284ec-d1dd-4765-b823-b34899491c26" providerId="ADAL" clId="{385F07A6-A36E-4D4F-83C2-F38C85B55A78}" dt="2019-01-15T10:50:01.064" v="588" actId="478"/>
          <ac:graphicFrameMkLst>
            <pc:docMk/>
            <pc:sldMk cId="2994724549" sldId="379"/>
            <ac:graphicFrameMk id="12" creationId="{E194B9BB-BA8F-45B6-9E41-830180F21DA3}"/>
          </ac:graphicFrameMkLst>
        </pc:graphicFrameChg>
        <pc:graphicFrameChg chg="add del mod modGraphic">
          <ac:chgData name="Jan Fitzpatrick" userId="d1b284ec-d1dd-4765-b823-b34899491c26" providerId="ADAL" clId="{385F07A6-A36E-4D4F-83C2-F38C85B55A78}" dt="2019-01-15T10:49:58.184" v="586" actId="478"/>
          <ac:graphicFrameMkLst>
            <pc:docMk/>
            <pc:sldMk cId="2994724549" sldId="379"/>
            <ac:graphicFrameMk id="13" creationId="{5A64397E-5EFA-4C62-B0CE-2AAB21968770}"/>
          </ac:graphicFrameMkLst>
        </pc:graphicFrameChg>
      </pc:sldChg>
      <pc:sldChg chg="addSp delSp modSp">
        <pc:chgData name="Jan Fitzpatrick" userId="d1b284ec-d1dd-4765-b823-b34899491c26" providerId="ADAL" clId="{385F07A6-A36E-4D4F-83C2-F38C85B55A78}" dt="2019-01-15T10:41:37.438" v="408" actId="20577"/>
        <pc:sldMkLst>
          <pc:docMk/>
          <pc:sldMk cId="140901960" sldId="380"/>
        </pc:sldMkLst>
        <pc:spChg chg="mod">
          <ac:chgData name="Jan Fitzpatrick" userId="d1b284ec-d1dd-4765-b823-b34899491c26" providerId="ADAL" clId="{385F07A6-A36E-4D4F-83C2-F38C85B55A78}" dt="2019-01-15T10:41:37.438" v="408" actId="20577"/>
          <ac:spMkLst>
            <pc:docMk/>
            <pc:sldMk cId="140901960" sldId="380"/>
            <ac:spMk id="19" creationId="{5252A847-DE45-4FA3-A1F8-EEBEB845FF8E}"/>
          </ac:spMkLst>
        </pc:spChg>
        <pc:grpChg chg="add del mod">
          <ac:chgData name="Jan Fitzpatrick" userId="d1b284ec-d1dd-4765-b823-b34899491c26" providerId="ADAL" clId="{385F07A6-A36E-4D4F-83C2-F38C85B55A78}" dt="2019-01-15T10:41:36.332" v="407" actId="14100"/>
          <ac:grpSpMkLst>
            <pc:docMk/>
            <pc:sldMk cId="140901960" sldId="380"/>
            <ac:grpSpMk id="5" creationId="{0D77B9B9-5A95-485A-9821-E94BFDA611CC}"/>
          </ac:grpSpMkLst>
        </pc:grpChg>
        <pc:picChg chg="mod topLvl">
          <ac:chgData name="Jan Fitzpatrick" userId="d1b284ec-d1dd-4765-b823-b34899491c26" providerId="ADAL" clId="{385F07A6-A36E-4D4F-83C2-F38C85B55A78}" dt="2019-01-15T10:41:35.312" v="404" actId="165"/>
          <ac:picMkLst>
            <pc:docMk/>
            <pc:sldMk cId="140901960" sldId="380"/>
            <ac:picMk id="14" creationId="{DD639AFC-7238-4064-83EA-D298BF03FB64}"/>
          </ac:picMkLst>
        </pc:picChg>
        <pc:picChg chg="mod topLvl">
          <ac:chgData name="Jan Fitzpatrick" userId="d1b284ec-d1dd-4765-b823-b34899491c26" providerId="ADAL" clId="{385F07A6-A36E-4D4F-83C2-F38C85B55A78}" dt="2019-01-15T10:41:35.312" v="404" actId="165"/>
          <ac:picMkLst>
            <pc:docMk/>
            <pc:sldMk cId="140901960" sldId="380"/>
            <ac:picMk id="15" creationId="{5A6B8DFF-1259-4657-ADEA-B1CEDA53B920}"/>
          </ac:picMkLst>
        </pc:picChg>
        <pc:picChg chg="mod topLvl">
          <ac:chgData name="Jan Fitzpatrick" userId="d1b284ec-d1dd-4765-b823-b34899491c26" providerId="ADAL" clId="{385F07A6-A36E-4D4F-83C2-F38C85B55A78}" dt="2019-01-15T10:41:35.312" v="404" actId="165"/>
          <ac:picMkLst>
            <pc:docMk/>
            <pc:sldMk cId="140901960" sldId="380"/>
            <ac:picMk id="16" creationId="{917AA781-8F83-4F84-9F30-E07752616885}"/>
          </ac:picMkLst>
        </pc:picChg>
        <pc:picChg chg="mod topLvl">
          <ac:chgData name="Jan Fitzpatrick" userId="d1b284ec-d1dd-4765-b823-b34899491c26" providerId="ADAL" clId="{385F07A6-A36E-4D4F-83C2-F38C85B55A78}" dt="2019-01-15T10:41:35.312" v="404" actId="165"/>
          <ac:picMkLst>
            <pc:docMk/>
            <pc:sldMk cId="140901960" sldId="380"/>
            <ac:picMk id="17" creationId="{A222773E-5652-4700-AF96-952203E0E5F8}"/>
          </ac:picMkLst>
        </pc:picChg>
      </pc:sldChg>
      <pc:sldChg chg="addSp modSp add">
        <pc:chgData name="Jan Fitzpatrick" userId="d1b284ec-d1dd-4765-b823-b34899491c26" providerId="ADAL" clId="{385F07A6-A36E-4D4F-83C2-F38C85B55A78}" dt="2019-01-15T11:01:27.530" v="638" actId="207"/>
        <pc:sldMkLst>
          <pc:docMk/>
          <pc:sldMk cId="2434409226" sldId="381"/>
        </pc:sldMkLst>
        <pc:spChg chg="mod">
          <ac:chgData name="Jan Fitzpatrick" userId="d1b284ec-d1dd-4765-b823-b34899491c26" providerId="ADAL" clId="{385F07A6-A36E-4D4F-83C2-F38C85B55A78}" dt="2019-01-15T10:31:58.310" v="262"/>
          <ac:spMkLst>
            <pc:docMk/>
            <pc:sldMk cId="2434409226" sldId="381"/>
            <ac:spMk id="19" creationId="{5252A847-DE45-4FA3-A1F8-EEBEB845FF8E}"/>
          </ac:spMkLst>
        </pc:spChg>
        <pc:graphicFrameChg chg="add mod modGraphic">
          <ac:chgData name="Jan Fitzpatrick" userId="d1b284ec-d1dd-4765-b823-b34899491c26" providerId="ADAL" clId="{385F07A6-A36E-4D4F-83C2-F38C85B55A78}" dt="2019-01-15T11:01:27.530" v="638" actId="207"/>
          <ac:graphicFrameMkLst>
            <pc:docMk/>
            <pc:sldMk cId="2434409226" sldId="381"/>
            <ac:graphicFrameMk id="9" creationId="{8207FE42-A793-4D5F-83F8-719DD878D9F4}"/>
          </ac:graphicFrameMkLst>
        </pc:graphicFrameChg>
        <pc:graphicFrameChg chg="modGraphic">
          <ac:chgData name="Jan Fitzpatrick" userId="d1b284ec-d1dd-4765-b823-b34899491c26" providerId="ADAL" clId="{385F07A6-A36E-4D4F-83C2-F38C85B55A78}" dt="2019-01-15T11:01:19.868" v="637" actId="207"/>
          <ac:graphicFrameMkLst>
            <pc:docMk/>
            <pc:sldMk cId="2434409226" sldId="381"/>
            <ac:graphicFrameMk id="11" creationId="{3289046D-ED07-4854-AF8E-EF76B5759F84}"/>
          </ac:graphicFrameMkLst>
        </pc:graphicFrameChg>
        <pc:graphicFrameChg chg="add mod">
          <ac:chgData name="Jan Fitzpatrick" userId="d1b284ec-d1dd-4765-b823-b34899491c26" providerId="ADAL" clId="{385F07A6-A36E-4D4F-83C2-F38C85B55A78}" dt="2019-01-15T10:32:32.808" v="279" actId="1036"/>
          <ac:graphicFrameMkLst>
            <pc:docMk/>
            <pc:sldMk cId="2434409226" sldId="381"/>
            <ac:graphicFrameMk id="12" creationId="{FC18C58C-DFA0-4EAB-B4B3-6AD46B27C738}"/>
          </ac:graphicFrameMkLst>
        </pc:graphicFrameChg>
        <pc:graphicFrameChg chg="add mod">
          <ac:chgData name="Jan Fitzpatrick" userId="d1b284ec-d1dd-4765-b823-b34899491c26" providerId="ADAL" clId="{385F07A6-A36E-4D4F-83C2-F38C85B55A78}" dt="2019-01-15T10:32:32.808" v="279" actId="1036"/>
          <ac:graphicFrameMkLst>
            <pc:docMk/>
            <pc:sldMk cId="2434409226" sldId="381"/>
            <ac:graphicFrameMk id="13" creationId="{82F3AA1F-39F4-4D48-8BD2-49D1F423BC85}"/>
          </ac:graphicFrameMkLst>
        </pc:graphicFrameChg>
        <pc:graphicFrameChg chg="add mod">
          <ac:chgData name="Jan Fitzpatrick" userId="d1b284ec-d1dd-4765-b823-b34899491c26" providerId="ADAL" clId="{385F07A6-A36E-4D4F-83C2-F38C85B55A78}" dt="2019-01-15T10:32:32.808" v="279" actId="1036"/>
          <ac:graphicFrameMkLst>
            <pc:docMk/>
            <pc:sldMk cId="2434409226" sldId="381"/>
            <ac:graphicFrameMk id="14" creationId="{A7426D1A-6B8B-42EB-BADB-5238A2CB34DE}"/>
          </ac:graphicFrameMkLst>
        </pc:graphicFrameChg>
      </pc:sldChg>
      <pc:sldChg chg="modSp add">
        <pc:chgData name="Jan Fitzpatrick" userId="d1b284ec-d1dd-4765-b823-b34899491c26" providerId="ADAL" clId="{385F07A6-A36E-4D4F-83C2-F38C85B55A78}" dt="2019-01-15T10:59:51.521" v="631"/>
        <pc:sldMkLst>
          <pc:docMk/>
          <pc:sldMk cId="3565516939" sldId="382"/>
        </pc:sldMkLst>
        <pc:graphicFrameChg chg="mod">
          <ac:chgData name="Jan Fitzpatrick" userId="d1b284ec-d1dd-4765-b823-b34899491c26" providerId="ADAL" clId="{385F07A6-A36E-4D4F-83C2-F38C85B55A78}" dt="2019-01-15T10:59:46.188" v="630"/>
          <ac:graphicFrameMkLst>
            <pc:docMk/>
            <pc:sldMk cId="3565516939" sldId="382"/>
            <ac:graphicFrameMk id="6" creationId="{16CEEA4D-B5F0-4AC4-9D9F-08E9114C326A}"/>
          </ac:graphicFrameMkLst>
        </pc:graphicFrameChg>
        <pc:graphicFrameChg chg="mod">
          <ac:chgData name="Jan Fitzpatrick" userId="d1b284ec-d1dd-4765-b823-b34899491c26" providerId="ADAL" clId="{385F07A6-A36E-4D4F-83C2-F38C85B55A78}" dt="2019-01-15T10:59:51.521" v="631"/>
          <ac:graphicFrameMkLst>
            <pc:docMk/>
            <pc:sldMk cId="3565516939" sldId="382"/>
            <ac:graphicFrameMk id="11" creationId="{97591677-F590-48F0-9C42-6CC8E51AE885}"/>
          </ac:graphicFrameMkLst>
        </pc:graphicFrameChg>
      </pc:sldChg>
      <pc:sldChg chg="add">
        <pc:chgData name="Jan Fitzpatrick" userId="d1b284ec-d1dd-4765-b823-b34899491c26" providerId="ADAL" clId="{385F07A6-A36E-4D4F-83C2-F38C85B55A78}" dt="2019-01-15T10:49:46.116" v="583"/>
        <pc:sldMkLst>
          <pc:docMk/>
          <pc:sldMk cId="3506876445" sldId="383"/>
        </pc:sldMkLst>
      </pc:sldChg>
      <pc:sldChg chg="add">
        <pc:chgData name="Jan Fitzpatrick" userId="d1b284ec-d1dd-4765-b823-b34899491c26" providerId="ADAL" clId="{385F07A6-A36E-4D4F-83C2-F38C85B55A78}" dt="2019-01-15T10:50:21.108" v="594"/>
        <pc:sldMkLst>
          <pc:docMk/>
          <pc:sldMk cId="1677336500" sldId="384"/>
        </pc:sldMkLst>
      </pc:sldChg>
      <pc:sldChg chg="add">
        <pc:chgData name="Jan Fitzpatrick" userId="d1b284ec-d1dd-4765-b823-b34899491c26" providerId="ADAL" clId="{385F07A6-A36E-4D4F-83C2-F38C85B55A78}" dt="2019-01-15T10:57:28.520" v="617"/>
        <pc:sldMkLst>
          <pc:docMk/>
          <pc:sldMk cId="4198289755" sldId="385"/>
        </pc:sldMkLst>
      </pc:sldChg>
      <pc:sldChg chg="modSp add">
        <pc:chgData name="Jan Fitzpatrick" userId="d1b284ec-d1dd-4765-b823-b34899491c26" providerId="ADAL" clId="{385F07A6-A36E-4D4F-83C2-F38C85B55A78}" dt="2019-01-15T13:05:38.872" v="765"/>
        <pc:sldMkLst>
          <pc:docMk/>
          <pc:sldMk cId="3996829197" sldId="386"/>
        </pc:sldMkLst>
        <pc:graphicFrameChg chg="mod">
          <ac:chgData name="Jan Fitzpatrick" userId="d1b284ec-d1dd-4765-b823-b34899491c26" providerId="ADAL" clId="{385F07A6-A36E-4D4F-83C2-F38C85B55A78}" dt="2019-01-15T13:05:27.033" v="764"/>
          <ac:graphicFrameMkLst>
            <pc:docMk/>
            <pc:sldMk cId="3996829197" sldId="386"/>
            <ac:graphicFrameMk id="11" creationId="{2EA752D8-4236-45B8-AEDC-C10D7CF9F77D}"/>
          </ac:graphicFrameMkLst>
        </pc:graphicFrameChg>
        <pc:graphicFrameChg chg="mod modGraphic">
          <ac:chgData name="Jan Fitzpatrick" userId="d1b284ec-d1dd-4765-b823-b34899491c26" providerId="ADAL" clId="{385F07A6-A36E-4D4F-83C2-F38C85B55A78}" dt="2019-01-15T13:05:38.872" v="765"/>
          <ac:graphicFrameMkLst>
            <pc:docMk/>
            <pc:sldMk cId="3996829197" sldId="386"/>
            <ac:graphicFrameMk id="13" creationId="{9AC94B70-371D-4A9B-81E7-68DD23F1C2B4}"/>
          </ac:graphicFrameMkLst>
        </pc:graphicFrameChg>
      </pc:sldChg>
      <pc:sldChg chg="add">
        <pc:chgData name="Jan Fitzpatrick" userId="d1b284ec-d1dd-4765-b823-b34899491c26" providerId="ADAL" clId="{385F07A6-A36E-4D4F-83C2-F38C85B55A78}" dt="2019-01-15T13:09:58.294" v="849"/>
        <pc:sldMkLst>
          <pc:docMk/>
          <pc:sldMk cId="4060878302" sldId="387"/>
        </pc:sldMkLst>
      </pc:sldChg>
    </pc:docChg>
  </pc:docChgLst>
  <pc:docChgLst>
    <pc:chgData name="Ashleigh Sobol" userId="8430f2a2-602f-4dde-a79b-412efd9dd8bf" providerId="ADAL" clId="{34758F4D-0547-41DC-A1A9-D0C994561C99}"/>
    <pc:docChg chg="modSld">
      <pc:chgData name="Ashleigh Sobol" userId="8430f2a2-602f-4dde-a79b-412efd9dd8bf" providerId="ADAL" clId="{34758F4D-0547-41DC-A1A9-D0C994561C99}" dt="2019-01-03T09:23:53.265" v="0"/>
      <pc:docMkLst>
        <pc:docMk/>
      </pc:docMkLst>
      <pc:sldChg chg="modSp">
        <pc:chgData name="Ashleigh Sobol" userId="8430f2a2-602f-4dde-a79b-412efd9dd8bf" providerId="ADAL" clId="{34758F4D-0547-41DC-A1A9-D0C994561C99}" dt="2019-01-03T09:23:53.265" v="0"/>
        <pc:sldMkLst>
          <pc:docMk/>
          <pc:sldMk cId="2637481266" sldId="256"/>
        </pc:sldMkLst>
        <pc:spChg chg="mod">
          <ac:chgData name="Ashleigh Sobol" userId="8430f2a2-602f-4dde-a79b-412efd9dd8bf" providerId="ADAL" clId="{34758F4D-0547-41DC-A1A9-D0C994561C99}" dt="2019-01-03T09:23:53.265" v="0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Ashleigh Sobol" userId="8430f2a2-602f-4dde-a79b-412efd9dd8bf" providerId="ADAL" clId="{314E36DF-02F4-4957-B175-8AD4C9F6E04E}"/>
  </pc:docChgLst>
  <pc:docChgLst>
    <pc:chgData name="Claire Walker" userId="ea9b7a16-6533-4bfc-968f-2b771b65ab59" providerId="ADAL" clId="{7F1CC85D-056A-4422-BD48-FB1174620A4F}"/>
    <pc:docChg chg="modSld">
      <pc:chgData name="Claire Walker" userId="ea9b7a16-6533-4bfc-968f-2b771b65ab59" providerId="ADAL" clId="{7F1CC85D-056A-4422-BD48-FB1174620A4F}" dt="2020-01-29T13:15:36.349" v="26" actId="20577"/>
      <pc:docMkLst>
        <pc:docMk/>
      </pc:docMkLst>
      <pc:sldChg chg="modSp">
        <pc:chgData name="Claire Walker" userId="ea9b7a16-6533-4bfc-968f-2b771b65ab59" providerId="ADAL" clId="{7F1CC85D-056A-4422-BD48-FB1174620A4F}" dt="2020-01-29T13:15:36.349" v="26" actId="20577"/>
        <pc:sldMkLst>
          <pc:docMk/>
          <pc:sldMk cId="917950533" sldId="421"/>
        </pc:sldMkLst>
        <pc:spChg chg="mod">
          <ac:chgData name="Claire Walker" userId="ea9b7a16-6533-4bfc-968f-2b771b65ab59" providerId="ADAL" clId="{7F1CC85D-056A-4422-BD48-FB1174620A4F}" dt="2020-01-29T13:15:36.349" v="26" actId="20577"/>
          <ac:spMkLst>
            <pc:docMk/>
            <pc:sldMk cId="917950533" sldId="421"/>
            <ac:spMk id="19" creationId="{5252A847-DE45-4FA3-A1F8-EEBEB845FF8E}"/>
          </ac:spMkLst>
        </pc:spChg>
      </pc:sldChg>
      <pc:sldChg chg="modSp">
        <pc:chgData name="Claire Walker" userId="ea9b7a16-6533-4bfc-968f-2b771b65ab59" providerId="ADAL" clId="{7F1CC85D-056A-4422-BD48-FB1174620A4F}" dt="2020-01-29T13:15:29.229" v="20" actId="1037"/>
        <pc:sldMkLst>
          <pc:docMk/>
          <pc:sldMk cId="178214067" sldId="422"/>
        </pc:sldMkLst>
        <pc:spChg chg="mod">
          <ac:chgData name="Claire Walker" userId="ea9b7a16-6533-4bfc-968f-2b771b65ab59" providerId="ADAL" clId="{7F1CC85D-056A-4422-BD48-FB1174620A4F}" dt="2020-01-29T13:15:16.397" v="5" actId="20577"/>
          <ac:spMkLst>
            <pc:docMk/>
            <pc:sldMk cId="178214067" sldId="422"/>
            <ac:spMk id="19" creationId="{5252A847-DE45-4FA3-A1F8-EEBEB845FF8E}"/>
          </ac:spMkLst>
        </pc:spChg>
        <pc:graphicFrameChg chg="mod">
          <ac:chgData name="Claire Walker" userId="ea9b7a16-6533-4bfc-968f-2b771b65ab59" providerId="ADAL" clId="{7F1CC85D-056A-4422-BD48-FB1174620A4F}" dt="2020-01-29T13:15:25.716" v="18" actId="1038"/>
          <ac:graphicFrameMkLst>
            <pc:docMk/>
            <pc:sldMk cId="178214067" sldId="422"/>
            <ac:graphicFrameMk id="20" creationId="{892F6CB8-8215-4869-9BB2-0F29EFFD1FEB}"/>
          </ac:graphicFrameMkLst>
        </pc:graphicFrameChg>
        <pc:graphicFrameChg chg="mod">
          <ac:chgData name="Claire Walker" userId="ea9b7a16-6533-4bfc-968f-2b771b65ab59" providerId="ADAL" clId="{7F1CC85D-056A-4422-BD48-FB1174620A4F}" dt="2020-01-29T13:15:25.716" v="18" actId="1038"/>
          <ac:graphicFrameMkLst>
            <pc:docMk/>
            <pc:sldMk cId="178214067" sldId="422"/>
            <ac:graphicFrameMk id="21" creationId="{B9E60064-2FE5-4526-906E-3240EE70FA18}"/>
          </ac:graphicFrameMkLst>
        </pc:graphicFrameChg>
        <pc:graphicFrameChg chg="mod">
          <ac:chgData name="Claire Walker" userId="ea9b7a16-6533-4bfc-968f-2b771b65ab59" providerId="ADAL" clId="{7F1CC85D-056A-4422-BD48-FB1174620A4F}" dt="2020-01-29T13:15:29.229" v="20" actId="1037"/>
          <ac:graphicFrameMkLst>
            <pc:docMk/>
            <pc:sldMk cId="178214067" sldId="422"/>
            <ac:graphicFrameMk id="25" creationId="{029310B9-7AE8-45A7-9771-8EBEE48CE6AE}"/>
          </ac:graphicFrameMkLst>
        </pc:graphicFrameChg>
        <pc:graphicFrameChg chg="mod">
          <ac:chgData name="Claire Walker" userId="ea9b7a16-6533-4bfc-968f-2b771b65ab59" providerId="ADAL" clId="{7F1CC85D-056A-4422-BD48-FB1174620A4F}" dt="2020-01-29T13:15:29.229" v="20" actId="1037"/>
          <ac:graphicFrameMkLst>
            <pc:docMk/>
            <pc:sldMk cId="178214067" sldId="422"/>
            <ac:graphicFrameMk id="28" creationId="{0AE54B3C-84C2-492D-9DDE-CD94D8277BA0}"/>
          </ac:graphicFrameMkLst>
        </pc:graphicFrameChg>
      </pc:sldChg>
    </pc:docChg>
  </pc:docChgLst>
  <pc:docChgLst>
    <pc:chgData name="Laura Wilson" userId="f09feafc-2bf4-43d3-95bb-2fc22e202ead" providerId="ADAL" clId="{C3442BD6-E4AE-425A-8F91-2B5F026C2A45}"/>
    <pc:docChg chg="undo redo custSel addSld delSld modSld">
      <pc:chgData name="Laura Wilson" userId="f09feafc-2bf4-43d3-95bb-2fc22e202ead" providerId="ADAL" clId="{C3442BD6-E4AE-425A-8F91-2B5F026C2A45}" dt="2020-01-23T08:47:13.797" v="2213"/>
      <pc:docMkLst>
        <pc:docMk/>
      </pc:docMkLst>
      <pc:sldChg chg="modSp">
        <pc:chgData name="Laura Wilson" userId="f09feafc-2bf4-43d3-95bb-2fc22e202ead" providerId="ADAL" clId="{C3442BD6-E4AE-425A-8F91-2B5F026C2A45}" dt="2020-01-22T07:56:48.180" v="1" actId="20577"/>
        <pc:sldMkLst>
          <pc:docMk/>
          <pc:sldMk cId="2637481266" sldId="256"/>
        </pc:sldMkLst>
        <pc:spChg chg="mod">
          <ac:chgData name="Laura Wilson" userId="f09feafc-2bf4-43d3-95bb-2fc22e202ead" providerId="ADAL" clId="{C3442BD6-E4AE-425A-8F91-2B5F026C2A45}" dt="2020-01-22T07:56:48.180" v="1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Laura Wilson" userId="f09feafc-2bf4-43d3-95bb-2fc22e202ead" providerId="ADAL" clId="{C3442BD6-E4AE-425A-8F91-2B5F026C2A45}" dt="2020-01-22T07:56:40.490" v="0" actId="20577"/>
        <pc:sldMkLst>
          <pc:docMk/>
          <pc:sldMk cId="332354265" sldId="366"/>
        </pc:sldMkLst>
        <pc:spChg chg="mod">
          <ac:chgData name="Laura Wilson" userId="f09feafc-2bf4-43d3-95bb-2fc22e202ead" providerId="ADAL" clId="{C3442BD6-E4AE-425A-8F91-2B5F026C2A45}" dt="2020-01-22T07:56:40.490" v="0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modSp">
        <pc:chgData name="Laura Wilson" userId="f09feafc-2bf4-43d3-95bb-2fc22e202ead" providerId="ADAL" clId="{C3442BD6-E4AE-425A-8F91-2B5F026C2A45}" dt="2020-01-23T08:38:57.060" v="2074" actId="166"/>
        <pc:sldMkLst>
          <pc:docMk/>
          <pc:sldMk cId="558960666" sldId="367"/>
        </pc:sldMkLst>
        <pc:spChg chg="add mod">
          <ac:chgData name="Laura Wilson" userId="f09feafc-2bf4-43d3-95bb-2fc22e202ead" providerId="ADAL" clId="{C3442BD6-E4AE-425A-8F91-2B5F026C2A45}" dt="2020-01-22T07:58:42.549" v="22" actId="465"/>
          <ac:spMkLst>
            <pc:docMk/>
            <pc:sldMk cId="558960666" sldId="367"/>
            <ac:spMk id="4" creationId="{5BF40C8B-B2F5-4B31-8061-61EBD0B3B287}"/>
          </ac:spMkLst>
        </pc:spChg>
        <pc:spChg chg="add mod">
          <ac:chgData name="Laura Wilson" userId="f09feafc-2bf4-43d3-95bb-2fc22e202ead" providerId="ADAL" clId="{C3442BD6-E4AE-425A-8F91-2B5F026C2A45}" dt="2020-01-23T08:38:25.154" v="2071" actId="164"/>
          <ac:spMkLst>
            <pc:docMk/>
            <pc:sldMk cId="558960666" sldId="367"/>
            <ac:spMk id="5" creationId="{0DFBA49E-B27A-4E18-9EE4-5048855117AB}"/>
          </ac:spMkLst>
        </pc:spChg>
        <pc:spChg chg="add mod">
          <ac:chgData name="Laura Wilson" userId="f09feafc-2bf4-43d3-95bb-2fc22e202ead" providerId="ADAL" clId="{C3442BD6-E4AE-425A-8F91-2B5F026C2A45}" dt="2020-01-22T07:58:42.549" v="22" actId="465"/>
          <ac:spMkLst>
            <pc:docMk/>
            <pc:sldMk cId="558960666" sldId="367"/>
            <ac:spMk id="14" creationId="{872B31DC-E624-4519-9187-06189446CCE8}"/>
          </ac:spMkLst>
        </pc:spChg>
        <pc:spChg chg="add mod">
          <ac:chgData name="Laura Wilson" userId="f09feafc-2bf4-43d3-95bb-2fc22e202ead" providerId="ADAL" clId="{C3442BD6-E4AE-425A-8F91-2B5F026C2A45}" dt="2020-01-22T07:58:42.549" v="22" actId="465"/>
          <ac:spMkLst>
            <pc:docMk/>
            <pc:sldMk cId="558960666" sldId="367"/>
            <ac:spMk id="15" creationId="{0C164D98-1F13-4C76-92D7-1E592EED839E}"/>
          </ac:spMkLst>
        </pc:spChg>
        <pc:spChg chg="add mod">
          <ac:chgData name="Laura Wilson" userId="f09feafc-2bf4-43d3-95bb-2fc22e202ead" providerId="ADAL" clId="{C3442BD6-E4AE-425A-8F91-2B5F026C2A45}" dt="2020-01-23T08:38:25.154" v="2071" actId="164"/>
          <ac:spMkLst>
            <pc:docMk/>
            <pc:sldMk cId="558960666" sldId="367"/>
            <ac:spMk id="17" creationId="{DD8D3806-0612-4EAB-8AD3-80C834EE7BB4}"/>
          </ac:spMkLst>
        </pc:spChg>
        <pc:spChg chg="add mod">
          <ac:chgData name="Laura Wilson" userId="f09feafc-2bf4-43d3-95bb-2fc22e202ead" providerId="ADAL" clId="{C3442BD6-E4AE-425A-8F91-2B5F026C2A45}" dt="2020-01-23T08:38:25.154" v="2071" actId="164"/>
          <ac:spMkLst>
            <pc:docMk/>
            <pc:sldMk cId="558960666" sldId="367"/>
            <ac:spMk id="20" creationId="{6A917DE0-85B4-41EB-999E-B3F1C16A1D66}"/>
          </ac:spMkLst>
        </pc:spChg>
        <pc:grpChg chg="add mod ord">
          <ac:chgData name="Laura Wilson" userId="f09feafc-2bf4-43d3-95bb-2fc22e202ead" providerId="ADAL" clId="{C3442BD6-E4AE-425A-8F91-2B5F026C2A45}" dt="2020-01-23T08:38:39.177" v="2073" actId="171"/>
          <ac:grpSpMkLst>
            <pc:docMk/>
            <pc:sldMk cId="558960666" sldId="367"/>
            <ac:grpSpMk id="13" creationId="{C17D5437-033F-4956-8C5E-D8936ACB96FB}"/>
          </ac:grpSpMkLst>
        </pc:grpChg>
        <pc:graphicFrameChg chg="add mod ord">
          <ac:chgData name="Laura Wilson" userId="f09feafc-2bf4-43d3-95bb-2fc22e202ead" providerId="ADAL" clId="{C3442BD6-E4AE-425A-8F91-2B5F026C2A45}" dt="2020-01-23T08:38:57.060" v="2074" actId="166"/>
          <ac:graphicFrameMkLst>
            <pc:docMk/>
            <pc:sldMk cId="558960666" sldId="367"/>
            <ac:graphicFrameMk id="2" creationId="{76441634-E3E1-4811-9F7C-13409FA3BDE1}"/>
          </ac:graphicFrameMkLst>
        </pc:graphicFrameChg>
        <pc:graphicFrameChg chg="add mod ord">
          <ac:chgData name="Laura Wilson" userId="f09feafc-2bf4-43d3-95bb-2fc22e202ead" providerId="ADAL" clId="{C3442BD6-E4AE-425A-8F91-2B5F026C2A45}" dt="2020-01-23T08:38:57.060" v="2074" actId="166"/>
          <ac:graphicFrameMkLst>
            <pc:docMk/>
            <pc:sldMk cId="558960666" sldId="367"/>
            <ac:graphicFrameMk id="3" creationId="{4F770485-12D1-4E3C-98BC-9DFE676AEC8F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7:58:56.591" v="24" actId="207"/>
          <ac:graphicFrameMkLst>
            <pc:docMk/>
            <pc:sldMk cId="558960666" sldId="367"/>
            <ac:graphicFrameMk id="6" creationId="{A2DD42A4-5D43-4C21-AC65-1254D475F884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7:58:59.285" v="25" actId="207"/>
          <ac:graphicFrameMkLst>
            <pc:docMk/>
            <pc:sldMk cId="558960666" sldId="367"/>
            <ac:graphicFrameMk id="9" creationId="{272A02BC-7A11-48B5-BC5A-29619CC2A403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7:59:02.878" v="26" actId="207"/>
          <ac:graphicFrameMkLst>
            <pc:docMk/>
            <pc:sldMk cId="558960666" sldId="367"/>
            <ac:graphicFrameMk id="10" creationId="{994C7044-2140-4434-8B06-3C0133849A80}"/>
          </ac:graphicFrameMkLst>
        </pc:graphicFrameChg>
        <pc:graphicFrameChg chg="mod ord modGraphic">
          <ac:chgData name="Laura Wilson" userId="f09feafc-2bf4-43d3-95bb-2fc22e202ead" providerId="ADAL" clId="{C3442BD6-E4AE-425A-8F91-2B5F026C2A45}" dt="2020-01-23T08:38:57.060" v="2074" actId="166"/>
          <ac:graphicFrameMkLst>
            <pc:docMk/>
            <pc:sldMk cId="558960666" sldId="367"/>
            <ac:graphicFrameMk id="11" creationId="{BA9782F1-86D8-4F24-8128-BBC368641E34}"/>
          </ac:graphicFrameMkLst>
        </pc:graphicFrameChg>
        <pc:graphicFrameChg chg="del mod">
          <ac:chgData name="Laura Wilson" userId="f09feafc-2bf4-43d3-95bb-2fc22e202ead" providerId="ADAL" clId="{C3442BD6-E4AE-425A-8F91-2B5F026C2A45}" dt="2020-01-23T08:36:58.251" v="2054" actId="478"/>
          <ac:graphicFrameMkLst>
            <pc:docMk/>
            <pc:sldMk cId="558960666" sldId="367"/>
            <ac:graphicFrameMk id="12" creationId="{8E9F3AD4-DF80-4100-AF37-8E7E6EFF3675}"/>
          </ac:graphicFrameMkLst>
        </pc:graphicFrameChg>
      </pc:sldChg>
      <pc:sldChg chg="addSp delSp modSp">
        <pc:chgData name="Laura Wilson" userId="f09feafc-2bf4-43d3-95bb-2fc22e202ead" providerId="ADAL" clId="{C3442BD6-E4AE-425A-8F91-2B5F026C2A45}" dt="2020-01-22T08:28:32.476" v="222" actId="478"/>
        <pc:sldMkLst>
          <pc:docMk/>
          <pc:sldMk cId="3840862943" sldId="368"/>
        </pc:sldMkLst>
        <pc:spChg chg="add mod">
          <ac:chgData name="Laura Wilson" userId="f09feafc-2bf4-43d3-95bb-2fc22e202ead" providerId="ADAL" clId="{C3442BD6-E4AE-425A-8F91-2B5F026C2A45}" dt="2020-01-22T08:19:29.391" v="188" actId="12788"/>
          <ac:spMkLst>
            <pc:docMk/>
            <pc:sldMk cId="3840862943" sldId="368"/>
            <ac:spMk id="13" creationId="{090BAB6E-5EE6-44FE-BC7D-8CD60F4A8BC8}"/>
          </ac:spMkLst>
        </pc:spChg>
        <pc:spChg chg="add mod">
          <ac:chgData name="Laura Wilson" userId="f09feafc-2bf4-43d3-95bb-2fc22e202ead" providerId="ADAL" clId="{C3442BD6-E4AE-425A-8F91-2B5F026C2A45}" dt="2020-01-22T08:19:29.391" v="188" actId="12788"/>
          <ac:spMkLst>
            <pc:docMk/>
            <pc:sldMk cId="3840862943" sldId="368"/>
            <ac:spMk id="14" creationId="{F85F65B0-4367-4424-82D4-F9768B6849A5}"/>
          </ac:spMkLst>
        </pc:spChg>
        <pc:spChg chg="mod">
          <ac:chgData name="Laura Wilson" userId="f09feafc-2bf4-43d3-95bb-2fc22e202ead" providerId="ADAL" clId="{C3442BD6-E4AE-425A-8F91-2B5F026C2A45}" dt="2020-01-22T08:17:52.615" v="73" actId="6549"/>
          <ac:spMkLst>
            <pc:docMk/>
            <pc:sldMk cId="3840862943" sldId="368"/>
            <ac:spMk id="19" creationId="{5252A847-DE45-4FA3-A1F8-EEBEB845FF8E}"/>
          </ac:spMkLst>
        </pc:spChg>
        <pc:graphicFrameChg chg="add mod modGraphic">
          <ac:chgData name="Laura Wilson" userId="f09feafc-2bf4-43d3-95bb-2fc22e202ead" providerId="ADAL" clId="{C3442BD6-E4AE-425A-8F91-2B5F026C2A45}" dt="2020-01-22T08:20:21.872" v="194" actId="572"/>
          <ac:graphicFrameMkLst>
            <pc:docMk/>
            <pc:sldMk cId="3840862943" sldId="368"/>
            <ac:graphicFrameMk id="9" creationId="{505CFD1C-EBC4-4E15-B9E1-CD2481D93DB7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28:15.883" v="219" actId="207"/>
          <ac:graphicFrameMkLst>
            <pc:docMk/>
            <pc:sldMk cId="3840862943" sldId="368"/>
            <ac:graphicFrameMk id="10" creationId="{D71A32BC-452B-4ECB-A2E9-DEBEC9233483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21:35.382" v="205"/>
          <ac:graphicFrameMkLst>
            <pc:docMk/>
            <pc:sldMk cId="3840862943" sldId="368"/>
            <ac:graphicFrameMk id="11" creationId="{3289046D-ED07-4854-AF8E-EF76B5759F84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8:20:30.894" v="197" actId="6549"/>
          <ac:graphicFrameMkLst>
            <pc:docMk/>
            <pc:sldMk cId="3840862943" sldId="368"/>
            <ac:graphicFrameMk id="12" creationId="{383EAF81-67C2-4FA6-B10B-E88AE7A476A9}"/>
          </ac:graphicFrameMkLst>
        </pc:graphicFrameChg>
        <pc:graphicFrameChg chg="add del mod">
          <ac:chgData name="Laura Wilson" userId="f09feafc-2bf4-43d3-95bb-2fc22e202ead" providerId="ADAL" clId="{C3442BD6-E4AE-425A-8F91-2B5F026C2A45}" dt="2020-01-22T08:28:32.476" v="222" actId="478"/>
          <ac:graphicFrameMkLst>
            <pc:docMk/>
            <pc:sldMk cId="3840862943" sldId="368"/>
            <ac:graphicFrameMk id="15" creationId="{E5DE8876-4579-4385-B986-A84D0D812072}"/>
          </ac:graphicFrameMkLst>
        </pc:graphicFrameChg>
        <pc:graphicFrameChg chg="add del mod">
          <ac:chgData name="Laura Wilson" userId="f09feafc-2bf4-43d3-95bb-2fc22e202ead" providerId="ADAL" clId="{C3442BD6-E4AE-425A-8F91-2B5F026C2A45}" dt="2020-01-22T08:28:32.476" v="222" actId="478"/>
          <ac:graphicFrameMkLst>
            <pc:docMk/>
            <pc:sldMk cId="3840862943" sldId="368"/>
            <ac:graphicFrameMk id="16" creationId="{697B1E05-C711-4CC4-9088-944F69A7A9FE}"/>
          </ac:graphicFrameMkLst>
        </pc:graphicFrameChg>
      </pc:sldChg>
      <pc:sldChg chg="modSp">
        <pc:chgData name="Laura Wilson" userId="f09feafc-2bf4-43d3-95bb-2fc22e202ead" providerId="ADAL" clId="{C3442BD6-E4AE-425A-8F91-2B5F026C2A45}" dt="2020-01-22T08:03:40.560" v="43" actId="12789"/>
        <pc:sldMkLst>
          <pc:docMk/>
          <pc:sldMk cId="2519565040" sldId="369"/>
        </pc:sldMkLst>
        <pc:graphicFrameChg chg="mod">
          <ac:chgData name="Laura Wilson" userId="f09feafc-2bf4-43d3-95bb-2fc22e202ead" providerId="ADAL" clId="{C3442BD6-E4AE-425A-8F91-2B5F026C2A45}" dt="2020-01-22T08:03:36.292" v="42" actId="12789"/>
          <ac:graphicFrameMkLst>
            <pc:docMk/>
            <pc:sldMk cId="2519565040" sldId="369"/>
            <ac:graphicFrameMk id="11" creationId="{2EA752D8-4236-45B8-AEDC-C10D7CF9F77D}"/>
          </ac:graphicFrameMkLst>
        </pc:graphicFrameChg>
        <pc:graphicFrameChg chg="mod">
          <ac:chgData name="Laura Wilson" userId="f09feafc-2bf4-43d3-95bb-2fc22e202ead" providerId="ADAL" clId="{C3442BD6-E4AE-425A-8F91-2B5F026C2A45}" dt="2020-01-22T08:03:40.560" v="43" actId="12789"/>
          <ac:graphicFrameMkLst>
            <pc:docMk/>
            <pc:sldMk cId="2519565040" sldId="369"/>
            <ac:graphicFrameMk id="13" creationId="{9AC94B70-371D-4A9B-81E7-68DD23F1C2B4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03:36.292" v="42" actId="12789"/>
          <ac:graphicFrameMkLst>
            <pc:docMk/>
            <pc:sldMk cId="2519565040" sldId="369"/>
            <ac:graphicFrameMk id="14" creationId="{13188758-684F-4D71-843C-961DEAADC8FA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03:40.560" v="43" actId="12789"/>
          <ac:graphicFrameMkLst>
            <pc:docMk/>
            <pc:sldMk cId="2519565040" sldId="369"/>
            <ac:graphicFrameMk id="16" creationId="{09A1C5DB-9888-4F0D-A72D-6CF7EEEE8B0C}"/>
          </ac:graphicFrameMkLst>
        </pc:graphicFrameChg>
      </pc:sldChg>
      <pc:sldChg chg="addSp delSp modSp mod">
        <pc:chgData name="Laura Wilson" userId="f09feafc-2bf4-43d3-95bb-2fc22e202ead" providerId="ADAL" clId="{C3442BD6-E4AE-425A-8F91-2B5F026C2A45}" dt="2020-01-23T08:34:10.141" v="2024" actId="478"/>
        <pc:sldMkLst>
          <pc:docMk/>
          <pc:sldMk cId="1647678730" sldId="372"/>
        </pc:sldMkLst>
        <pc:spChg chg="add del mod">
          <ac:chgData name="Laura Wilson" userId="f09feafc-2bf4-43d3-95bb-2fc22e202ead" providerId="ADAL" clId="{C3442BD6-E4AE-425A-8F91-2B5F026C2A45}" dt="2020-01-22T08:44:18.004" v="379" actId="478"/>
          <ac:spMkLst>
            <pc:docMk/>
            <pc:sldMk cId="1647678730" sldId="372"/>
            <ac:spMk id="2" creationId="{16908ED6-2332-45D8-AB4D-F9E8651D36BA}"/>
          </ac:spMkLst>
        </pc:spChg>
        <pc:spChg chg="add del mod">
          <ac:chgData name="Laura Wilson" userId="f09feafc-2bf4-43d3-95bb-2fc22e202ead" providerId="ADAL" clId="{C3442BD6-E4AE-425A-8F91-2B5F026C2A45}" dt="2020-01-22T08:49:07.206" v="524" actId="478"/>
          <ac:spMkLst>
            <pc:docMk/>
            <pc:sldMk cId="1647678730" sldId="372"/>
            <ac:spMk id="9" creationId="{7D199599-CAD9-4EC4-9E37-11B2BF5ECF94}"/>
          </ac:spMkLst>
        </pc:spChg>
        <pc:spChg chg="mod">
          <ac:chgData name="Laura Wilson" userId="f09feafc-2bf4-43d3-95bb-2fc22e202ead" providerId="ADAL" clId="{C3442BD6-E4AE-425A-8F91-2B5F026C2A45}" dt="2020-01-22T08:51:14.168" v="552" actId="1076"/>
          <ac:spMkLst>
            <pc:docMk/>
            <pc:sldMk cId="1647678730" sldId="372"/>
            <ac:spMk id="19" creationId="{5252A847-DE45-4FA3-A1F8-EEBEB845FF8E}"/>
          </ac:spMkLst>
        </pc:spChg>
        <pc:spChg chg="add del mod">
          <ac:chgData name="Laura Wilson" userId="f09feafc-2bf4-43d3-95bb-2fc22e202ead" providerId="ADAL" clId="{C3442BD6-E4AE-425A-8F91-2B5F026C2A45}" dt="2020-01-22T08:49:22.842" v="526" actId="478"/>
          <ac:spMkLst>
            <pc:docMk/>
            <pc:sldMk cId="1647678730" sldId="372"/>
            <ac:spMk id="40" creationId="{FEBCFBB8-D14E-45A1-9258-FC44368CD221}"/>
          </ac:spMkLst>
        </pc:spChg>
        <pc:spChg chg="add mod">
          <ac:chgData name="Laura Wilson" userId="f09feafc-2bf4-43d3-95bb-2fc22e202ead" providerId="ADAL" clId="{C3442BD6-E4AE-425A-8F91-2B5F026C2A45}" dt="2020-01-22T08:51:22.192" v="554" actId="164"/>
          <ac:spMkLst>
            <pc:docMk/>
            <pc:sldMk cId="1647678730" sldId="372"/>
            <ac:spMk id="44" creationId="{9CAE27AC-DD09-4729-94C1-3572756F6576}"/>
          </ac:spMkLst>
        </pc:spChg>
        <pc:grpChg chg="del mod">
          <ac:chgData name="Laura Wilson" userId="f09feafc-2bf4-43d3-95bb-2fc22e202ead" providerId="ADAL" clId="{C3442BD6-E4AE-425A-8F91-2B5F026C2A45}" dt="2020-01-23T08:34:10.141" v="2024" actId="478"/>
          <ac:grpSpMkLst>
            <pc:docMk/>
            <pc:sldMk cId="1647678730" sldId="372"/>
            <ac:grpSpMk id="5" creationId="{0D77B9B9-5A95-485A-9821-E94BFDA611CC}"/>
          </ac:grpSpMkLst>
        </pc:grpChg>
        <pc:grpChg chg="add mod">
          <ac:chgData name="Laura Wilson" userId="f09feafc-2bf4-43d3-95bb-2fc22e202ead" providerId="ADAL" clId="{C3442BD6-E4AE-425A-8F91-2B5F026C2A45}" dt="2020-01-22T08:56:32.715" v="825" actId="1038"/>
          <ac:grpSpMkLst>
            <pc:docMk/>
            <pc:sldMk cId="1647678730" sldId="372"/>
            <ac:grpSpMk id="51" creationId="{3FF1FAAB-FAB4-46F1-9E36-83DD857220E7}"/>
          </ac:grpSpMkLst>
        </pc:grpChg>
        <pc:graphicFrameChg chg="add mod modGraphic">
          <ac:chgData name="Laura Wilson" userId="f09feafc-2bf4-43d3-95bb-2fc22e202ead" providerId="ADAL" clId="{C3442BD6-E4AE-425A-8F91-2B5F026C2A45}" dt="2020-01-22T08:56:32.715" v="825" actId="1038"/>
          <ac:graphicFrameMkLst>
            <pc:docMk/>
            <pc:sldMk cId="1647678730" sldId="372"/>
            <ac:graphicFrameMk id="3" creationId="{D081E9CC-65A5-45A4-81C9-13A903796C73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48:59.475" v="522" actId="20577"/>
          <ac:graphicFrameMkLst>
            <pc:docMk/>
            <pc:sldMk cId="1647678730" sldId="372"/>
            <ac:graphicFrameMk id="6" creationId="{5EEBFAF2-BAAF-4404-AEC7-38DE0AE1EB63}"/>
          </ac:graphicFrameMkLst>
        </pc:graphicFrameChg>
        <pc:graphicFrameChg chg="add mod">
          <ac:chgData name="Laura Wilson" userId="f09feafc-2bf4-43d3-95bb-2fc22e202ead" providerId="ADAL" clId="{C3442BD6-E4AE-425A-8F91-2B5F026C2A45}" dt="2020-01-22T08:56:32.715" v="825" actId="1038"/>
          <ac:graphicFrameMkLst>
            <pc:docMk/>
            <pc:sldMk cId="1647678730" sldId="372"/>
            <ac:graphicFrameMk id="54" creationId="{32F38CDF-2817-4CD0-91D0-286EF9AAFEFD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8:56:32.715" v="825" actId="1038"/>
          <ac:graphicFrameMkLst>
            <pc:docMk/>
            <pc:sldMk cId="1647678730" sldId="372"/>
            <ac:graphicFrameMk id="55" creationId="{5F1649B0-7E3D-41C8-B437-ADA2B75DA736}"/>
          </ac:graphicFrameMkLst>
        </pc:graphicFrameChg>
        <pc:cxnChg chg="add del mod">
          <ac:chgData name="Laura Wilson" userId="f09feafc-2bf4-43d3-95bb-2fc22e202ead" providerId="ADAL" clId="{C3442BD6-E4AE-425A-8F91-2B5F026C2A45}" dt="2020-01-22T08:49:12.442" v="525" actId="478"/>
          <ac:cxnSpMkLst>
            <pc:docMk/>
            <pc:sldMk cId="1647678730" sldId="372"/>
            <ac:cxnSpMk id="11" creationId="{5E14C1B7-A643-42F8-AC97-B6AD6071D48F}"/>
          </ac:cxnSpMkLst>
        </pc:cxnChg>
        <pc:cxnChg chg="add del mod ord">
          <ac:chgData name="Laura Wilson" userId="f09feafc-2bf4-43d3-95bb-2fc22e202ead" providerId="ADAL" clId="{C3442BD6-E4AE-425A-8F91-2B5F026C2A45}" dt="2020-01-22T08:54:04.732" v="594" actId="478"/>
          <ac:cxnSpMkLst>
            <pc:docMk/>
            <pc:sldMk cId="1647678730" sldId="372"/>
            <ac:cxnSpMk id="20" creationId="{8E6110C9-B445-45F5-A7B4-2B4EEE50E5F5}"/>
          </ac:cxnSpMkLst>
        </pc:cxnChg>
        <pc:cxnChg chg="add mod ord">
          <ac:chgData name="Laura Wilson" userId="f09feafc-2bf4-43d3-95bb-2fc22e202ead" providerId="ADAL" clId="{C3442BD6-E4AE-425A-8F91-2B5F026C2A45}" dt="2020-01-22T08:51:22.192" v="554" actId="164"/>
          <ac:cxnSpMkLst>
            <pc:docMk/>
            <pc:sldMk cId="1647678730" sldId="372"/>
            <ac:cxnSpMk id="25" creationId="{97F26562-4169-4E91-B4B1-F5F0C2BE7962}"/>
          </ac:cxnSpMkLst>
        </pc:cxnChg>
        <pc:cxnChg chg="add mod ord">
          <ac:chgData name="Laura Wilson" userId="f09feafc-2bf4-43d3-95bb-2fc22e202ead" providerId="ADAL" clId="{C3442BD6-E4AE-425A-8F91-2B5F026C2A45}" dt="2020-01-22T08:51:22.192" v="554" actId="164"/>
          <ac:cxnSpMkLst>
            <pc:docMk/>
            <pc:sldMk cId="1647678730" sldId="372"/>
            <ac:cxnSpMk id="28" creationId="{25DD6F56-DB2C-4D5B-AE82-E9374F39898D}"/>
          </ac:cxnSpMkLst>
        </pc:cxnChg>
        <pc:cxnChg chg="add mod ord">
          <ac:chgData name="Laura Wilson" userId="f09feafc-2bf4-43d3-95bb-2fc22e202ead" providerId="ADAL" clId="{C3442BD6-E4AE-425A-8F91-2B5F026C2A45}" dt="2020-01-22T08:51:22.192" v="554" actId="164"/>
          <ac:cxnSpMkLst>
            <pc:docMk/>
            <pc:sldMk cId="1647678730" sldId="372"/>
            <ac:cxnSpMk id="36" creationId="{A7C70842-29E7-4536-8897-BD04A2DDCB8C}"/>
          </ac:cxnSpMkLst>
        </pc:cxnChg>
        <pc:cxnChg chg="add del mod">
          <ac:chgData name="Laura Wilson" userId="f09feafc-2bf4-43d3-95bb-2fc22e202ead" providerId="ADAL" clId="{C3442BD6-E4AE-425A-8F91-2B5F026C2A45}" dt="2020-01-22T08:49:25.048" v="527" actId="478"/>
          <ac:cxnSpMkLst>
            <pc:docMk/>
            <pc:sldMk cId="1647678730" sldId="372"/>
            <ac:cxnSpMk id="41" creationId="{68C2A592-3763-4A9C-B84A-D74C685D7E50}"/>
          </ac:cxnSpMkLst>
        </pc:cxnChg>
      </pc:sldChg>
      <pc:sldChg chg="addSp delSp modSp">
        <pc:chgData name="Laura Wilson" userId="f09feafc-2bf4-43d3-95bb-2fc22e202ead" providerId="ADAL" clId="{C3442BD6-E4AE-425A-8F91-2B5F026C2A45}" dt="2020-01-23T08:44:14.844" v="2135" actId="465"/>
        <pc:sldMkLst>
          <pc:docMk/>
          <pc:sldMk cId="2485918589" sldId="373"/>
        </pc:sldMkLst>
        <pc:spChg chg="add mod">
          <ac:chgData name="Laura Wilson" userId="f09feafc-2bf4-43d3-95bb-2fc22e202ead" providerId="ADAL" clId="{C3442BD6-E4AE-425A-8F91-2B5F026C2A45}" dt="2020-01-23T08:44:14.844" v="2135" actId="465"/>
          <ac:spMkLst>
            <pc:docMk/>
            <pc:sldMk cId="2485918589" sldId="373"/>
            <ac:spMk id="15" creationId="{C3F61698-D60F-4C63-8ECB-D48930415246}"/>
          </ac:spMkLst>
        </pc:spChg>
        <pc:spChg chg="add mod">
          <ac:chgData name="Laura Wilson" userId="f09feafc-2bf4-43d3-95bb-2fc22e202ead" providerId="ADAL" clId="{C3442BD6-E4AE-425A-8F91-2B5F026C2A45}" dt="2020-01-23T08:44:14.844" v="2135" actId="465"/>
          <ac:spMkLst>
            <pc:docMk/>
            <pc:sldMk cId="2485918589" sldId="373"/>
            <ac:spMk id="16" creationId="{97713FD3-CA49-4B14-B555-04BC68E5088A}"/>
          </ac:spMkLst>
        </pc:spChg>
        <pc:spChg chg="add del mod">
          <ac:chgData name="Laura Wilson" userId="f09feafc-2bf4-43d3-95bb-2fc22e202ead" providerId="ADAL" clId="{C3442BD6-E4AE-425A-8F91-2B5F026C2A45}" dt="2020-01-23T08:43:31.863" v="2128" actId="478"/>
          <ac:spMkLst>
            <pc:docMk/>
            <pc:sldMk cId="2485918589" sldId="373"/>
            <ac:spMk id="17" creationId="{04E23E2F-581F-4E02-BBBA-5F98AD5DC804}"/>
          </ac:spMkLst>
        </pc:spChg>
        <pc:spChg chg="add mod">
          <ac:chgData name="Laura Wilson" userId="f09feafc-2bf4-43d3-95bb-2fc22e202ead" providerId="ADAL" clId="{C3442BD6-E4AE-425A-8F91-2B5F026C2A45}" dt="2020-01-23T08:44:14.844" v="2135" actId="465"/>
          <ac:spMkLst>
            <pc:docMk/>
            <pc:sldMk cId="2485918589" sldId="373"/>
            <ac:spMk id="22" creationId="{4F0784B5-5CDA-4DA8-93C5-206DFB06F632}"/>
          </ac:spMkLst>
        </pc:spChg>
        <pc:graphicFrameChg chg="mod modGraphic">
          <ac:chgData name="Laura Wilson" userId="f09feafc-2bf4-43d3-95bb-2fc22e202ead" providerId="ADAL" clId="{C3442BD6-E4AE-425A-8F91-2B5F026C2A45}" dt="2020-01-23T08:44:09.348" v="2134" actId="465"/>
          <ac:graphicFrameMkLst>
            <pc:docMk/>
            <pc:sldMk cId="2485918589" sldId="373"/>
            <ac:graphicFrameMk id="6" creationId="{16CEEA4D-B5F0-4AC4-9D9F-08E9114C326A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4:09.348" v="2134" actId="465"/>
          <ac:graphicFrameMkLst>
            <pc:docMk/>
            <pc:sldMk cId="2485918589" sldId="373"/>
            <ac:graphicFrameMk id="9" creationId="{FA8BDB69-A971-4A1B-A361-08392124DEA4}"/>
          </ac:graphicFrameMkLst>
        </pc:graphicFrameChg>
        <pc:graphicFrameChg chg="del">
          <ac:chgData name="Laura Wilson" userId="f09feafc-2bf4-43d3-95bb-2fc22e202ead" providerId="ADAL" clId="{C3442BD6-E4AE-425A-8F91-2B5F026C2A45}" dt="2020-01-22T08:31:58.366" v="236" actId="478"/>
          <ac:graphicFrameMkLst>
            <pc:docMk/>
            <pc:sldMk cId="2485918589" sldId="373"/>
            <ac:graphicFrameMk id="10" creationId="{64FF1613-CC4E-40F8-9CF0-A15020295463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4:09.348" v="2134" actId="465"/>
          <ac:graphicFrameMkLst>
            <pc:docMk/>
            <pc:sldMk cId="2485918589" sldId="373"/>
            <ac:graphicFrameMk id="11" creationId="{97591677-F590-48F0-9C42-6CC8E51AE885}"/>
          </ac:graphicFrameMkLst>
        </pc:graphicFrameChg>
        <pc:graphicFrameChg chg="add mod">
          <ac:chgData name="Laura Wilson" userId="f09feafc-2bf4-43d3-95bb-2fc22e202ead" providerId="ADAL" clId="{C3442BD6-E4AE-425A-8F91-2B5F026C2A45}" dt="2020-01-23T08:43:58.669" v="2132" actId="465"/>
          <ac:graphicFrameMkLst>
            <pc:docMk/>
            <pc:sldMk cId="2485918589" sldId="373"/>
            <ac:graphicFrameMk id="12" creationId="{6847286C-F221-4EF6-A9BF-C9ED5BD235D0}"/>
          </ac:graphicFrameMkLst>
        </pc:graphicFrameChg>
        <pc:graphicFrameChg chg="add mod">
          <ac:chgData name="Laura Wilson" userId="f09feafc-2bf4-43d3-95bb-2fc22e202ead" providerId="ADAL" clId="{C3442BD6-E4AE-425A-8F91-2B5F026C2A45}" dt="2020-01-23T08:43:58.669" v="2132" actId="465"/>
          <ac:graphicFrameMkLst>
            <pc:docMk/>
            <pc:sldMk cId="2485918589" sldId="373"/>
            <ac:graphicFrameMk id="13" creationId="{D2A36034-C246-4691-AD3C-BC92862884F6}"/>
          </ac:graphicFrameMkLst>
        </pc:graphicFrameChg>
        <pc:graphicFrameChg chg="add mod">
          <ac:chgData name="Laura Wilson" userId="f09feafc-2bf4-43d3-95bb-2fc22e202ead" providerId="ADAL" clId="{C3442BD6-E4AE-425A-8F91-2B5F026C2A45}" dt="2020-01-23T08:43:58.669" v="2132" actId="465"/>
          <ac:graphicFrameMkLst>
            <pc:docMk/>
            <pc:sldMk cId="2485918589" sldId="373"/>
            <ac:graphicFrameMk id="14" creationId="{405B18F0-DE2B-4085-86F5-6AB0B7EBA340}"/>
          </ac:graphicFrameMkLst>
        </pc:graphicFrameChg>
        <pc:graphicFrameChg chg="add del mod">
          <ac:chgData name="Laura Wilson" userId="f09feafc-2bf4-43d3-95bb-2fc22e202ead" providerId="ADAL" clId="{C3442BD6-E4AE-425A-8F91-2B5F026C2A45}" dt="2020-01-23T08:44:03.460" v="2133" actId="478"/>
          <ac:graphicFrameMkLst>
            <pc:docMk/>
            <pc:sldMk cId="2485918589" sldId="373"/>
            <ac:graphicFrameMk id="20" creationId="{EDD085B3-3A9B-43DA-B876-E60F9E9DD0B5}"/>
          </ac:graphicFrameMkLst>
        </pc:graphicFrameChg>
        <pc:graphicFrameChg chg="add del mod">
          <ac:chgData name="Laura Wilson" userId="f09feafc-2bf4-43d3-95bb-2fc22e202ead" providerId="ADAL" clId="{C3442BD6-E4AE-425A-8F91-2B5F026C2A45}" dt="2020-01-23T08:43:52.112" v="2131" actId="478"/>
          <ac:graphicFrameMkLst>
            <pc:docMk/>
            <pc:sldMk cId="2485918589" sldId="373"/>
            <ac:graphicFrameMk id="21" creationId="{A5D13958-7205-46A1-97DA-ECF015D538BF}"/>
          </ac:graphicFrameMkLst>
        </pc:graphicFrameChg>
      </pc:sldChg>
      <pc:sldChg chg="addSp modSp">
        <pc:chgData name="Laura Wilson" userId="f09feafc-2bf4-43d3-95bb-2fc22e202ead" providerId="ADAL" clId="{C3442BD6-E4AE-425A-8F91-2B5F026C2A45}" dt="2020-01-23T08:36:05.572" v="2040"/>
        <pc:sldMkLst>
          <pc:docMk/>
          <pc:sldMk cId="2160230594" sldId="376"/>
        </pc:sldMkLst>
        <pc:spChg chg="add mod">
          <ac:chgData name="Laura Wilson" userId="f09feafc-2bf4-43d3-95bb-2fc22e202ead" providerId="ADAL" clId="{C3442BD6-E4AE-425A-8F91-2B5F026C2A45}" dt="2020-01-22T09:19:36.292" v="1488" actId="554"/>
          <ac:spMkLst>
            <pc:docMk/>
            <pc:sldMk cId="2160230594" sldId="376"/>
            <ac:spMk id="11" creationId="{E4AE10C4-7F12-4AE0-B029-4CB1C5EC350C}"/>
          </ac:spMkLst>
        </pc:spChg>
        <pc:spChg chg="add mod">
          <ac:chgData name="Laura Wilson" userId="f09feafc-2bf4-43d3-95bb-2fc22e202ead" providerId="ADAL" clId="{C3442BD6-E4AE-425A-8F91-2B5F026C2A45}" dt="2020-01-22T09:19:42.920" v="1489" actId="554"/>
          <ac:spMkLst>
            <pc:docMk/>
            <pc:sldMk cId="2160230594" sldId="376"/>
            <ac:spMk id="12" creationId="{81193A9A-C86B-4B22-9931-178B3469126A}"/>
          </ac:spMkLst>
        </pc:spChg>
        <pc:spChg chg="mod">
          <ac:chgData name="Laura Wilson" userId="f09feafc-2bf4-43d3-95bb-2fc22e202ead" providerId="ADAL" clId="{C3442BD6-E4AE-425A-8F91-2B5F026C2A45}" dt="2020-01-22T09:40:00.411" v="1765"/>
          <ac:spMkLst>
            <pc:docMk/>
            <pc:sldMk cId="2160230594" sldId="376"/>
            <ac:spMk id="19" creationId="{5252A847-DE45-4FA3-A1F8-EEBEB845FF8E}"/>
          </ac:spMkLst>
        </pc:spChg>
        <pc:spChg chg="add mod">
          <ac:chgData name="Laura Wilson" userId="f09feafc-2bf4-43d3-95bb-2fc22e202ead" providerId="ADAL" clId="{C3442BD6-E4AE-425A-8F91-2B5F026C2A45}" dt="2020-01-22T09:19:22.704" v="1479" actId="465"/>
          <ac:spMkLst>
            <pc:docMk/>
            <pc:sldMk cId="2160230594" sldId="376"/>
            <ac:spMk id="20" creationId="{4CC0D622-BAE2-4855-8C11-814E532782B3}"/>
          </ac:spMkLst>
        </pc:spChg>
        <pc:spChg chg="add mod">
          <ac:chgData name="Laura Wilson" userId="f09feafc-2bf4-43d3-95bb-2fc22e202ead" providerId="ADAL" clId="{C3442BD6-E4AE-425A-8F91-2B5F026C2A45}" dt="2020-01-22T09:19:36.292" v="1488" actId="554"/>
          <ac:spMkLst>
            <pc:docMk/>
            <pc:sldMk cId="2160230594" sldId="376"/>
            <ac:spMk id="21" creationId="{8FC59464-E39F-47E0-B6C3-A7516CC36C50}"/>
          </ac:spMkLst>
        </pc:spChg>
        <pc:spChg chg="add mod">
          <ac:chgData name="Laura Wilson" userId="f09feafc-2bf4-43d3-95bb-2fc22e202ead" providerId="ADAL" clId="{C3442BD6-E4AE-425A-8F91-2B5F026C2A45}" dt="2020-01-22T09:19:42.920" v="1489" actId="554"/>
          <ac:spMkLst>
            <pc:docMk/>
            <pc:sldMk cId="2160230594" sldId="376"/>
            <ac:spMk id="22" creationId="{5DC5D7AF-3A12-4320-A3CC-FFFB25F17E6A}"/>
          </ac:spMkLst>
        </pc:spChg>
        <pc:graphicFrameChg chg="mod modGraphic">
          <ac:chgData name="Laura Wilson" userId="f09feafc-2bf4-43d3-95bb-2fc22e202ead" providerId="ADAL" clId="{C3442BD6-E4AE-425A-8F91-2B5F026C2A45}" dt="2020-01-23T08:35:58.594" v="2038"/>
          <ac:graphicFrameMkLst>
            <pc:docMk/>
            <pc:sldMk cId="2160230594" sldId="376"/>
            <ac:graphicFrameMk id="13" creationId="{01156500-14DB-4509-9C25-8DBB6255257F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36:05.572" v="2040"/>
          <ac:graphicFrameMkLst>
            <pc:docMk/>
            <pc:sldMk cId="2160230594" sldId="376"/>
            <ac:graphicFrameMk id="14" creationId="{4F17AF08-A8A2-45D6-8912-06CFFCEA89A8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36:02.192" v="2039"/>
          <ac:graphicFrameMkLst>
            <pc:docMk/>
            <pc:sldMk cId="2160230594" sldId="376"/>
            <ac:graphicFrameMk id="15" creationId="{212FD5A4-972E-433A-8856-835C996DDAB6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9:20:33.535" v="1512" actId="403"/>
          <ac:graphicFrameMkLst>
            <pc:docMk/>
            <pc:sldMk cId="2160230594" sldId="376"/>
            <ac:graphicFrameMk id="16" creationId="{16BEAACF-6241-4A86-A22F-594A6E44E6F1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9:20:43.546" v="1515"/>
          <ac:graphicFrameMkLst>
            <pc:docMk/>
            <pc:sldMk cId="2160230594" sldId="376"/>
            <ac:graphicFrameMk id="17" creationId="{B96EDCC4-F014-4D65-BBB7-3E3AC3ACB407}"/>
          </ac:graphicFrameMkLst>
        </pc:graphicFrameChg>
      </pc:sldChg>
      <pc:sldChg chg="addSp delSp modSp">
        <pc:chgData name="Laura Wilson" userId="f09feafc-2bf4-43d3-95bb-2fc22e202ead" providerId="ADAL" clId="{C3442BD6-E4AE-425A-8F91-2B5F026C2A45}" dt="2020-01-22T09:51:57.632" v="1911" actId="20577"/>
        <pc:sldMkLst>
          <pc:docMk/>
          <pc:sldMk cId="2994724549" sldId="379"/>
        </pc:sldMkLst>
        <pc:spChg chg="mod">
          <ac:chgData name="Laura Wilson" userId="f09feafc-2bf4-43d3-95bb-2fc22e202ead" providerId="ADAL" clId="{C3442BD6-E4AE-425A-8F91-2B5F026C2A45}" dt="2020-01-22T09:51:57.632" v="1911" actId="20577"/>
          <ac:spMkLst>
            <pc:docMk/>
            <pc:sldMk cId="2994724549" sldId="379"/>
            <ac:spMk id="19" creationId="{5252A847-DE45-4FA3-A1F8-EEBEB845FF8E}"/>
          </ac:spMkLst>
        </pc:spChg>
        <pc:graphicFrameChg chg="add mod modGraphic">
          <ac:chgData name="Laura Wilson" userId="f09feafc-2bf4-43d3-95bb-2fc22e202ead" providerId="ADAL" clId="{C3442BD6-E4AE-425A-8F91-2B5F026C2A45}" dt="2020-01-22T09:51:24.728" v="1895" actId="207"/>
          <ac:graphicFrameMkLst>
            <pc:docMk/>
            <pc:sldMk cId="2994724549" sldId="379"/>
            <ac:graphicFrameMk id="2" creationId="{4F7E610A-219C-4F80-9C36-76253F9391A5}"/>
          </ac:graphicFrameMkLst>
        </pc:graphicFrameChg>
        <pc:graphicFrameChg chg="del">
          <ac:chgData name="Laura Wilson" userId="f09feafc-2bf4-43d3-95bb-2fc22e202ead" providerId="ADAL" clId="{C3442BD6-E4AE-425A-8F91-2B5F026C2A45}" dt="2020-01-22T09:40:19.752" v="1785" actId="478"/>
          <ac:graphicFrameMkLst>
            <pc:docMk/>
            <pc:sldMk cId="2994724549" sldId="379"/>
            <ac:graphicFrameMk id="6" creationId="{7DE10E66-E2D5-41E2-9DAE-4F3D48CA37A6}"/>
          </ac:graphicFrameMkLst>
        </pc:graphicFrameChg>
        <pc:graphicFrameChg chg="del">
          <ac:chgData name="Laura Wilson" userId="f09feafc-2bf4-43d3-95bb-2fc22e202ead" providerId="ADAL" clId="{C3442BD6-E4AE-425A-8F91-2B5F026C2A45}" dt="2020-01-22T09:40:19.752" v="1785" actId="478"/>
          <ac:graphicFrameMkLst>
            <pc:docMk/>
            <pc:sldMk cId="2994724549" sldId="379"/>
            <ac:graphicFrameMk id="9" creationId="{D558EE26-9BE1-49D9-8A79-D579937E30FA}"/>
          </ac:graphicFrameMkLst>
        </pc:graphicFrameChg>
      </pc:sldChg>
      <pc:sldChg chg="del">
        <pc:chgData name="Laura Wilson" userId="f09feafc-2bf4-43d3-95bb-2fc22e202ead" providerId="ADAL" clId="{C3442BD6-E4AE-425A-8F91-2B5F026C2A45}" dt="2020-01-22T08:57:39.670" v="833" actId="47"/>
        <pc:sldMkLst>
          <pc:docMk/>
          <pc:sldMk cId="140901960" sldId="380"/>
        </pc:sldMkLst>
      </pc:sldChg>
      <pc:sldChg chg="modSp del">
        <pc:chgData name="Laura Wilson" userId="f09feafc-2bf4-43d3-95bb-2fc22e202ead" providerId="ADAL" clId="{C3442BD6-E4AE-425A-8F91-2B5F026C2A45}" dt="2020-01-22T08:31:23.330" v="232" actId="47"/>
        <pc:sldMkLst>
          <pc:docMk/>
          <pc:sldMk cId="2434409226" sldId="381"/>
        </pc:sldMkLst>
        <pc:spChg chg="mod">
          <ac:chgData name="Laura Wilson" userId="f09feafc-2bf4-43d3-95bb-2fc22e202ead" providerId="ADAL" clId="{C3442BD6-E4AE-425A-8F91-2B5F026C2A45}" dt="2020-01-22T08:31:08.280" v="231" actId="6549"/>
          <ac:spMkLst>
            <pc:docMk/>
            <pc:sldMk cId="2434409226" sldId="381"/>
            <ac:spMk id="19" creationId="{5252A847-DE45-4FA3-A1F8-EEBEB845FF8E}"/>
          </ac:spMkLst>
        </pc:spChg>
      </pc:sldChg>
      <pc:sldChg chg="del">
        <pc:chgData name="Laura Wilson" userId="f09feafc-2bf4-43d3-95bb-2fc22e202ead" providerId="ADAL" clId="{C3442BD6-E4AE-425A-8F91-2B5F026C2A45}" dt="2020-01-22T08:35:12.343" v="321" actId="47"/>
        <pc:sldMkLst>
          <pc:docMk/>
          <pc:sldMk cId="3565516939" sldId="382"/>
        </pc:sldMkLst>
      </pc:sldChg>
      <pc:sldChg chg="del">
        <pc:chgData name="Laura Wilson" userId="f09feafc-2bf4-43d3-95bb-2fc22e202ead" providerId="ADAL" clId="{C3442BD6-E4AE-425A-8F91-2B5F026C2A45}" dt="2020-01-22T09:55:19.250" v="2023" actId="47"/>
        <pc:sldMkLst>
          <pc:docMk/>
          <pc:sldMk cId="3506876445" sldId="383"/>
        </pc:sldMkLst>
      </pc:sldChg>
      <pc:sldChg chg="del">
        <pc:chgData name="Laura Wilson" userId="f09feafc-2bf4-43d3-95bb-2fc22e202ead" providerId="ADAL" clId="{C3442BD6-E4AE-425A-8F91-2B5F026C2A45}" dt="2020-01-22T09:55:18.527" v="2022" actId="47"/>
        <pc:sldMkLst>
          <pc:docMk/>
          <pc:sldMk cId="1677336500" sldId="384"/>
        </pc:sldMkLst>
      </pc:sldChg>
      <pc:sldChg chg="del">
        <pc:chgData name="Laura Wilson" userId="f09feafc-2bf4-43d3-95bb-2fc22e202ead" providerId="ADAL" clId="{C3442BD6-E4AE-425A-8F91-2B5F026C2A45}" dt="2020-01-22T09:31:59.337" v="1744" actId="47"/>
        <pc:sldMkLst>
          <pc:docMk/>
          <pc:sldMk cId="4198289755" sldId="385"/>
        </pc:sldMkLst>
      </pc:sldChg>
      <pc:sldChg chg="del">
        <pc:chgData name="Laura Wilson" userId="f09feafc-2bf4-43d3-95bb-2fc22e202ead" providerId="ADAL" clId="{C3442BD6-E4AE-425A-8F91-2B5F026C2A45}" dt="2020-01-22T08:06:21.795" v="66" actId="47"/>
        <pc:sldMkLst>
          <pc:docMk/>
          <pc:sldMk cId="3996829197" sldId="386"/>
        </pc:sldMkLst>
      </pc:sldChg>
      <pc:sldChg chg="del">
        <pc:chgData name="Laura Wilson" userId="f09feafc-2bf4-43d3-95bb-2fc22e202ead" providerId="ADAL" clId="{C3442BD6-E4AE-425A-8F91-2B5F026C2A45}" dt="2020-01-22T08:02:34.935" v="39" actId="47"/>
        <pc:sldMkLst>
          <pc:docMk/>
          <pc:sldMk cId="4060878302" sldId="387"/>
        </pc:sldMkLst>
      </pc:sldChg>
      <pc:sldChg chg="del">
        <pc:chgData name="Laura Wilson" userId="f09feafc-2bf4-43d3-95bb-2fc22e202ead" providerId="ADAL" clId="{C3442BD6-E4AE-425A-8F91-2B5F026C2A45}" dt="2020-01-22T09:14:34.862" v="1422" actId="47"/>
        <pc:sldMkLst>
          <pc:docMk/>
          <pc:sldMk cId="3076788914" sldId="388"/>
        </pc:sldMkLst>
      </pc:sldChg>
      <pc:sldChg chg="del">
        <pc:chgData name="Laura Wilson" userId="f09feafc-2bf4-43d3-95bb-2fc22e202ead" providerId="ADAL" clId="{C3442BD6-E4AE-425A-8F91-2B5F026C2A45}" dt="2020-01-22T09:14:36.012" v="1423" actId="47"/>
        <pc:sldMkLst>
          <pc:docMk/>
          <pc:sldMk cId="3659672876" sldId="389"/>
        </pc:sldMkLst>
      </pc:sldChg>
      <pc:sldChg chg="del">
        <pc:chgData name="Laura Wilson" userId="f09feafc-2bf4-43d3-95bb-2fc22e202ead" providerId="ADAL" clId="{C3442BD6-E4AE-425A-8F91-2B5F026C2A45}" dt="2020-01-22T09:14:37.310" v="1424" actId="47"/>
        <pc:sldMkLst>
          <pc:docMk/>
          <pc:sldMk cId="314944700" sldId="390"/>
        </pc:sldMkLst>
      </pc:sldChg>
      <pc:sldChg chg="addSp delSp modSp add">
        <pc:chgData name="Laura Wilson" userId="f09feafc-2bf4-43d3-95bb-2fc22e202ead" providerId="ADAL" clId="{C3442BD6-E4AE-425A-8F91-2B5F026C2A45}" dt="2020-01-23T08:40:50.188" v="2090"/>
        <pc:sldMkLst>
          <pc:docMk/>
          <pc:sldMk cId="2926692177" sldId="415"/>
        </pc:sldMkLst>
        <pc:spChg chg="mod topLvl">
          <ac:chgData name="Laura Wilson" userId="f09feafc-2bf4-43d3-95bb-2fc22e202ead" providerId="ADAL" clId="{C3442BD6-E4AE-425A-8F91-2B5F026C2A45}" dt="2020-01-23T08:39:53.598" v="2079" actId="165"/>
          <ac:spMkLst>
            <pc:docMk/>
            <pc:sldMk cId="2926692177" sldId="415"/>
            <ac:spMk id="22" creationId="{756FAC24-1B10-472E-A0C2-8C4B042090C1}"/>
          </ac:spMkLst>
        </pc:spChg>
        <pc:spChg chg="mod topLvl">
          <ac:chgData name="Laura Wilson" userId="f09feafc-2bf4-43d3-95bb-2fc22e202ead" providerId="ADAL" clId="{C3442BD6-E4AE-425A-8F91-2B5F026C2A45}" dt="2020-01-23T08:39:53.598" v="2079" actId="165"/>
          <ac:spMkLst>
            <pc:docMk/>
            <pc:sldMk cId="2926692177" sldId="415"/>
            <ac:spMk id="24" creationId="{B25310FE-247F-49FE-9342-2A6E656A9D10}"/>
          </ac:spMkLst>
        </pc:spChg>
        <pc:spChg chg="mod topLvl">
          <ac:chgData name="Laura Wilson" userId="f09feafc-2bf4-43d3-95bb-2fc22e202ead" providerId="ADAL" clId="{C3442BD6-E4AE-425A-8F91-2B5F026C2A45}" dt="2020-01-23T08:39:53.598" v="2079" actId="165"/>
          <ac:spMkLst>
            <pc:docMk/>
            <pc:sldMk cId="2926692177" sldId="415"/>
            <ac:spMk id="25" creationId="{06A98A75-0747-4FF6-A287-F7D154E24C56}"/>
          </ac:spMkLst>
        </pc:spChg>
        <pc:grpChg chg="add del">
          <ac:chgData name="Laura Wilson" userId="f09feafc-2bf4-43d3-95bb-2fc22e202ead" providerId="ADAL" clId="{C3442BD6-E4AE-425A-8F91-2B5F026C2A45}" dt="2020-01-23T08:39:53.598" v="2079" actId="165"/>
          <ac:grpSpMkLst>
            <pc:docMk/>
            <pc:sldMk cId="2926692177" sldId="415"/>
            <ac:grpSpMk id="21" creationId="{8D039459-826D-4132-BCBC-FB846364FD6F}"/>
          </ac:grpSpMkLst>
        </pc:grpChg>
        <pc:graphicFrameChg chg="del">
          <ac:chgData name="Laura Wilson" userId="f09feafc-2bf4-43d3-95bb-2fc22e202ead" providerId="ADAL" clId="{C3442BD6-E4AE-425A-8F91-2B5F026C2A45}" dt="2020-01-23T08:39:09.595" v="2075" actId="478"/>
          <ac:graphicFrameMkLst>
            <pc:docMk/>
            <pc:sldMk cId="2926692177" sldId="415"/>
            <ac:graphicFrameMk id="2" creationId="{76441634-E3E1-4811-9F7C-13409FA3BDE1}"/>
          </ac:graphicFrameMkLst>
        </pc:graphicFrameChg>
        <pc:graphicFrameChg chg="del">
          <ac:chgData name="Laura Wilson" userId="f09feafc-2bf4-43d3-95bb-2fc22e202ead" providerId="ADAL" clId="{C3442BD6-E4AE-425A-8F91-2B5F026C2A45}" dt="2020-01-23T08:39:09.595" v="2075" actId="478"/>
          <ac:graphicFrameMkLst>
            <pc:docMk/>
            <pc:sldMk cId="2926692177" sldId="415"/>
            <ac:graphicFrameMk id="3" creationId="{4F770485-12D1-4E3C-98BC-9DFE676AEC8F}"/>
          </ac:graphicFrameMkLst>
        </pc:graphicFrameChg>
        <pc:graphicFrameChg chg="modGraphic">
          <ac:chgData name="Laura Wilson" userId="f09feafc-2bf4-43d3-95bb-2fc22e202ead" providerId="ADAL" clId="{C3442BD6-E4AE-425A-8F91-2B5F026C2A45}" dt="2020-01-23T08:37:09.913" v="2055" actId="207"/>
          <ac:graphicFrameMkLst>
            <pc:docMk/>
            <pc:sldMk cId="2926692177" sldId="415"/>
            <ac:graphicFrameMk id="6" creationId="{A2DD42A4-5D43-4C21-AC65-1254D475F884}"/>
          </ac:graphicFrameMkLst>
        </pc:graphicFrameChg>
        <pc:graphicFrameChg chg="modGraphic">
          <ac:chgData name="Laura Wilson" userId="f09feafc-2bf4-43d3-95bb-2fc22e202ead" providerId="ADAL" clId="{C3442BD6-E4AE-425A-8F91-2B5F026C2A45}" dt="2020-01-23T08:37:12.251" v="2056" actId="207"/>
          <ac:graphicFrameMkLst>
            <pc:docMk/>
            <pc:sldMk cId="2926692177" sldId="415"/>
            <ac:graphicFrameMk id="9" creationId="{272A02BC-7A11-48B5-BC5A-29619CC2A403}"/>
          </ac:graphicFrameMkLst>
        </pc:graphicFrameChg>
        <pc:graphicFrameChg chg="modGraphic">
          <ac:chgData name="Laura Wilson" userId="f09feafc-2bf4-43d3-95bb-2fc22e202ead" providerId="ADAL" clId="{C3442BD6-E4AE-425A-8F91-2B5F026C2A45}" dt="2020-01-23T08:37:15.692" v="2057" actId="207"/>
          <ac:graphicFrameMkLst>
            <pc:docMk/>
            <pc:sldMk cId="2926692177" sldId="415"/>
            <ac:graphicFrameMk id="10" creationId="{994C7044-2140-4434-8B06-3C0133849A80}"/>
          </ac:graphicFrameMkLst>
        </pc:graphicFrameChg>
        <pc:graphicFrameChg chg="del">
          <ac:chgData name="Laura Wilson" userId="f09feafc-2bf4-43d3-95bb-2fc22e202ead" providerId="ADAL" clId="{C3442BD6-E4AE-425A-8F91-2B5F026C2A45}" dt="2020-01-23T08:39:09.595" v="2075" actId="478"/>
          <ac:graphicFrameMkLst>
            <pc:docMk/>
            <pc:sldMk cId="2926692177" sldId="415"/>
            <ac:graphicFrameMk id="11" creationId="{BA9782F1-86D8-4F24-8128-BBC368641E34}"/>
          </ac:graphicFrameMkLst>
        </pc:graphicFrameChg>
        <pc:graphicFrameChg chg="del">
          <ac:chgData name="Laura Wilson" userId="f09feafc-2bf4-43d3-95bb-2fc22e202ead" providerId="ADAL" clId="{C3442BD6-E4AE-425A-8F91-2B5F026C2A45}" dt="2020-01-22T08:18:48.693" v="183" actId="478"/>
          <ac:graphicFrameMkLst>
            <pc:docMk/>
            <pc:sldMk cId="2926692177" sldId="415"/>
            <ac:graphicFrameMk id="12" creationId="{8E9F3AD4-DF80-4100-AF37-8E7E6EFF3675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40:45.139" v="2088" actId="572"/>
          <ac:graphicFrameMkLst>
            <pc:docMk/>
            <pc:sldMk cId="2926692177" sldId="415"/>
            <ac:graphicFrameMk id="26" creationId="{19353827-4997-4232-BF55-8BEBE6705013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40:47.645" v="2089"/>
          <ac:graphicFrameMkLst>
            <pc:docMk/>
            <pc:sldMk cId="2926692177" sldId="415"/>
            <ac:graphicFrameMk id="27" creationId="{C5B5D979-5860-4F28-BBB0-A127F97988F6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40:50.188" v="2090"/>
          <ac:graphicFrameMkLst>
            <pc:docMk/>
            <pc:sldMk cId="2926692177" sldId="415"/>
            <ac:graphicFrameMk id="28" creationId="{DDA182B2-9CE1-47CE-8188-8370212D68A8}"/>
          </ac:graphicFrameMkLst>
        </pc:graphicFrameChg>
        <pc:cxnChg chg="add mod">
          <ac:chgData name="Laura Wilson" userId="f09feafc-2bf4-43d3-95bb-2fc22e202ead" providerId="ADAL" clId="{C3442BD6-E4AE-425A-8F91-2B5F026C2A45}" dt="2020-01-23T08:40:08.181" v="2082" actId="14100"/>
          <ac:cxnSpMkLst>
            <pc:docMk/>
            <pc:sldMk cId="2926692177" sldId="415"/>
            <ac:cxnSpMk id="16" creationId="{7D636FFA-3359-4072-8D44-DB4FE9C8C308}"/>
          </ac:cxnSpMkLst>
        </pc:cxnChg>
        <pc:cxnChg chg="add mod">
          <ac:chgData name="Laura Wilson" userId="f09feafc-2bf4-43d3-95bb-2fc22e202ead" providerId="ADAL" clId="{C3442BD6-E4AE-425A-8F91-2B5F026C2A45}" dt="2020-01-23T08:39:56.853" v="2080" actId="14100"/>
          <ac:cxnSpMkLst>
            <pc:docMk/>
            <pc:sldMk cId="2926692177" sldId="415"/>
            <ac:cxnSpMk id="20" creationId="{84CB37A6-95E2-4067-A2AA-15B2AEDB1F7E}"/>
          </ac:cxnSpMkLst>
        </pc:cxnChg>
        <pc:cxnChg chg="add mod">
          <ac:chgData name="Laura Wilson" userId="f09feafc-2bf4-43d3-95bb-2fc22e202ead" providerId="ADAL" clId="{C3442BD6-E4AE-425A-8F91-2B5F026C2A45}" dt="2020-01-23T08:40:02.412" v="2081" actId="14100"/>
          <ac:cxnSpMkLst>
            <pc:docMk/>
            <pc:sldMk cId="2926692177" sldId="415"/>
            <ac:cxnSpMk id="23" creationId="{26416EB9-81D4-4E3E-B130-EDC6CBF05B74}"/>
          </ac:cxnSpMkLst>
        </pc:cxnChg>
      </pc:sldChg>
      <pc:sldChg chg="modSp add">
        <pc:chgData name="Laura Wilson" userId="f09feafc-2bf4-43d3-95bb-2fc22e202ead" providerId="ADAL" clId="{C3442BD6-E4AE-425A-8F91-2B5F026C2A45}" dt="2020-01-22T08:06:12.755" v="65" actId="242"/>
        <pc:sldMkLst>
          <pc:docMk/>
          <pc:sldMk cId="2933013985" sldId="416"/>
        </pc:sldMkLst>
        <pc:graphicFrameChg chg="mod modGraphic">
          <ac:chgData name="Laura Wilson" userId="f09feafc-2bf4-43d3-95bb-2fc22e202ead" providerId="ADAL" clId="{C3442BD6-E4AE-425A-8F91-2B5F026C2A45}" dt="2020-01-22T08:05:04.083" v="51" actId="572"/>
          <ac:graphicFrameMkLst>
            <pc:docMk/>
            <pc:sldMk cId="2933013985" sldId="416"/>
            <ac:graphicFrameMk id="11" creationId="{2EA752D8-4236-45B8-AEDC-C10D7CF9F77D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8:06:12.755" v="65" actId="242"/>
          <ac:graphicFrameMkLst>
            <pc:docMk/>
            <pc:sldMk cId="2933013985" sldId="416"/>
            <ac:graphicFrameMk id="13" creationId="{9AC94B70-371D-4A9B-81E7-68DD23F1C2B4}"/>
          </ac:graphicFrameMkLst>
        </pc:graphicFrameChg>
      </pc:sldChg>
      <pc:sldChg chg="addSp delSp modSp add">
        <pc:chgData name="Laura Wilson" userId="f09feafc-2bf4-43d3-95bb-2fc22e202ead" providerId="ADAL" clId="{C3442BD6-E4AE-425A-8F91-2B5F026C2A45}" dt="2020-01-22T08:28:23.908" v="221"/>
        <pc:sldMkLst>
          <pc:docMk/>
          <pc:sldMk cId="648402623" sldId="417"/>
        </pc:sldMkLst>
        <pc:graphicFrameChg chg="del mod">
          <ac:chgData name="Laura Wilson" userId="f09feafc-2bf4-43d3-95bb-2fc22e202ead" providerId="ADAL" clId="{C3442BD6-E4AE-425A-8F91-2B5F026C2A45}" dt="2020-01-22T08:27:22.812" v="210" actId="478"/>
          <ac:graphicFrameMkLst>
            <pc:docMk/>
            <pc:sldMk cId="648402623" sldId="417"/>
            <ac:graphicFrameMk id="9" creationId="{505CFD1C-EBC4-4E15-B9E1-CD2481D93DB7}"/>
          </ac:graphicFrameMkLst>
        </pc:graphicFrameChg>
        <pc:graphicFrameChg chg="del">
          <ac:chgData name="Laura Wilson" userId="f09feafc-2bf4-43d3-95bb-2fc22e202ead" providerId="ADAL" clId="{C3442BD6-E4AE-425A-8F91-2B5F026C2A45}" dt="2020-01-22T08:28:23.553" v="220" actId="478"/>
          <ac:graphicFrameMkLst>
            <pc:docMk/>
            <pc:sldMk cId="648402623" sldId="417"/>
            <ac:graphicFrameMk id="10" creationId="{D71A32BC-452B-4ECB-A2E9-DEBEC9233483}"/>
          </ac:graphicFrameMkLst>
        </pc:graphicFrameChg>
        <pc:graphicFrameChg chg="modGraphic">
          <ac:chgData name="Laura Wilson" userId="f09feafc-2bf4-43d3-95bb-2fc22e202ead" providerId="ADAL" clId="{C3442BD6-E4AE-425A-8F91-2B5F026C2A45}" dt="2020-01-22T08:27:41.311" v="214" actId="207"/>
          <ac:graphicFrameMkLst>
            <pc:docMk/>
            <pc:sldMk cId="648402623" sldId="417"/>
            <ac:graphicFrameMk id="11" creationId="{3289046D-ED07-4854-AF8E-EF76B5759F84}"/>
          </ac:graphicFrameMkLst>
        </pc:graphicFrameChg>
        <pc:graphicFrameChg chg="del mod">
          <ac:chgData name="Laura Wilson" userId="f09feafc-2bf4-43d3-95bb-2fc22e202ead" providerId="ADAL" clId="{C3442BD6-E4AE-425A-8F91-2B5F026C2A45}" dt="2020-01-22T08:27:22.812" v="210" actId="478"/>
          <ac:graphicFrameMkLst>
            <pc:docMk/>
            <pc:sldMk cId="648402623" sldId="417"/>
            <ac:graphicFrameMk id="12" creationId="{383EAF81-67C2-4FA6-B10B-E88AE7A476A9}"/>
          </ac:graphicFrameMkLst>
        </pc:graphicFrameChg>
        <pc:graphicFrameChg chg="del mod">
          <ac:chgData name="Laura Wilson" userId="f09feafc-2bf4-43d3-95bb-2fc22e202ead" providerId="ADAL" clId="{C3442BD6-E4AE-425A-8F91-2B5F026C2A45}" dt="2020-01-22T08:27:19.794" v="209"/>
          <ac:graphicFrameMkLst>
            <pc:docMk/>
            <pc:sldMk cId="648402623" sldId="417"/>
            <ac:graphicFrameMk id="15" creationId="{E5DE8876-4579-4385-B986-A84D0D812072}"/>
          </ac:graphicFrameMkLst>
        </pc:graphicFrameChg>
        <pc:graphicFrameChg chg="del mod">
          <ac:chgData name="Laura Wilson" userId="f09feafc-2bf4-43d3-95bb-2fc22e202ead" providerId="ADAL" clId="{C3442BD6-E4AE-425A-8F91-2B5F026C2A45}" dt="2020-01-22T08:27:19.794" v="209"/>
          <ac:graphicFrameMkLst>
            <pc:docMk/>
            <pc:sldMk cId="648402623" sldId="417"/>
            <ac:graphicFrameMk id="16" creationId="{697B1E05-C711-4CC4-9088-944F69A7A9FE}"/>
          </ac:graphicFrameMkLst>
        </pc:graphicFrameChg>
        <pc:graphicFrameChg chg="add modGraphic">
          <ac:chgData name="Laura Wilson" userId="f09feafc-2bf4-43d3-95bb-2fc22e202ead" providerId="ADAL" clId="{C3442BD6-E4AE-425A-8F91-2B5F026C2A45}" dt="2020-01-22T08:27:33.793" v="213" actId="20577"/>
          <ac:graphicFrameMkLst>
            <pc:docMk/>
            <pc:sldMk cId="648402623" sldId="417"/>
            <ac:graphicFrameMk id="17" creationId="{D9ED9ED6-7A15-432F-876F-E2D6C2DF965F}"/>
          </ac:graphicFrameMkLst>
        </pc:graphicFrameChg>
        <pc:graphicFrameChg chg="add modGraphic">
          <ac:chgData name="Laura Wilson" userId="f09feafc-2bf4-43d3-95bb-2fc22e202ead" providerId="ADAL" clId="{C3442BD6-E4AE-425A-8F91-2B5F026C2A45}" dt="2020-01-22T08:27:44.201" v="216" actId="20577"/>
          <ac:graphicFrameMkLst>
            <pc:docMk/>
            <pc:sldMk cId="648402623" sldId="417"/>
            <ac:graphicFrameMk id="20" creationId="{C63ABA46-D24C-4515-A256-F733B8BC11E4}"/>
          </ac:graphicFrameMkLst>
        </pc:graphicFrameChg>
        <pc:graphicFrameChg chg="add">
          <ac:chgData name="Laura Wilson" userId="f09feafc-2bf4-43d3-95bb-2fc22e202ead" providerId="ADAL" clId="{C3442BD6-E4AE-425A-8F91-2B5F026C2A45}" dt="2020-01-22T08:28:23.908" v="221"/>
          <ac:graphicFrameMkLst>
            <pc:docMk/>
            <pc:sldMk cId="648402623" sldId="417"/>
            <ac:graphicFrameMk id="21" creationId="{12D4CEAB-7510-4E4F-BB23-3A1ED758012B}"/>
          </ac:graphicFrameMkLst>
        </pc:graphicFrameChg>
      </pc:sldChg>
      <pc:sldChg chg="modSp add">
        <pc:chgData name="Laura Wilson" userId="f09feafc-2bf4-43d3-95bb-2fc22e202ead" providerId="ADAL" clId="{C3442BD6-E4AE-425A-8F91-2B5F026C2A45}" dt="2020-01-23T08:44:48.266" v="2186" actId="207"/>
        <pc:sldMkLst>
          <pc:docMk/>
          <pc:sldMk cId="2837911187" sldId="418"/>
        </pc:sldMkLst>
        <pc:spChg chg="mod">
          <ac:chgData name="Laura Wilson" userId="f09feafc-2bf4-43d3-95bb-2fc22e202ead" providerId="ADAL" clId="{C3442BD6-E4AE-425A-8F91-2B5F026C2A45}" dt="2020-01-23T08:42:39.509" v="2124" actId="465"/>
          <ac:spMkLst>
            <pc:docMk/>
            <pc:sldMk cId="2837911187" sldId="418"/>
            <ac:spMk id="15" creationId="{C3F61698-D60F-4C63-8ECB-D48930415246}"/>
          </ac:spMkLst>
        </pc:spChg>
        <pc:spChg chg="mod">
          <ac:chgData name="Laura Wilson" userId="f09feafc-2bf4-43d3-95bb-2fc22e202ead" providerId="ADAL" clId="{C3442BD6-E4AE-425A-8F91-2B5F026C2A45}" dt="2020-01-23T08:42:39.509" v="2124" actId="465"/>
          <ac:spMkLst>
            <pc:docMk/>
            <pc:sldMk cId="2837911187" sldId="418"/>
            <ac:spMk id="16" creationId="{97713FD3-CA49-4B14-B555-04BC68E5088A}"/>
          </ac:spMkLst>
        </pc:spChg>
        <pc:spChg chg="mod">
          <ac:chgData name="Laura Wilson" userId="f09feafc-2bf4-43d3-95bb-2fc22e202ead" providerId="ADAL" clId="{C3442BD6-E4AE-425A-8F91-2B5F026C2A45}" dt="2020-01-23T08:42:39.509" v="2124" actId="465"/>
          <ac:spMkLst>
            <pc:docMk/>
            <pc:sldMk cId="2837911187" sldId="418"/>
            <ac:spMk id="17" creationId="{04E23E2F-581F-4E02-BBBA-5F98AD5DC804}"/>
          </ac:spMkLst>
        </pc:spChg>
        <pc:spChg chg="mod">
          <ac:chgData name="Laura Wilson" userId="f09feafc-2bf4-43d3-95bb-2fc22e202ead" providerId="ADAL" clId="{C3442BD6-E4AE-425A-8F91-2B5F026C2A45}" dt="2020-01-23T08:44:48.266" v="2186" actId="207"/>
          <ac:spMkLst>
            <pc:docMk/>
            <pc:sldMk cId="2837911187" sldId="418"/>
            <ac:spMk id="19" creationId="{5252A847-DE45-4FA3-A1F8-EEBEB845FF8E}"/>
          </ac:spMkLst>
        </pc:spChg>
        <pc:graphicFrameChg chg="mod modGraphic">
          <ac:chgData name="Laura Wilson" userId="f09feafc-2bf4-43d3-95bb-2fc22e202ead" providerId="ADAL" clId="{C3442BD6-E4AE-425A-8F91-2B5F026C2A45}" dt="2020-01-23T08:42:33.160" v="2123" actId="465"/>
          <ac:graphicFrameMkLst>
            <pc:docMk/>
            <pc:sldMk cId="2837911187" sldId="418"/>
            <ac:graphicFrameMk id="6" creationId="{16CEEA4D-B5F0-4AC4-9D9F-08E9114C326A}"/>
          </ac:graphicFrameMkLst>
        </pc:graphicFrameChg>
        <pc:graphicFrameChg chg="mod">
          <ac:chgData name="Laura Wilson" userId="f09feafc-2bf4-43d3-95bb-2fc22e202ead" providerId="ADAL" clId="{C3442BD6-E4AE-425A-8F91-2B5F026C2A45}" dt="2020-01-23T08:42:33.160" v="2123" actId="465"/>
          <ac:graphicFrameMkLst>
            <pc:docMk/>
            <pc:sldMk cId="2837911187" sldId="418"/>
            <ac:graphicFrameMk id="9" creationId="{FA8BDB69-A971-4A1B-A361-08392124DEA4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2:33.160" v="2123" actId="465"/>
          <ac:graphicFrameMkLst>
            <pc:docMk/>
            <pc:sldMk cId="2837911187" sldId="418"/>
            <ac:graphicFrameMk id="11" creationId="{97591677-F590-48F0-9C42-6CC8E51AE885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2:27.227" v="2122" actId="465"/>
          <ac:graphicFrameMkLst>
            <pc:docMk/>
            <pc:sldMk cId="2837911187" sldId="418"/>
            <ac:graphicFrameMk id="12" creationId="{6847286C-F221-4EF6-A9BF-C9ED5BD235D0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2:27.227" v="2122" actId="465"/>
          <ac:graphicFrameMkLst>
            <pc:docMk/>
            <pc:sldMk cId="2837911187" sldId="418"/>
            <ac:graphicFrameMk id="13" creationId="{D2A36034-C246-4691-AD3C-BC92862884F6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3T08:42:27.227" v="2122" actId="465"/>
          <ac:graphicFrameMkLst>
            <pc:docMk/>
            <pc:sldMk cId="2837911187" sldId="418"/>
            <ac:graphicFrameMk id="14" creationId="{405B18F0-DE2B-4085-86F5-6AB0B7EBA340}"/>
          </ac:graphicFrameMkLst>
        </pc:graphicFrameChg>
      </pc:sldChg>
      <pc:sldChg chg="addSp delSp modSp add">
        <pc:chgData name="Laura Wilson" userId="f09feafc-2bf4-43d3-95bb-2fc22e202ead" providerId="ADAL" clId="{C3442BD6-E4AE-425A-8F91-2B5F026C2A45}" dt="2020-01-23T08:34:20.205" v="2027" actId="13926"/>
        <pc:sldMkLst>
          <pc:docMk/>
          <pc:sldMk cId="3748776607" sldId="419"/>
        </pc:sldMkLst>
        <pc:spChg chg="add mod">
          <ac:chgData name="Laura Wilson" userId="f09feafc-2bf4-43d3-95bb-2fc22e202ead" providerId="ADAL" clId="{C3442BD6-E4AE-425A-8F91-2B5F026C2A45}" dt="2020-01-22T09:00:53.968" v="927" actId="164"/>
          <ac:spMkLst>
            <pc:docMk/>
            <pc:sldMk cId="3748776607" sldId="419"/>
            <ac:spMk id="2" creationId="{1BE42500-06B1-45FD-B29F-770D9C86ADE3}"/>
          </ac:spMkLst>
        </pc:spChg>
        <pc:spChg chg="mod">
          <ac:chgData name="Laura Wilson" userId="f09feafc-2bf4-43d3-95bb-2fc22e202ead" providerId="ADAL" clId="{C3442BD6-E4AE-425A-8F91-2B5F026C2A45}" dt="2020-01-23T08:34:20.205" v="2027" actId="13926"/>
          <ac:spMkLst>
            <pc:docMk/>
            <pc:sldMk cId="3748776607" sldId="419"/>
            <ac:spMk id="19" creationId="{5252A847-DE45-4FA3-A1F8-EEBEB845FF8E}"/>
          </ac:spMkLst>
        </pc:spChg>
        <pc:spChg chg="mod">
          <ac:chgData name="Laura Wilson" userId="f09feafc-2bf4-43d3-95bb-2fc22e202ead" providerId="ADAL" clId="{C3442BD6-E4AE-425A-8F91-2B5F026C2A45}" dt="2020-01-22T08:57:21.297" v="832" actId="207"/>
          <ac:spMkLst>
            <pc:docMk/>
            <pc:sldMk cId="3748776607" sldId="419"/>
            <ac:spMk id="44" creationId="{9CAE27AC-DD09-4729-94C1-3572756F6576}"/>
          </ac:spMkLst>
        </pc:spChg>
        <pc:grpChg chg="add mod">
          <ac:chgData name="Laura Wilson" userId="f09feafc-2bf4-43d3-95bb-2fc22e202ead" providerId="ADAL" clId="{C3442BD6-E4AE-425A-8F91-2B5F026C2A45}" dt="2020-01-22T09:00:53.968" v="927" actId="164"/>
          <ac:grpSpMkLst>
            <pc:docMk/>
            <pc:sldMk cId="3748776607" sldId="419"/>
            <ac:grpSpMk id="4" creationId="{A454367C-92EC-42BE-9F52-99E0DAC0912F}"/>
          </ac:grpSpMkLst>
        </pc:grpChg>
        <pc:grpChg chg="del mod">
          <ac:chgData name="Laura Wilson" userId="f09feafc-2bf4-43d3-95bb-2fc22e202ead" providerId="ADAL" clId="{C3442BD6-E4AE-425A-8F91-2B5F026C2A45}" dt="2020-01-23T08:34:14.859" v="2026" actId="478"/>
          <ac:grpSpMkLst>
            <pc:docMk/>
            <pc:sldMk cId="3748776607" sldId="419"/>
            <ac:grpSpMk id="5" creationId="{0D77B9B9-5A95-485A-9821-E94BFDA611CC}"/>
          </ac:grpSpMkLst>
        </pc:grpChg>
        <pc:grpChg chg="mod">
          <ac:chgData name="Laura Wilson" userId="f09feafc-2bf4-43d3-95bb-2fc22e202ead" providerId="ADAL" clId="{C3442BD6-E4AE-425A-8F91-2B5F026C2A45}" dt="2020-01-22T09:00:53.968" v="927" actId="164"/>
          <ac:grpSpMkLst>
            <pc:docMk/>
            <pc:sldMk cId="3748776607" sldId="419"/>
            <ac:grpSpMk id="51" creationId="{3FF1FAAB-FAB4-46F1-9E36-83DD857220E7}"/>
          </ac:grpSpMkLst>
        </pc:grpChg>
        <pc:graphicFrameChg chg="modGraphic">
          <ac:chgData name="Laura Wilson" userId="f09feafc-2bf4-43d3-95bb-2fc22e202ead" providerId="ADAL" clId="{C3442BD6-E4AE-425A-8F91-2B5F026C2A45}" dt="2020-01-22T08:56:56.100" v="827" actId="207"/>
          <ac:graphicFrameMkLst>
            <pc:docMk/>
            <pc:sldMk cId="3748776607" sldId="419"/>
            <ac:graphicFrameMk id="3" creationId="{D081E9CC-65A5-45A4-81C9-13A903796C73}"/>
          </ac:graphicFrameMkLst>
        </pc:graphicFrameChg>
        <pc:graphicFrameChg chg="mod">
          <ac:chgData name="Laura Wilson" userId="f09feafc-2bf4-43d3-95bb-2fc22e202ead" providerId="ADAL" clId="{C3442BD6-E4AE-425A-8F91-2B5F026C2A45}" dt="2020-01-22T08:57:15.021" v="830" actId="207"/>
          <ac:graphicFrameMkLst>
            <pc:docMk/>
            <pc:sldMk cId="3748776607" sldId="419"/>
            <ac:graphicFrameMk id="54" creationId="{32F38CDF-2817-4CD0-91D0-286EF9AAFEFD}"/>
          </ac:graphicFrameMkLst>
        </pc:graphicFrameChg>
        <pc:graphicFrameChg chg="modGraphic">
          <ac:chgData name="Laura Wilson" userId="f09feafc-2bf4-43d3-95bb-2fc22e202ead" providerId="ADAL" clId="{C3442BD6-E4AE-425A-8F91-2B5F026C2A45}" dt="2020-01-22T08:57:01.189" v="828" actId="207"/>
          <ac:graphicFrameMkLst>
            <pc:docMk/>
            <pc:sldMk cId="3748776607" sldId="419"/>
            <ac:graphicFrameMk id="55" creationId="{5F1649B0-7E3D-41C8-B437-ADA2B75DA736}"/>
          </ac:graphicFrameMkLst>
        </pc:graphicFrameChg>
      </pc:sldChg>
      <pc:sldChg chg="addSp delSp modSp add">
        <pc:chgData name="Laura Wilson" userId="f09feafc-2bf4-43d3-95bb-2fc22e202ead" providerId="ADAL" clId="{C3442BD6-E4AE-425A-8F91-2B5F026C2A45}" dt="2020-01-23T08:46:50.406" v="2207" actId="1036"/>
        <pc:sldMkLst>
          <pc:docMk/>
          <pc:sldMk cId="2601804131" sldId="420"/>
        </pc:sldMkLst>
        <pc:spChg chg="mod">
          <ac:chgData name="Laura Wilson" userId="f09feafc-2bf4-43d3-95bb-2fc22e202ead" providerId="ADAL" clId="{C3442BD6-E4AE-425A-8F91-2B5F026C2A45}" dt="2020-01-22T09:12:48.244" v="1359" actId="255"/>
          <ac:spMkLst>
            <pc:docMk/>
            <pc:sldMk cId="2601804131" sldId="420"/>
            <ac:spMk id="19" creationId="{5252A847-DE45-4FA3-A1F8-EEBEB845FF8E}"/>
          </ac:spMkLst>
        </pc:spChg>
        <pc:spChg chg="add mod">
          <ac:chgData name="Laura Wilson" userId="f09feafc-2bf4-43d3-95bb-2fc22e202ead" providerId="ADAL" clId="{C3442BD6-E4AE-425A-8F91-2B5F026C2A45}" dt="2020-01-22T09:12:00.285" v="1354" actId="1035"/>
          <ac:spMkLst>
            <pc:docMk/>
            <pc:sldMk cId="2601804131" sldId="420"/>
            <ac:spMk id="22" creationId="{CB9DA35E-000F-400B-B43B-6321D11BA941}"/>
          </ac:spMkLst>
        </pc:spChg>
        <pc:grpChg chg="del">
          <ac:chgData name="Laura Wilson" userId="f09feafc-2bf4-43d3-95bb-2fc22e202ead" providerId="ADAL" clId="{C3442BD6-E4AE-425A-8F91-2B5F026C2A45}" dt="2020-01-22T09:02:42.581" v="954" actId="478"/>
          <ac:grpSpMkLst>
            <pc:docMk/>
            <pc:sldMk cId="2601804131" sldId="420"/>
            <ac:grpSpMk id="4" creationId="{A454367C-92EC-42BE-9F52-99E0DAC0912F}"/>
          </ac:grpSpMkLst>
        </pc:grpChg>
        <pc:grpChg chg="del">
          <ac:chgData name="Laura Wilson" userId="f09feafc-2bf4-43d3-95bb-2fc22e202ead" providerId="ADAL" clId="{C3442BD6-E4AE-425A-8F91-2B5F026C2A45}" dt="2020-01-22T09:14:28.950" v="1421" actId="478"/>
          <ac:grpSpMkLst>
            <pc:docMk/>
            <pc:sldMk cId="2601804131" sldId="420"/>
            <ac:grpSpMk id="5" creationId="{0D77B9B9-5A95-485A-9821-E94BFDA611CC}"/>
          </ac:grpSpMkLst>
        </pc:grpChg>
        <pc:graphicFrameChg chg="del">
          <ac:chgData name="Laura Wilson" userId="f09feafc-2bf4-43d3-95bb-2fc22e202ead" providerId="ADAL" clId="{C3442BD6-E4AE-425A-8F91-2B5F026C2A45}" dt="2020-01-22T09:02:42.581" v="954" actId="478"/>
          <ac:graphicFrameMkLst>
            <pc:docMk/>
            <pc:sldMk cId="2601804131" sldId="420"/>
            <ac:graphicFrameMk id="3" creationId="{D081E9CC-65A5-45A4-81C9-13A903796C73}"/>
          </ac:graphicFrameMkLst>
        </pc:graphicFrameChg>
        <pc:graphicFrameChg chg="mod ord modGraphic">
          <ac:chgData name="Laura Wilson" userId="f09feafc-2bf4-43d3-95bb-2fc22e202ead" providerId="ADAL" clId="{C3442BD6-E4AE-425A-8F91-2B5F026C2A45}" dt="2020-01-23T08:46:50.406" v="2207" actId="1036"/>
          <ac:graphicFrameMkLst>
            <pc:docMk/>
            <pc:sldMk cId="2601804131" sldId="420"/>
            <ac:graphicFrameMk id="6" creationId="{5EEBFAF2-BAAF-4404-AEC7-38DE0AE1EB63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46:50.406" v="2207" actId="1036"/>
          <ac:graphicFrameMkLst>
            <pc:docMk/>
            <pc:sldMk cId="2601804131" sldId="420"/>
            <ac:graphicFrameMk id="24" creationId="{87881AB6-700C-4E7C-81BB-09D1FCBB4493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12:00.285" v="1354" actId="1035"/>
          <ac:graphicFrameMkLst>
            <pc:docMk/>
            <pc:sldMk cId="2601804131" sldId="420"/>
            <ac:graphicFrameMk id="26" creationId="{BF06F5C1-041F-47EE-AED9-A899C2300F1A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12:00.285" v="1354" actId="1035"/>
          <ac:graphicFrameMkLst>
            <pc:docMk/>
            <pc:sldMk cId="2601804131" sldId="420"/>
            <ac:graphicFrameMk id="27" creationId="{4EC530E7-62EF-4820-867E-8746A7CBFFAB}"/>
          </ac:graphicFrameMkLst>
        </pc:graphicFrameChg>
        <pc:graphicFrameChg chg="del">
          <ac:chgData name="Laura Wilson" userId="f09feafc-2bf4-43d3-95bb-2fc22e202ead" providerId="ADAL" clId="{C3442BD6-E4AE-425A-8F91-2B5F026C2A45}" dt="2020-01-22T09:02:42.581" v="954" actId="478"/>
          <ac:graphicFrameMkLst>
            <pc:docMk/>
            <pc:sldMk cId="2601804131" sldId="420"/>
            <ac:graphicFrameMk id="54" creationId="{32F38CDF-2817-4CD0-91D0-286EF9AAFEFD}"/>
          </ac:graphicFrameMkLst>
        </pc:graphicFrameChg>
        <pc:graphicFrameChg chg="del">
          <ac:chgData name="Laura Wilson" userId="f09feafc-2bf4-43d3-95bb-2fc22e202ead" providerId="ADAL" clId="{C3442BD6-E4AE-425A-8F91-2B5F026C2A45}" dt="2020-01-22T09:02:42.581" v="954" actId="478"/>
          <ac:graphicFrameMkLst>
            <pc:docMk/>
            <pc:sldMk cId="2601804131" sldId="420"/>
            <ac:graphicFrameMk id="55" creationId="{5F1649B0-7E3D-41C8-B437-ADA2B75DA736}"/>
          </ac:graphicFrameMkLst>
        </pc:graphicFrameChg>
        <pc:picChg chg="add mod">
          <ac:chgData name="Laura Wilson" userId="f09feafc-2bf4-43d3-95bb-2fc22e202ead" providerId="ADAL" clId="{C3442BD6-E4AE-425A-8F91-2B5F026C2A45}" dt="2020-01-22T09:12:00.285" v="1354" actId="1035"/>
          <ac:picMkLst>
            <pc:docMk/>
            <pc:sldMk cId="2601804131" sldId="420"/>
            <ac:picMk id="23" creationId="{9FC557D5-4C2B-420E-B72F-5EBA5EDD0F22}"/>
          </ac:picMkLst>
        </pc:picChg>
        <pc:cxnChg chg="mod">
          <ac:chgData name="Laura Wilson" userId="f09feafc-2bf4-43d3-95bb-2fc22e202ead" providerId="ADAL" clId="{C3442BD6-E4AE-425A-8F91-2B5F026C2A45}" dt="2020-01-22T09:02:42.581" v="954" actId="478"/>
          <ac:cxnSpMkLst>
            <pc:docMk/>
            <pc:sldMk cId="2601804131" sldId="420"/>
            <ac:cxnSpMk id="25" creationId="{97F26562-4169-4E91-B4B1-F5F0C2BE7962}"/>
          </ac:cxnSpMkLst>
        </pc:cxnChg>
        <pc:cxnChg chg="mod">
          <ac:chgData name="Laura Wilson" userId="f09feafc-2bf4-43d3-95bb-2fc22e202ead" providerId="ADAL" clId="{C3442BD6-E4AE-425A-8F91-2B5F026C2A45}" dt="2020-01-22T09:02:42.581" v="954" actId="478"/>
          <ac:cxnSpMkLst>
            <pc:docMk/>
            <pc:sldMk cId="2601804131" sldId="420"/>
            <ac:cxnSpMk id="28" creationId="{25DD6F56-DB2C-4D5B-AE82-E9374F39898D}"/>
          </ac:cxnSpMkLst>
        </pc:cxnChg>
        <pc:cxnChg chg="mod">
          <ac:chgData name="Laura Wilson" userId="f09feafc-2bf4-43d3-95bb-2fc22e202ead" providerId="ADAL" clId="{C3442BD6-E4AE-425A-8F91-2B5F026C2A45}" dt="2020-01-22T09:02:42.581" v="954" actId="478"/>
          <ac:cxnSpMkLst>
            <pc:docMk/>
            <pc:sldMk cId="2601804131" sldId="420"/>
            <ac:cxnSpMk id="36" creationId="{A7C70842-29E7-4536-8897-BD04A2DDCB8C}"/>
          </ac:cxnSpMkLst>
        </pc:cxnChg>
      </pc:sldChg>
      <pc:sldChg chg="addSp delSp modSp add">
        <pc:chgData name="Laura Wilson" userId="f09feafc-2bf4-43d3-95bb-2fc22e202ead" providerId="ADAL" clId="{C3442BD6-E4AE-425A-8F91-2B5F026C2A45}" dt="2020-01-23T08:47:04.767" v="2210"/>
        <pc:sldMkLst>
          <pc:docMk/>
          <pc:sldMk cId="917950533" sldId="421"/>
        </pc:sldMkLst>
        <pc:spChg chg="mod">
          <ac:chgData name="Laura Wilson" userId="f09feafc-2bf4-43d3-95bb-2fc22e202ead" providerId="ADAL" clId="{C3442BD6-E4AE-425A-8F91-2B5F026C2A45}" dt="2020-01-22T09:12:54.999" v="1360" actId="255"/>
          <ac:spMkLst>
            <pc:docMk/>
            <pc:sldMk cId="917950533" sldId="421"/>
            <ac:spMk id="19" creationId="{5252A847-DE45-4FA3-A1F8-EEBEB845FF8E}"/>
          </ac:spMkLst>
        </pc:spChg>
        <pc:spChg chg="mod">
          <ac:chgData name="Laura Wilson" userId="f09feafc-2bf4-43d3-95bb-2fc22e202ead" providerId="ADAL" clId="{C3442BD6-E4AE-425A-8F91-2B5F026C2A45}" dt="2020-01-22T09:11:49.769" v="1347" actId="1035"/>
          <ac:spMkLst>
            <pc:docMk/>
            <pc:sldMk cId="917950533" sldId="421"/>
            <ac:spMk id="22" creationId="{CB9DA35E-000F-400B-B43B-6321D11BA941}"/>
          </ac:spMkLst>
        </pc:spChg>
        <pc:grpChg chg="del">
          <ac:chgData name="Laura Wilson" userId="f09feafc-2bf4-43d3-95bb-2fc22e202ead" providerId="ADAL" clId="{C3442BD6-E4AE-425A-8F91-2B5F026C2A45}" dt="2020-01-22T09:14:25.085" v="1420" actId="478"/>
          <ac:grpSpMkLst>
            <pc:docMk/>
            <pc:sldMk cId="917950533" sldId="421"/>
            <ac:grpSpMk id="5" creationId="{0D77B9B9-5A95-485A-9821-E94BFDA611CC}"/>
          </ac:grpSpMkLst>
        </pc:grpChg>
        <pc:graphicFrameChg chg="del mod">
          <ac:chgData name="Laura Wilson" userId="f09feafc-2bf4-43d3-95bb-2fc22e202ead" providerId="ADAL" clId="{C3442BD6-E4AE-425A-8F91-2B5F026C2A45}" dt="2020-01-23T08:47:00.733" v="2208" actId="478"/>
          <ac:graphicFrameMkLst>
            <pc:docMk/>
            <pc:sldMk cId="917950533" sldId="421"/>
            <ac:graphicFrameMk id="6" creationId="{5EEBFAF2-BAAF-4404-AEC7-38DE0AE1EB63}"/>
          </ac:graphicFrameMkLst>
        </pc:graphicFrameChg>
        <pc:graphicFrameChg chg="add">
          <ac:chgData name="Laura Wilson" userId="f09feafc-2bf4-43d3-95bb-2fc22e202ead" providerId="ADAL" clId="{C3442BD6-E4AE-425A-8F91-2B5F026C2A45}" dt="2020-01-23T08:47:04.767" v="2210"/>
          <ac:graphicFrameMkLst>
            <pc:docMk/>
            <pc:sldMk cId="917950533" sldId="421"/>
            <ac:graphicFrameMk id="12" creationId="{6EFD62A6-5F3B-4C6F-85FE-4265648DC007}"/>
          </ac:graphicFrameMkLst>
        </pc:graphicFrameChg>
        <pc:graphicFrameChg chg="add">
          <ac:chgData name="Laura Wilson" userId="f09feafc-2bf4-43d3-95bb-2fc22e202ead" providerId="ADAL" clId="{C3442BD6-E4AE-425A-8F91-2B5F026C2A45}" dt="2020-01-23T08:47:04.767" v="2210"/>
          <ac:graphicFrameMkLst>
            <pc:docMk/>
            <pc:sldMk cId="917950533" sldId="421"/>
            <ac:graphicFrameMk id="13" creationId="{EA9557F0-8E05-4EFE-923B-5FD187E6EDF6}"/>
          </ac:graphicFrameMkLst>
        </pc:graphicFrameChg>
        <pc:graphicFrameChg chg="del mod">
          <ac:chgData name="Laura Wilson" userId="f09feafc-2bf4-43d3-95bb-2fc22e202ead" providerId="ADAL" clId="{C3442BD6-E4AE-425A-8F91-2B5F026C2A45}" dt="2020-01-23T08:47:04.321" v="2209" actId="478"/>
          <ac:graphicFrameMkLst>
            <pc:docMk/>
            <pc:sldMk cId="917950533" sldId="421"/>
            <ac:graphicFrameMk id="24" creationId="{87881AB6-700C-4E7C-81BB-09D1FCBB4493}"/>
          </ac:graphicFrameMkLst>
        </pc:graphicFrameChg>
        <pc:graphicFrameChg chg="mod">
          <ac:chgData name="Laura Wilson" userId="f09feafc-2bf4-43d3-95bb-2fc22e202ead" providerId="ADAL" clId="{C3442BD6-E4AE-425A-8F91-2B5F026C2A45}" dt="2020-01-22T09:11:49.769" v="1347" actId="1035"/>
          <ac:graphicFrameMkLst>
            <pc:docMk/>
            <pc:sldMk cId="917950533" sldId="421"/>
            <ac:graphicFrameMk id="26" creationId="{BF06F5C1-041F-47EE-AED9-A899C2300F1A}"/>
          </ac:graphicFrameMkLst>
        </pc:graphicFrameChg>
        <pc:graphicFrameChg chg="mod">
          <ac:chgData name="Laura Wilson" userId="f09feafc-2bf4-43d3-95bb-2fc22e202ead" providerId="ADAL" clId="{C3442BD6-E4AE-425A-8F91-2B5F026C2A45}" dt="2020-01-22T09:11:49.769" v="1347" actId="1035"/>
          <ac:graphicFrameMkLst>
            <pc:docMk/>
            <pc:sldMk cId="917950533" sldId="421"/>
            <ac:graphicFrameMk id="27" creationId="{4EC530E7-62EF-4820-867E-8746A7CBFFAB}"/>
          </ac:graphicFrameMkLst>
        </pc:graphicFrameChg>
        <pc:picChg chg="mod">
          <ac:chgData name="Laura Wilson" userId="f09feafc-2bf4-43d3-95bb-2fc22e202ead" providerId="ADAL" clId="{C3442BD6-E4AE-425A-8F91-2B5F026C2A45}" dt="2020-01-22T09:11:49.769" v="1347" actId="1035"/>
          <ac:picMkLst>
            <pc:docMk/>
            <pc:sldMk cId="917950533" sldId="421"/>
            <ac:picMk id="23" creationId="{9FC557D5-4C2B-420E-B72F-5EBA5EDD0F22}"/>
          </ac:picMkLst>
        </pc:picChg>
      </pc:sldChg>
      <pc:sldChg chg="addSp delSp modSp add">
        <pc:chgData name="Laura Wilson" userId="f09feafc-2bf4-43d3-95bb-2fc22e202ead" providerId="ADAL" clId="{C3442BD6-E4AE-425A-8F91-2B5F026C2A45}" dt="2020-01-23T08:47:13.797" v="2213"/>
        <pc:sldMkLst>
          <pc:docMk/>
          <pc:sldMk cId="178214067" sldId="422"/>
        </pc:sldMkLst>
        <pc:spChg chg="mod">
          <ac:chgData name="Laura Wilson" userId="f09feafc-2bf4-43d3-95bb-2fc22e202ead" providerId="ADAL" clId="{C3442BD6-E4AE-425A-8F91-2B5F026C2A45}" dt="2020-01-22T09:13:02.308" v="1361" actId="255"/>
          <ac:spMkLst>
            <pc:docMk/>
            <pc:sldMk cId="178214067" sldId="422"/>
            <ac:spMk id="19" creationId="{5252A847-DE45-4FA3-A1F8-EEBEB845FF8E}"/>
          </ac:spMkLst>
        </pc:spChg>
        <pc:spChg chg="mod">
          <ac:chgData name="Laura Wilson" userId="f09feafc-2bf4-43d3-95bb-2fc22e202ead" providerId="ADAL" clId="{C3442BD6-E4AE-425A-8F91-2B5F026C2A45}" dt="2020-01-22T09:11:41.638" v="1340" actId="1035"/>
          <ac:spMkLst>
            <pc:docMk/>
            <pc:sldMk cId="178214067" sldId="422"/>
            <ac:spMk id="22" creationId="{CB9DA35E-000F-400B-B43B-6321D11BA941}"/>
          </ac:spMkLst>
        </pc:spChg>
        <pc:grpChg chg="del">
          <ac:chgData name="Laura Wilson" userId="f09feafc-2bf4-43d3-95bb-2fc22e202ead" providerId="ADAL" clId="{C3442BD6-E4AE-425A-8F91-2B5F026C2A45}" dt="2020-01-22T09:14:22.351" v="1419" actId="478"/>
          <ac:grpSpMkLst>
            <pc:docMk/>
            <pc:sldMk cId="178214067" sldId="422"/>
            <ac:grpSpMk id="5" creationId="{0D77B9B9-5A95-485A-9821-E94BFDA611CC}"/>
          </ac:grpSpMkLst>
        </pc:grpChg>
        <pc:graphicFrameChg chg="del mod">
          <ac:chgData name="Laura Wilson" userId="f09feafc-2bf4-43d3-95bb-2fc22e202ead" providerId="ADAL" clId="{C3442BD6-E4AE-425A-8F91-2B5F026C2A45}" dt="2020-01-23T08:47:08.635" v="2211" actId="478"/>
          <ac:graphicFrameMkLst>
            <pc:docMk/>
            <pc:sldMk cId="178214067" sldId="422"/>
            <ac:graphicFrameMk id="6" creationId="{5EEBFAF2-BAAF-4404-AEC7-38DE0AE1EB63}"/>
          </ac:graphicFrameMkLst>
        </pc:graphicFrameChg>
        <pc:graphicFrameChg chg="add">
          <ac:chgData name="Laura Wilson" userId="f09feafc-2bf4-43d3-95bb-2fc22e202ead" providerId="ADAL" clId="{C3442BD6-E4AE-425A-8F91-2B5F026C2A45}" dt="2020-01-23T08:47:13.797" v="2213"/>
          <ac:graphicFrameMkLst>
            <pc:docMk/>
            <pc:sldMk cId="178214067" sldId="422"/>
            <ac:graphicFrameMk id="16" creationId="{B7809492-FB46-4A99-B3FA-326DD179D35C}"/>
          </ac:graphicFrameMkLst>
        </pc:graphicFrameChg>
        <pc:graphicFrameChg chg="add">
          <ac:chgData name="Laura Wilson" userId="f09feafc-2bf4-43d3-95bb-2fc22e202ead" providerId="ADAL" clId="{C3442BD6-E4AE-425A-8F91-2B5F026C2A45}" dt="2020-01-23T08:47:13.797" v="2213"/>
          <ac:graphicFrameMkLst>
            <pc:docMk/>
            <pc:sldMk cId="178214067" sldId="422"/>
            <ac:graphicFrameMk id="17" creationId="{680EBFB0-C564-48EB-96C4-84BAC76FEFCB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34:36.843" v="2028" actId="12789"/>
          <ac:graphicFrameMkLst>
            <pc:docMk/>
            <pc:sldMk cId="178214067" sldId="422"/>
            <ac:graphicFrameMk id="20" creationId="{892F6CB8-8215-4869-9BB2-0F29EFFD1FEB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34:36.843" v="2028" actId="12789"/>
          <ac:graphicFrameMkLst>
            <pc:docMk/>
            <pc:sldMk cId="178214067" sldId="422"/>
            <ac:graphicFrameMk id="21" creationId="{B9E60064-2FE5-4526-906E-3240EE70FA18}"/>
          </ac:graphicFrameMkLst>
        </pc:graphicFrameChg>
        <pc:graphicFrameChg chg="del mod">
          <ac:chgData name="Laura Wilson" userId="f09feafc-2bf4-43d3-95bb-2fc22e202ead" providerId="ADAL" clId="{C3442BD6-E4AE-425A-8F91-2B5F026C2A45}" dt="2020-01-23T08:47:13.512" v="2212" actId="478"/>
          <ac:graphicFrameMkLst>
            <pc:docMk/>
            <pc:sldMk cId="178214067" sldId="422"/>
            <ac:graphicFrameMk id="24" creationId="{87881AB6-700C-4E7C-81BB-09D1FCBB4493}"/>
          </ac:graphicFrameMkLst>
        </pc:graphicFrameChg>
        <pc:graphicFrameChg chg="add mod">
          <ac:chgData name="Laura Wilson" userId="f09feafc-2bf4-43d3-95bb-2fc22e202ead" providerId="ADAL" clId="{C3442BD6-E4AE-425A-8F91-2B5F026C2A45}" dt="2020-01-23T08:34:45.484" v="2029" actId="12789"/>
          <ac:graphicFrameMkLst>
            <pc:docMk/>
            <pc:sldMk cId="178214067" sldId="422"/>
            <ac:graphicFrameMk id="25" creationId="{029310B9-7AE8-45A7-9771-8EBEE48CE6AE}"/>
          </ac:graphicFrameMkLst>
        </pc:graphicFrameChg>
        <pc:graphicFrameChg chg="mod modGraphic">
          <ac:chgData name="Laura Wilson" userId="f09feafc-2bf4-43d3-95bb-2fc22e202ead" providerId="ADAL" clId="{C3442BD6-E4AE-425A-8F91-2B5F026C2A45}" dt="2020-01-22T09:11:41.638" v="1340" actId="1035"/>
          <ac:graphicFrameMkLst>
            <pc:docMk/>
            <pc:sldMk cId="178214067" sldId="422"/>
            <ac:graphicFrameMk id="26" creationId="{BF06F5C1-041F-47EE-AED9-A899C2300F1A}"/>
          </ac:graphicFrameMkLst>
        </pc:graphicFrameChg>
        <pc:graphicFrameChg chg="mod">
          <ac:chgData name="Laura Wilson" userId="f09feafc-2bf4-43d3-95bb-2fc22e202ead" providerId="ADAL" clId="{C3442BD6-E4AE-425A-8F91-2B5F026C2A45}" dt="2020-01-22T09:11:41.638" v="1340" actId="1035"/>
          <ac:graphicFrameMkLst>
            <pc:docMk/>
            <pc:sldMk cId="178214067" sldId="422"/>
            <ac:graphicFrameMk id="27" creationId="{4EC530E7-62EF-4820-867E-8746A7CBFFAB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34:45.484" v="2029" actId="12789"/>
          <ac:graphicFrameMkLst>
            <pc:docMk/>
            <pc:sldMk cId="178214067" sldId="422"/>
            <ac:graphicFrameMk id="28" creationId="{0AE54B3C-84C2-492D-9DDE-CD94D8277BA0}"/>
          </ac:graphicFrameMkLst>
        </pc:graphicFrameChg>
        <pc:picChg chg="mod">
          <ac:chgData name="Laura Wilson" userId="f09feafc-2bf4-43d3-95bb-2fc22e202ead" providerId="ADAL" clId="{C3442BD6-E4AE-425A-8F91-2B5F026C2A45}" dt="2020-01-22T09:11:41.638" v="1340" actId="1035"/>
          <ac:picMkLst>
            <pc:docMk/>
            <pc:sldMk cId="178214067" sldId="422"/>
            <ac:picMk id="23" creationId="{9FC557D5-4C2B-420E-B72F-5EBA5EDD0F22}"/>
          </ac:picMkLst>
        </pc:picChg>
      </pc:sldChg>
      <pc:sldChg chg="modSp add">
        <pc:chgData name="Laura Wilson" userId="f09feafc-2bf4-43d3-95bb-2fc22e202ead" providerId="ADAL" clId="{C3442BD6-E4AE-425A-8F91-2B5F026C2A45}" dt="2020-01-23T08:35:37.022" v="2034"/>
        <pc:sldMkLst>
          <pc:docMk/>
          <pc:sldMk cId="609868652" sldId="423"/>
        </pc:sldMkLst>
        <pc:spChg chg="mod">
          <ac:chgData name="Laura Wilson" userId="f09feafc-2bf4-43d3-95bb-2fc22e202ead" providerId="ADAL" clId="{C3442BD6-E4AE-425A-8F91-2B5F026C2A45}" dt="2020-01-22T09:39:53.838" v="1764"/>
          <ac:spMkLst>
            <pc:docMk/>
            <pc:sldMk cId="609868652" sldId="423"/>
            <ac:spMk id="19" creationId="{5252A847-DE45-4FA3-A1F8-EEBEB845FF8E}"/>
          </ac:spMkLst>
        </pc:spChg>
        <pc:graphicFrameChg chg="mod">
          <ac:chgData name="Laura Wilson" userId="f09feafc-2bf4-43d3-95bb-2fc22e202ead" providerId="ADAL" clId="{C3442BD6-E4AE-425A-8F91-2B5F026C2A45}" dt="2020-01-23T08:35:30.139" v="2032"/>
          <ac:graphicFrameMkLst>
            <pc:docMk/>
            <pc:sldMk cId="609868652" sldId="423"/>
            <ac:graphicFrameMk id="13" creationId="{01156500-14DB-4509-9C25-8DBB6255257F}"/>
          </ac:graphicFrameMkLst>
        </pc:graphicFrameChg>
        <pc:graphicFrameChg chg="mod">
          <ac:chgData name="Laura Wilson" userId="f09feafc-2bf4-43d3-95bb-2fc22e202ead" providerId="ADAL" clId="{C3442BD6-E4AE-425A-8F91-2B5F026C2A45}" dt="2020-01-23T08:35:37.022" v="2034"/>
          <ac:graphicFrameMkLst>
            <pc:docMk/>
            <pc:sldMk cId="609868652" sldId="423"/>
            <ac:graphicFrameMk id="14" creationId="{4F17AF08-A8A2-45D6-8912-06CFFCEA89A8}"/>
          </ac:graphicFrameMkLst>
        </pc:graphicFrameChg>
        <pc:graphicFrameChg chg="mod">
          <ac:chgData name="Laura Wilson" userId="f09feafc-2bf4-43d3-95bb-2fc22e202ead" providerId="ADAL" clId="{C3442BD6-E4AE-425A-8F91-2B5F026C2A45}" dt="2020-01-23T08:35:34.093" v="2033"/>
          <ac:graphicFrameMkLst>
            <pc:docMk/>
            <pc:sldMk cId="609868652" sldId="423"/>
            <ac:graphicFrameMk id="15" creationId="{212FD5A4-972E-433A-8856-835C996DDAB6}"/>
          </ac:graphicFrameMkLst>
        </pc:graphicFrameChg>
        <pc:graphicFrameChg chg="mod">
          <ac:chgData name="Laura Wilson" userId="f09feafc-2bf4-43d3-95bb-2fc22e202ead" providerId="ADAL" clId="{C3442BD6-E4AE-425A-8F91-2B5F026C2A45}" dt="2020-01-23T08:35:08.542" v="2031"/>
          <ac:graphicFrameMkLst>
            <pc:docMk/>
            <pc:sldMk cId="609868652" sldId="423"/>
            <ac:graphicFrameMk id="17" creationId="{B96EDCC4-F014-4D65-BBB7-3E3AC3ACB407}"/>
          </ac:graphicFrameMkLst>
        </pc:graphicFrameChg>
      </pc:sldChg>
      <pc:sldChg chg="addSp modSp add">
        <pc:chgData name="Laura Wilson" userId="f09feafc-2bf4-43d3-95bb-2fc22e202ead" providerId="ADAL" clId="{C3442BD6-E4AE-425A-8F91-2B5F026C2A45}" dt="2020-01-23T08:35:52.047" v="2037"/>
        <pc:sldMkLst>
          <pc:docMk/>
          <pc:sldMk cId="2115610746" sldId="424"/>
        </pc:sldMkLst>
        <pc:spChg chg="mod">
          <ac:chgData name="Laura Wilson" userId="f09feafc-2bf4-43d3-95bb-2fc22e202ead" providerId="ADAL" clId="{C3442BD6-E4AE-425A-8F91-2B5F026C2A45}" dt="2020-01-22T09:39:41.788" v="1763" actId="6549"/>
          <ac:spMkLst>
            <pc:docMk/>
            <pc:sldMk cId="2115610746" sldId="424"/>
            <ac:spMk id="19" creationId="{5252A847-DE45-4FA3-A1F8-EEBEB845FF8E}"/>
          </ac:spMkLst>
        </pc:spChg>
        <pc:graphicFrameChg chg="mod">
          <ac:chgData name="Laura Wilson" userId="f09feafc-2bf4-43d3-95bb-2fc22e202ead" providerId="ADAL" clId="{C3442BD6-E4AE-425A-8F91-2B5F026C2A45}" dt="2020-01-23T08:35:47.945" v="2036"/>
          <ac:graphicFrameMkLst>
            <pc:docMk/>
            <pc:sldMk cId="2115610746" sldId="424"/>
            <ac:graphicFrameMk id="13" creationId="{01156500-14DB-4509-9C25-8DBB6255257F}"/>
          </ac:graphicFrameMkLst>
        </pc:graphicFrameChg>
        <pc:graphicFrameChg chg="mod">
          <ac:chgData name="Laura Wilson" userId="f09feafc-2bf4-43d3-95bb-2fc22e202ead" providerId="ADAL" clId="{C3442BD6-E4AE-425A-8F91-2B5F026C2A45}" dt="2020-01-23T08:35:44.929" v="2035"/>
          <ac:graphicFrameMkLst>
            <pc:docMk/>
            <pc:sldMk cId="2115610746" sldId="424"/>
            <ac:graphicFrameMk id="14" creationId="{4F17AF08-A8A2-45D6-8912-06CFFCEA89A8}"/>
          </ac:graphicFrameMkLst>
        </pc:graphicFrameChg>
        <pc:graphicFrameChg chg="mod">
          <ac:chgData name="Laura Wilson" userId="f09feafc-2bf4-43d3-95bb-2fc22e202ead" providerId="ADAL" clId="{C3442BD6-E4AE-425A-8F91-2B5F026C2A45}" dt="2020-01-23T08:35:52.047" v="2037"/>
          <ac:graphicFrameMkLst>
            <pc:docMk/>
            <pc:sldMk cId="2115610746" sldId="424"/>
            <ac:graphicFrameMk id="15" creationId="{212FD5A4-972E-433A-8856-835C996DDAB6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31:39.205" v="1731" actId="1038"/>
          <ac:graphicFrameMkLst>
            <pc:docMk/>
            <pc:sldMk cId="2115610746" sldId="424"/>
            <ac:graphicFrameMk id="23" creationId="{1FC4BCCF-5B5E-48FA-975F-D512B429E885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31:52.420" v="1743" actId="20577"/>
          <ac:graphicFrameMkLst>
            <pc:docMk/>
            <pc:sldMk cId="2115610746" sldId="424"/>
            <ac:graphicFrameMk id="24" creationId="{1D1095AE-5230-495E-9B09-7A1B1007D413}"/>
          </ac:graphicFrameMkLst>
        </pc:graphicFrameChg>
      </pc:sldChg>
      <pc:sldChg chg="addSp modSp add">
        <pc:chgData name="Laura Wilson" userId="f09feafc-2bf4-43d3-95bb-2fc22e202ead" providerId="ADAL" clId="{C3442BD6-E4AE-425A-8F91-2B5F026C2A45}" dt="2020-01-23T08:36:42.951" v="2053" actId="1038"/>
        <pc:sldMkLst>
          <pc:docMk/>
          <pc:sldMk cId="1422924921" sldId="425"/>
        </pc:sldMkLst>
        <pc:spChg chg="mod">
          <ac:chgData name="Laura Wilson" userId="f09feafc-2bf4-43d3-95bb-2fc22e202ead" providerId="ADAL" clId="{C3442BD6-E4AE-425A-8F91-2B5F026C2A45}" dt="2020-01-22T09:54:35.195" v="2009" actId="20577"/>
          <ac:spMkLst>
            <pc:docMk/>
            <pc:sldMk cId="1422924921" sldId="425"/>
            <ac:spMk id="19" creationId="{5252A847-DE45-4FA3-A1F8-EEBEB845FF8E}"/>
          </ac:spMkLst>
        </pc:spChg>
        <pc:graphicFrameChg chg="modGraphic">
          <ac:chgData name="Laura Wilson" userId="f09feafc-2bf4-43d3-95bb-2fc22e202ead" providerId="ADAL" clId="{C3442BD6-E4AE-425A-8F91-2B5F026C2A45}" dt="2020-01-22T09:51:01.930" v="1894" actId="207"/>
          <ac:graphicFrameMkLst>
            <pc:docMk/>
            <pc:sldMk cId="1422924921" sldId="425"/>
            <ac:graphicFrameMk id="2" creationId="{4F7E610A-219C-4F80-9C36-76253F9391A5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3T08:36:42.951" v="2053" actId="1038"/>
          <ac:graphicFrameMkLst>
            <pc:docMk/>
            <pc:sldMk cId="1422924921" sldId="425"/>
            <ac:graphicFrameMk id="9" creationId="{80D36051-9E90-4D2B-A9BE-208FFDB234FD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54:53.886" v="2015" actId="20577"/>
          <ac:graphicFrameMkLst>
            <pc:docMk/>
            <pc:sldMk cId="1422924921" sldId="425"/>
            <ac:graphicFrameMk id="10" creationId="{B58EFB4E-D407-45FD-94B6-51A9C49B1B69}"/>
          </ac:graphicFrameMkLst>
        </pc:graphicFrameChg>
        <pc:graphicFrameChg chg="add mod modGraphic">
          <ac:chgData name="Laura Wilson" userId="f09feafc-2bf4-43d3-95bb-2fc22e202ead" providerId="ADAL" clId="{C3442BD6-E4AE-425A-8F91-2B5F026C2A45}" dt="2020-01-22T09:55:01.881" v="2021" actId="20577"/>
          <ac:graphicFrameMkLst>
            <pc:docMk/>
            <pc:sldMk cId="1422924921" sldId="425"/>
            <ac:graphicFrameMk id="11" creationId="{101A0C0E-23BF-4116-9713-8AE6A3EE2E4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9BC-4B98-BDC0-F9B6CBBB2B98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9BC-4B98-BDC0-F9B6CBBB2B98}"/>
              </c:ext>
            </c:extLst>
          </c:dPt>
          <c:dPt>
            <c:idx val="2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9BC-4B98-BDC0-F9B6CBBB2B98}"/>
              </c:ext>
            </c:extLst>
          </c:dPt>
          <c:dPt>
            <c:idx val="3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9BC-4B98-BDC0-F9B6CBBB2B98}"/>
              </c:ext>
            </c:extLst>
          </c:dPt>
          <c:dPt>
            <c:idx val="4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9BC-4B98-BDC0-F9B6CBBB2B98}"/>
              </c:ext>
            </c:extLst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9BC-4B98-BDC0-F9B6CBBB2B98}"/>
              </c:ext>
            </c:extLst>
          </c:dPt>
          <c:dPt>
            <c:idx val="6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9BC-4B98-BDC0-F9B6CBBB2B98}"/>
              </c:ext>
            </c:extLst>
          </c:dPt>
          <c:dPt>
            <c:idx val="7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C9BC-4B98-BDC0-F9B6CBBB2B98}"/>
              </c:ext>
            </c:extLst>
          </c:dPt>
          <c:dPt>
            <c:idx val="8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C9BC-4B98-BDC0-F9B6CBBB2B98}"/>
              </c:ext>
            </c:extLst>
          </c:dPt>
          <c:dPt>
            <c:idx val="9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C9BC-4B98-BDC0-F9B6CBBB2B98}"/>
              </c:ext>
            </c:extLst>
          </c:dPt>
          <c:dPt>
            <c:idx val="10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C9BC-4B98-BDC0-F9B6CBBB2B98}"/>
              </c:ext>
            </c:extLst>
          </c:dPt>
          <c:dPt>
            <c:idx val="11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C9BC-4B98-BDC0-F9B6CBBB2B98}"/>
              </c:ext>
            </c:extLst>
          </c:dPt>
          <c:cat>
            <c:strRef>
              <c:f>Sheet1!$A$2:$A$13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EF-41D5-92E0-6FD8A7618C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0000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0E8E-4BD2-9813-FA35EDE99B3E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E8E-4BD2-9813-FA35EDE99B3E}"/>
              </c:ext>
            </c:extLst>
          </c:dPt>
          <c:dPt>
            <c:idx val="2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36A-4817-9B3E-D20137711ED6}"/>
              </c:ext>
            </c:extLst>
          </c:dPt>
          <c:dPt>
            <c:idx val="3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36A-4817-9B3E-D20137711ED6}"/>
              </c:ext>
            </c:extLst>
          </c:dPt>
          <c:dPt>
            <c:idx val="4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36A-4817-9B3E-D20137711ED6}"/>
              </c:ext>
            </c:extLst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36A-4817-9B3E-D20137711ED6}"/>
              </c:ext>
            </c:extLst>
          </c:dPt>
          <c:dPt>
            <c:idx val="6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36A-4817-9B3E-D20137711ED6}"/>
              </c:ext>
            </c:extLst>
          </c:dPt>
          <c:dPt>
            <c:idx val="7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36A-4817-9B3E-D20137711ED6}"/>
              </c:ext>
            </c:extLst>
          </c:dPt>
          <c:dPt>
            <c:idx val="8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36A-4817-9B3E-D20137711ED6}"/>
              </c:ext>
            </c:extLst>
          </c:dPt>
          <c:dPt>
            <c:idx val="9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36A-4817-9B3E-D20137711ED6}"/>
              </c:ext>
            </c:extLst>
          </c:dPt>
          <c:dPt>
            <c:idx val="10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736A-4817-9B3E-D20137711ED6}"/>
              </c:ext>
            </c:extLst>
          </c:dPt>
          <c:dPt>
            <c:idx val="11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736A-4817-9B3E-D20137711ED6}"/>
              </c:ext>
            </c:extLst>
          </c:dPt>
          <c:cat>
            <c:strRef>
              <c:f>Sheet1!$A$2:$A$13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EF-41D5-92E0-6FD8A7618C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09/01/2022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Spring Block 3 – Fractions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2: Equivalent </a:t>
            </a: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Fractions  1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Shade the shapes to show       . </a:t>
            </a:r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1600" b="1" dirty="0"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EEBFAF2-BAAF-4404-AEC7-38DE0AE1E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047834"/>
              </p:ext>
            </p:extLst>
          </p:nvPr>
        </p:nvGraphicFramePr>
        <p:xfrm>
          <a:off x="5977592" y="75760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081E9CC-65A5-45A4-81C9-13A903796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043341"/>
              </p:ext>
            </p:extLst>
          </p:nvPr>
        </p:nvGraphicFramePr>
        <p:xfrm>
          <a:off x="1286767" y="1839098"/>
          <a:ext cx="3600000" cy="61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0000">
                  <a:extLst>
                    <a:ext uri="{9D8B030D-6E8A-4147-A177-3AD203B41FA5}">
                      <a16:colId xmlns:a16="http://schemas.microsoft.com/office/drawing/2014/main" val="3523685309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2375432467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893986701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613064181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1875252359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2596461944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572134"/>
                  </a:ext>
                </a:extLst>
              </a:tr>
            </a:tbl>
          </a:graphicData>
        </a:graphic>
      </p:graphicFrame>
      <p:grpSp>
        <p:nvGrpSpPr>
          <p:cNvPr id="51" name="Group 50">
            <a:extLst>
              <a:ext uri="{FF2B5EF4-FFF2-40B4-BE49-F238E27FC236}">
                <a16:creationId xmlns:a16="http://schemas.microsoft.com/office/drawing/2014/main" id="{3FF1FAAB-FAB4-46F1-9E36-83DD857220E7}"/>
              </a:ext>
            </a:extLst>
          </p:cNvPr>
          <p:cNvGrpSpPr>
            <a:grpSpLocks noChangeAspect="1"/>
          </p:cNvGrpSpPr>
          <p:nvPr/>
        </p:nvGrpSpPr>
        <p:grpSpPr>
          <a:xfrm>
            <a:off x="6018789" y="1839098"/>
            <a:ext cx="1837440" cy="1584000"/>
            <a:chOff x="2462404" y="3198341"/>
            <a:chExt cx="1060704" cy="914400"/>
          </a:xfrm>
        </p:grpSpPr>
        <p:sp>
          <p:nvSpPr>
            <p:cNvPr id="44" name="Hexagon 43">
              <a:extLst>
                <a:ext uri="{FF2B5EF4-FFF2-40B4-BE49-F238E27FC236}">
                  <a16:creationId xmlns:a16="http://schemas.microsoft.com/office/drawing/2014/main" id="{9CAE27AC-DD09-4729-94C1-3572756F65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2404" y="3198341"/>
              <a:ext cx="1060704" cy="914400"/>
            </a:xfrm>
            <a:prstGeom prst="hexagon">
              <a:avLst>
                <a:gd name="adj" fmla="val 30115"/>
                <a:gd name="vf" fmla="val 115470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7F26562-4169-4E91-B4B1-F5F0C2BE7962}"/>
                </a:ext>
              </a:extLst>
            </p:cNvPr>
            <p:cNvCxnSpPr>
              <a:cxnSpLocks/>
              <a:stCxn id="44" idx="1"/>
              <a:endCxn id="44" idx="4"/>
            </p:cNvCxnSpPr>
            <p:nvPr/>
          </p:nvCxnSpPr>
          <p:spPr>
            <a:xfrm flipH="1" flipV="1">
              <a:off x="2737776" y="3198341"/>
              <a:ext cx="509960" cy="914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5DD6F56-DB2C-4D5B-AE82-E9374F39898D}"/>
                </a:ext>
              </a:extLst>
            </p:cNvPr>
            <p:cNvCxnSpPr>
              <a:cxnSpLocks/>
              <a:stCxn id="44" idx="0"/>
              <a:endCxn id="44" idx="3"/>
            </p:cNvCxnSpPr>
            <p:nvPr/>
          </p:nvCxnSpPr>
          <p:spPr>
            <a:xfrm flipH="1">
              <a:off x="2462404" y="3655541"/>
              <a:ext cx="1060704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7C70842-29E7-4536-8897-BD04A2DDCB8C}"/>
                </a:ext>
              </a:extLst>
            </p:cNvPr>
            <p:cNvCxnSpPr>
              <a:cxnSpLocks/>
              <a:stCxn id="44" idx="5"/>
              <a:endCxn id="44" idx="2"/>
            </p:cNvCxnSpPr>
            <p:nvPr/>
          </p:nvCxnSpPr>
          <p:spPr>
            <a:xfrm flipH="1">
              <a:off x="2737776" y="3198341"/>
              <a:ext cx="509960" cy="914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4" name="Chart 53">
            <a:extLst>
              <a:ext uri="{FF2B5EF4-FFF2-40B4-BE49-F238E27FC236}">
                <a16:creationId xmlns:a16="http://schemas.microsoft.com/office/drawing/2014/main" id="{32F38CDF-2817-4CD0-91D0-286EF9AAFE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5717332"/>
              </p:ext>
            </p:extLst>
          </p:nvPr>
        </p:nvGraphicFramePr>
        <p:xfrm>
          <a:off x="1286767" y="3371277"/>
          <a:ext cx="2133600" cy="2071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5" name="Table 55">
            <a:extLst>
              <a:ext uri="{FF2B5EF4-FFF2-40B4-BE49-F238E27FC236}">
                <a16:creationId xmlns:a16="http://schemas.microsoft.com/office/drawing/2014/main" id="{5F1649B0-7E3D-41C8-B437-ADA2B75DA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137757"/>
              </p:ext>
            </p:extLst>
          </p:nvPr>
        </p:nvGraphicFramePr>
        <p:xfrm>
          <a:off x="5264229" y="4007984"/>
          <a:ext cx="2592000" cy="12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57141596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58974850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60542148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02613544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833797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829070567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68825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58203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945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678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Shade the shapes to show       . </a:t>
            </a:r>
            <a:endParaRPr lang="en-GB" sz="2000" b="1" dirty="0">
              <a:latin typeface="Century Gothic" panose="020B0502020202020204" pitchFamily="34" charset="0"/>
            </a:endParaRPr>
          </a:p>
          <a:p>
            <a:endParaRPr lang="en-GB" sz="1600" b="1" dirty="0"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EEBFAF2-BAAF-4404-AEC7-38DE0AE1EB63}"/>
              </a:ext>
            </a:extLst>
          </p:cNvPr>
          <p:cNvGraphicFramePr>
            <a:graphicFrameLocks noGrp="1"/>
          </p:cNvGraphicFramePr>
          <p:nvPr/>
        </p:nvGraphicFramePr>
        <p:xfrm>
          <a:off x="5977592" y="75760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081E9CC-65A5-45A4-81C9-13A903796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496709"/>
              </p:ext>
            </p:extLst>
          </p:nvPr>
        </p:nvGraphicFramePr>
        <p:xfrm>
          <a:off x="1286767" y="1839098"/>
          <a:ext cx="3600000" cy="61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0000">
                  <a:extLst>
                    <a:ext uri="{9D8B030D-6E8A-4147-A177-3AD203B41FA5}">
                      <a16:colId xmlns:a16="http://schemas.microsoft.com/office/drawing/2014/main" val="3523685309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2375432467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893986701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613064181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1875252359"/>
                    </a:ext>
                  </a:extLst>
                </a:gridCol>
                <a:gridCol w="600000">
                  <a:extLst>
                    <a:ext uri="{9D8B030D-6E8A-4147-A177-3AD203B41FA5}">
                      <a16:colId xmlns:a16="http://schemas.microsoft.com/office/drawing/2014/main" val="2596461944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572134"/>
                  </a:ext>
                </a:extLst>
              </a:tr>
            </a:tbl>
          </a:graphicData>
        </a:graphic>
      </p:graphicFrame>
      <p:graphicFrame>
        <p:nvGraphicFramePr>
          <p:cNvPr id="54" name="Chart 53">
            <a:extLst>
              <a:ext uri="{FF2B5EF4-FFF2-40B4-BE49-F238E27FC236}">
                <a16:creationId xmlns:a16="http://schemas.microsoft.com/office/drawing/2014/main" id="{32F38CDF-2817-4CD0-91D0-286EF9AAFE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498601"/>
              </p:ext>
            </p:extLst>
          </p:nvPr>
        </p:nvGraphicFramePr>
        <p:xfrm>
          <a:off x="1286767" y="3371277"/>
          <a:ext cx="2133600" cy="2071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5" name="Table 55">
            <a:extLst>
              <a:ext uri="{FF2B5EF4-FFF2-40B4-BE49-F238E27FC236}">
                <a16:creationId xmlns:a16="http://schemas.microsoft.com/office/drawing/2014/main" id="{5F1649B0-7E3D-41C8-B437-ADA2B75DA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082827"/>
              </p:ext>
            </p:extLst>
          </p:nvPr>
        </p:nvGraphicFramePr>
        <p:xfrm>
          <a:off x="5264229" y="4007984"/>
          <a:ext cx="2592000" cy="129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57141596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58974850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60542148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02613544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8337972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1829070567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68825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58203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945760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A454367C-92EC-42BE-9F52-99E0DAC0912F}"/>
              </a:ext>
            </a:extLst>
          </p:cNvPr>
          <p:cNvGrpSpPr/>
          <p:nvPr/>
        </p:nvGrpSpPr>
        <p:grpSpPr>
          <a:xfrm>
            <a:off x="6018789" y="1839098"/>
            <a:ext cx="1837440" cy="1584000"/>
            <a:chOff x="6018789" y="1839098"/>
            <a:chExt cx="1837440" cy="1584000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3FF1FAAB-FAB4-46F1-9E36-83DD857220E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018789" y="1839098"/>
              <a:ext cx="1837440" cy="1584000"/>
              <a:chOff x="2462404" y="3198341"/>
              <a:chExt cx="1060704" cy="914400"/>
            </a:xfrm>
          </p:grpSpPr>
          <p:sp>
            <p:nvSpPr>
              <p:cNvPr id="44" name="Hexagon 43">
                <a:extLst>
                  <a:ext uri="{FF2B5EF4-FFF2-40B4-BE49-F238E27FC236}">
                    <a16:creationId xmlns:a16="http://schemas.microsoft.com/office/drawing/2014/main" id="{9CAE27AC-DD09-4729-94C1-3572756F657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462404" y="3198341"/>
                <a:ext cx="1060704" cy="914400"/>
              </a:xfrm>
              <a:prstGeom prst="hexagon">
                <a:avLst>
                  <a:gd name="adj" fmla="val 30115"/>
                  <a:gd name="vf" fmla="val 11547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97F26562-4169-4E91-B4B1-F5F0C2BE7962}"/>
                  </a:ext>
                </a:extLst>
              </p:cNvPr>
              <p:cNvCxnSpPr>
                <a:cxnSpLocks/>
                <a:stCxn id="44" idx="1"/>
                <a:endCxn id="44" idx="4"/>
              </p:cNvCxnSpPr>
              <p:nvPr/>
            </p:nvCxnSpPr>
            <p:spPr>
              <a:xfrm flipH="1" flipV="1">
                <a:off x="2737776" y="3198341"/>
                <a:ext cx="509960" cy="9144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25DD6F56-DB2C-4D5B-AE82-E9374F39898D}"/>
                  </a:ext>
                </a:extLst>
              </p:cNvPr>
              <p:cNvCxnSpPr>
                <a:cxnSpLocks/>
                <a:stCxn id="44" idx="0"/>
                <a:endCxn id="44" idx="3"/>
              </p:cNvCxnSpPr>
              <p:nvPr/>
            </p:nvCxnSpPr>
            <p:spPr>
              <a:xfrm flipH="1">
                <a:off x="2462404" y="3655541"/>
                <a:ext cx="1060704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7C70842-29E7-4536-8897-BD04A2DDCB8C}"/>
                  </a:ext>
                </a:extLst>
              </p:cNvPr>
              <p:cNvCxnSpPr>
                <a:cxnSpLocks/>
                <a:stCxn id="44" idx="5"/>
                <a:endCxn id="44" idx="2"/>
              </p:cNvCxnSpPr>
              <p:nvPr/>
            </p:nvCxnSpPr>
            <p:spPr>
              <a:xfrm flipH="1">
                <a:off x="2737776" y="3198341"/>
                <a:ext cx="509960" cy="9144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" name="Isosceles Triangle 1">
              <a:extLst>
                <a:ext uri="{FF2B5EF4-FFF2-40B4-BE49-F238E27FC236}">
                  <a16:creationId xmlns:a16="http://schemas.microsoft.com/office/drawing/2014/main" id="{1BE42500-06B1-45FD-B29F-770D9C86ADE3}"/>
                </a:ext>
              </a:extLst>
            </p:cNvPr>
            <p:cNvSpPr/>
            <p:nvPr/>
          </p:nvSpPr>
          <p:spPr>
            <a:xfrm rot="10800000">
              <a:off x="6500313" y="1840340"/>
              <a:ext cx="882000" cy="792000"/>
            </a:xfrm>
            <a:prstGeom prst="triangl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748776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Nissa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is investigating fractions. She says,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 Explain your answer.</a:t>
            </a:r>
            <a:endParaRPr lang="en-GB" sz="2000" b="1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000" b="1" dirty="0">
              <a:latin typeface="Century Gothic" panose="020B0502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22" name="Rounded Rectangular Callout 4">
            <a:extLst>
              <a:ext uri="{FF2B5EF4-FFF2-40B4-BE49-F238E27FC236}">
                <a16:creationId xmlns:a16="http://schemas.microsoft.com/office/drawing/2014/main" id="{CB9DA35E-000F-400B-B43B-6321D11BA941}"/>
              </a:ext>
            </a:extLst>
          </p:cNvPr>
          <p:cNvSpPr/>
          <p:nvPr/>
        </p:nvSpPr>
        <p:spPr>
          <a:xfrm>
            <a:off x="3826664" y="1563603"/>
            <a:ext cx="3540324" cy="1045582"/>
          </a:xfrm>
          <a:prstGeom prst="wedgeRoundRectCallout">
            <a:avLst>
              <a:gd name="adj1" fmla="val -60545"/>
              <a:gd name="adj2" fmla="val 43550"/>
              <a:gd name="adj3" fmla="val 16667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       is equivalent to       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FC557D5-4C2B-420E-B72F-5EBA5EDD0F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3562" y="1246607"/>
            <a:ext cx="1946681" cy="1849346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EEBFAF2-BAAF-4404-AEC7-38DE0AE1E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942786"/>
              </p:ext>
            </p:extLst>
          </p:nvPr>
        </p:nvGraphicFramePr>
        <p:xfrm>
          <a:off x="4203692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7881AB6-700C-4E7C-81BB-09D1FCBB44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784482"/>
              </p:ext>
            </p:extLst>
          </p:nvPr>
        </p:nvGraphicFramePr>
        <p:xfrm>
          <a:off x="6580731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BF06F5C1-041F-47EE-AED9-A899C2300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99891"/>
              </p:ext>
            </p:extLst>
          </p:nvPr>
        </p:nvGraphicFramePr>
        <p:xfrm>
          <a:off x="2737770" y="4197864"/>
          <a:ext cx="3668460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705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91114028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75522510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02327927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79680321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02030479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61890601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91945977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12439437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71978953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912037861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147609148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EC530E7-62EF-4820-867E-8746A7CBF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119506"/>
              </p:ext>
            </p:extLst>
          </p:nvPr>
        </p:nvGraphicFramePr>
        <p:xfrm>
          <a:off x="2737776" y="3398038"/>
          <a:ext cx="3668448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064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59858399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026526635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810274990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53713064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3843399661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4274825980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804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Nissa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is investigating fractions. She says,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 Explain your answer.</a:t>
            </a:r>
          </a:p>
          <a:p>
            <a:pPr lvl="0" defTabSz="685800">
              <a:lnSpc>
                <a:spcPct val="150000"/>
              </a:lnSpc>
              <a:defRPr/>
            </a:pP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Nissa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>
                <a:solidFill>
                  <a:schemeClr val="tx1"/>
                </a:solidFill>
                <a:latin typeface="Century Gothic" panose="020B0502020202020204" pitchFamily="34" charset="0"/>
              </a:rPr>
              <a:t>is incorrect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because…</a:t>
            </a:r>
            <a:endParaRPr lang="en-GB" sz="2000" b="1" dirty="0"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22" name="Rounded Rectangular Callout 4">
            <a:extLst>
              <a:ext uri="{FF2B5EF4-FFF2-40B4-BE49-F238E27FC236}">
                <a16:creationId xmlns:a16="http://schemas.microsoft.com/office/drawing/2014/main" id="{CB9DA35E-000F-400B-B43B-6321D11BA941}"/>
              </a:ext>
            </a:extLst>
          </p:cNvPr>
          <p:cNvSpPr/>
          <p:nvPr/>
        </p:nvSpPr>
        <p:spPr>
          <a:xfrm>
            <a:off x="3826664" y="1563603"/>
            <a:ext cx="3540324" cy="1045582"/>
          </a:xfrm>
          <a:prstGeom prst="wedgeRoundRectCallout">
            <a:avLst>
              <a:gd name="adj1" fmla="val -60545"/>
              <a:gd name="adj2" fmla="val 43550"/>
              <a:gd name="adj3" fmla="val 16667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       is equivalent to       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FC557D5-4C2B-420E-B72F-5EBA5EDD0F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3562" y="1246607"/>
            <a:ext cx="1946681" cy="1849346"/>
          </a:xfrm>
          <a:prstGeom prst="rect">
            <a:avLst/>
          </a:prstGeom>
        </p:spPr>
      </p:pic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BF06F5C1-041F-47EE-AED9-A899C2300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301174"/>
              </p:ext>
            </p:extLst>
          </p:nvPr>
        </p:nvGraphicFramePr>
        <p:xfrm>
          <a:off x="2737770" y="4197864"/>
          <a:ext cx="3668460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705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91114028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75522510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02327927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79680321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02030479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61890601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91945977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12439437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71978953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912037861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147609148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EC530E7-62EF-4820-867E-8746A7CBF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264324"/>
              </p:ext>
            </p:extLst>
          </p:nvPr>
        </p:nvGraphicFramePr>
        <p:xfrm>
          <a:off x="2737776" y="3398038"/>
          <a:ext cx="3668448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064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59858399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026526635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810274990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53713064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3843399661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4274825980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EFD62A6-5F3B-4C6F-85FE-4265648DC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393949"/>
              </p:ext>
            </p:extLst>
          </p:nvPr>
        </p:nvGraphicFramePr>
        <p:xfrm>
          <a:off x="4203692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A9557F0-8E05-4EFE-923B-5FD187E6ED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28869"/>
              </p:ext>
            </p:extLst>
          </p:nvPr>
        </p:nvGraphicFramePr>
        <p:xfrm>
          <a:off x="6580731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950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Nissa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is investigating fractions. She says,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lnSpc>
                <a:spcPct val="150000"/>
              </a:lnSpc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she correct? Explain your answer.</a:t>
            </a:r>
          </a:p>
          <a:p>
            <a:pPr lvl="0" defTabSz="685800">
              <a:lnSpc>
                <a:spcPct val="150000"/>
              </a:lnSpc>
              <a:defRPr/>
            </a:pPr>
            <a:r>
              <a:rPr lang="en-GB" sz="20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Nissa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is incorrect because       is not equivalent to       . She could have said       is equivalent to       .</a:t>
            </a: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22" name="Rounded Rectangular Callout 4">
            <a:extLst>
              <a:ext uri="{FF2B5EF4-FFF2-40B4-BE49-F238E27FC236}">
                <a16:creationId xmlns:a16="http://schemas.microsoft.com/office/drawing/2014/main" id="{CB9DA35E-000F-400B-B43B-6321D11BA941}"/>
              </a:ext>
            </a:extLst>
          </p:cNvPr>
          <p:cNvSpPr/>
          <p:nvPr/>
        </p:nvSpPr>
        <p:spPr>
          <a:xfrm>
            <a:off x="3826664" y="1563603"/>
            <a:ext cx="3540324" cy="1045582"/>
          </a:xfrm>
          <a:prstGeom prst="wedgeRoundRectCallout">
            <a:avLst>
              <a:gd name="adj1" fmla="val -60545"/>
              <a:gd name="adj2" fmla="val 43550"/>
              <a:gd name="adj3" fmla="val 16667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       is equivalent to       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FC557D5-4C2B-420E-B72F-5EBA5EDD0F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3562" y="1246607"/>
            <a:ext cx="1946681" cy="1849346"/>
          </a:xfrm>
          <a:prstGeom prst="rect">
            <a:avLst/>
          </a:prstGeom>
        </p:spPr>
      </p:pic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BF06F5C1-041F-47EE-AED9-A899C2300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796419"/>
              </p:ext>
            </p:extLst>
          </p:nvPr>
        </p:nvGraphicFramePr>
        <p:xfrm>
          <a:off x="2737770" y="4197864"/>
          <a:ext cx="3668460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705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91114028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75522510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02327927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79680321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020304792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61890601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91945977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124394379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3719789530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2912037861"/>
                    </a:ext>
                  </a:extLst>
                </a:gridCol>
                <a:gridCol w="305705">
                  <a:extLst>
                    <a:ext uri="{9D8B030D-6E8A-4147-A177-3AD203B41FA5}">
                      <a16:colId xmlns:a16="http://schemas.microsoft.com/office/drawing/2014/main" val="1147609148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4EC530E7-62EF-4820-867E-8746A7CBF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446351"/>
              </p:ext>
            </p:extLst>
          </p:nvPr>
        </p:nvGraphicFramePr>
        <p:xfrm>
          <a:off x="2737776" y="3398038"/>
          <a:ext cx="3668448" cy="5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064">
                  <a:extLst>
                    <a:ext uri="{9D8B030D-6E8A-4147-A177-3AD203B41FA5}">
                      <a16:colId xmlns:a16="http://schemas.microsoft.com/office/drawing/2014/main" val="2024455196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59858399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026526635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810274990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153713064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3843399661"/>
                    </a:ext>
                  </a:extLst>
                </a:gridCol>
                <a:gridCol w="524064">
                  <a:extLst>
                    <a:ext uri="{9D8B030D-6E8A-4147-A177-3AD203B41FA5}">
                      <a16:colId xmlns:a16="http://schemas.microsoft.com/office/drawing/2014/main" val="4274825980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33877" marR="133877" marT="66938" marB="66938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238880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92F6CB8-8215-4869-9BB2-0F29EFFD1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646089"/>
              </p:ext>
            </p:extLst>
          </p:nvPr>
        </p:nvGraphicFramePr>
        <p:xfrm>
          <a:off x="3671681" y="5257954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B9E60064-2FE5-4526-906E-3240EE70FA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873544"/>
              </p:ext>
            </p:extLst>
          </p:nvPr>
        </p:nvGraphicFramePr>
        <p:xfrm>
          <a:off x="6504903" y="5257954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029310B9-7AE8-45A7-9771-8EBEE48CE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463689"/>
              </p:ext>
            </p:extLst>
          </p:nvPr>
        </p:nvGraphicFramePr>
        <p:xfrm>
          <a:off x="1636279" y="5745763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0AE54B3C-84C2-492D-9DDE-CD94D8277B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187985"/>
              </p:ext>
            </p:extLst>
          </p:nvPr>
        </p:nvGraphicFramePr>
        <p:xfrm>
          <a:off x="4002364" y="5745763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7809492-FB46-4A99-B3FA-326DD179D3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393949"/>
              </p:ext>
            </p:extLst>
          </p:nvPr>
        </p:nvGraphicFramePr>
        <p:xfrm>
          <a:off x="4203692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680EBFB0-C564-48EB-96C4-84BAC76FE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528869"/>
              </p:ext>
            </p:extLst>
          </p:nvPr>
        </p:nvGraphicFramePr>
        <p:xfrm>
          <a:off x="6580731" y="1834791"/>
          <a:ext cx="324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14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of the shaded and written fractions below are equivalent?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1156500-14DB-4509-9C25-8DBB625525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620656"/>
              </p:ext>
            </p:extLst>
          </p:nvPr>
        </p:nvGraphicFramePr>
        <p:xfrm>
          <a:off x="1557784" y="1617738"/>
          <a:ext cx="2439246" cy="816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41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</a:tblGrid>
              <a:tr h="816816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F17AF08-A8A2-45D6-8912-06CFFCEA8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79638"/>
              </p:ext>
            </p:extLst>
          </p:nvPr>
        </p:nvGraphicFramePr>
        <p:xfrm>
          <a:off x="1557784" y="3779905"/>
          <a:ext cx="2354186" cy="816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093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177093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</a:tblGrid>
              <a:tr h="816815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12FD5A4-972E-433A-8856-835C996DD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253973"/>
              </p:ext>
            </p:extLst>
          </p:nvPr>
        </p:nvGraphicFramePr>
        <p:xfrm>
          <a:off x="5376752" y="2593705"/>
          <a:ext cx="2646480" cy="1018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40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48026555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834305088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601247926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32551418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76799586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660253382"/>
                    </a:ext>
                  </a:extLst>
                </a:gridCol>
              </a:tblGrid>
              <a:tr h="1018494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BEAACF-6241-4A86-A22F-594A6E44E6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864640"/>
              </p:ext>
            </p:extLst>
          </p:nvPr>
        </p:nvGraphicFramePr>
        <p:xfrm>
          <a:off x="5376752" y="1577268"/>
          <a:ext cx="288000" cy="89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96EDCC4-F014-4D65-BBB7-3E3AC3ACB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680767"/>
              </p:ext>
            </p:extLst>
          </p:nvPr>
        </p:nvGraphicFramePr>
        <p:xfrm>
          <a:off x="1557784" y="2694545"/>
          <a:ext cx="360000" cy="816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E4AE10C4-7F12-4AE0-B029-4CB1C5EC350C}"/>
              </a:ext>
            </a:extLst>
          </p:cNvPr>
          <p:cNvSpPr/>
          <p:nvPr/>
        </p:nvSpPr>
        <p:spPr>
          <a:xfrm>
            <a:off x="1077894" y="1826091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193A9A-C86B-4B22-9931-178B3469126A}"/>
              </a:ext>
            </a:extLst>
          </p:cNvPr>
          <p:cNvSpPr/>
          <p:nvPr/>
        </p:nvSpPr>
        <p:spPr>
          <a:xfrm>
            <a:off x="1117970" y="2907174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C0D622-BAE2-4855-8C11-814E532782B3}"/>
              </a:ext>
            </a:extLst>
          </p:cNvPr>
          <p:cNvSpPr/>
          <p:nvPr/>
        </p:nvSpPr>
        <p:spPr>
          <a:xfrm>
            <a:off x="1092321" y="3988257"/>
            <a:ext cx="457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FC59464-E39F-47E0-B6C3-A7516CC36C50}"/>
              </a:ext>
            </a:extLst>
          </p:cNvPr>
          <p:cNvSpPr/>
          <p:nvPr/>
        </p:nvSpPr>
        <p:spPr>
          <a:xfrm>
            <a:off x="4918704" y="1826091"/>
            <a:ext cx="4363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C5D7AF-3A12-4320-A3CC-FFFB25F17E6A}"/>
              </a:ext>
            </a:extLst>
          </p:cNvPr>
          <p:cNvSpPr/>
          <p:nvPr/>
        </p:nvSpPr>
        <p:spPr>
          <a:xfrm>
            <a:off x="4961985" y="2907174"/>
            <a:ext cx="389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E.</a:t>
            </a:r>
          </a:p>
        </p:txBody>
      </p:sp>
    </p:spTree>
    <p:extLst>
      <p:ext uri="{BB962C8B-B14F-4D97-AF65-F5344CB8AC3E}">
        <p14:creationId xmlns:p14="http://schemas.microsoft.com/office/powerpoint/2010/main" val="2160230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of the shaded and written fractions below are equivalent?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A, B, C and E are equivalent because…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1156500-14DB-4509-9C25-8DBB625525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224259"/>
              </p:ext>
            </p:extLst>
          </p:nvPr>
        </p:nvGraphicFramePr>
        <p:xfrm>
          <a:off x="1557784" y="1617738"/>
          <a:ext cx="2439246" cy="816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41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</a:tblGrid>
              <a:tr h="816816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F17AF08-A8A2-45D6-8912-06CFFCEA8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502719"/>
              </p:ext>
            </p:extLst>
          </p:nvPr>
        </p:nvGraphicFramePr>
        <p:xfrm>
          <a:off x="1557784" y="3779905"/>
          <a:ext cx="2354186" cy="816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093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177093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</a:tblGrid>
              <a:tr h="816815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12FD5A4-972E-433A-8856-835C996DD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517414"/>
              </p:ext>
            </p:extLst>
          </p:nvPr>
        </p:nvGraphicFramePr>
        <p:xfrm>
          <a:off x="5376752" y="2593705"/>
          <a:ext cx="2646480" cy="1018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40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48026555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834305088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601247926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32551418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76799586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660253382"/>
                    </a:ext>
                  </a:extLst>
                </a:gridCol>
              </a:tblGrid>
              <a:tr h="1018494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BEAACF-6241-4A86-A22F-594A6E44E6F1}"/>
              </a:ext>
            </a:extLst>
          </p:cNvPr>
          <p:cNvGraphicFramePr>
            <a:graphicFrameLocks noGrp="1"/>
          </p:cNvGraphicFramePr>
          <p:nvPr/>
        </p:nvGraphicFramePr>
        <p:xfrm>
          <a:off x="5376752" y="1577268"/>
          <a:ext cx="288000" cy="89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96EDCC4-F014-4D65-BBB7-3E3AC3ACB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139815"/>
              </p:ext>
            </p:extLst>
          </p:nvPr>
        </p:nvGraphicFramePr>
        <p:xfrm>
          <a:off x="1557784" y="2694545"/>
          <a:ext cx="360000" cy="816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E4AE10C4-7F12-4AE0-B029-4CB1C5EC350C}"/>
              </a:ext>
            </a:extLst>
          </p:cNvPr>
          <p:cNvSpPr/>
          <p:nvPr/>
        </p:nvSpPr>
        <p:spPr>
          <a:xfrm>
            <a:off x="1077894" y="1826091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193A9A-C86B-4B22-9931-178B3469126A}"/>
              </a:ext>
            </a:extLst>
          </p:cNvPr>
          <p:cNvSpPr/>
          <p:nvPr/>
        </p:nvSpPr>
        <p:spPr>
          <a:xfrm>
            <a:off x="1117970" y="2907174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C0D622-BAE2-4855-8C11-814E532782B3}"/>
              </a:ext>
            </a:extLst>
          </p:cNvPr>
          <p:cNvSpPr/>
          <p:nvPr/>
        </p:nvSpPr>
        <p:spPr>
          <a:xfrm>
            <a:off x="1092321" y="3988257"/>
            <a:ext cx="457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FC59464-E39F-47E0-B6C3-A7516CC36C50}"/>
              </a:ext>
            </a:extLst>
          </p:cNvPr>
          <p:cNvSpPr/>
          <p:nvPr/>
        </p:nvSpPr>
        <p:spPr>
          <a:xfrm>
            <a:off x="4918704" y="1826091"/>
            <a:ext cx="4363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C5D7AF-3A12-4320-A3CC-FFFB25F17E6A}"/>
              </a:ext>
            </a:extLst>
          </p:cNvPr>
          <p:cNvSpPr/>
          <p:nvPr/>
        </p:nvSpPr>
        <p:spPr>
          <a:xfrm>
            <a:off x="4961985" y="2907174"/>
            <a:ext cx="389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E.</a:t>
            </a:r>
          </a:p>
        </p:txBody>
      </p:sp>
    </p:spTree>
    <p:extLst>
      <p:ext uri="{BB962C8B-B14F-4D97-AF65-F5344CB8AC3E}">
        <p14:creationId xmlns:p14="http://schemas.microsoft.com/office/powerpoint/2010/main" val="609868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 The shaded and written fractions below are all equivalent.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how you know.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A, B, C and E are equivalent because they equal      . D is not equivalent because it </a:t>
            </a:r>
            <a:r>
              <a:rPr lang="en-GB" sz="2000" b="1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is      .</a:t>
            </a:r>
            <a:endParaRPr lang="en-GB" sz="3200" b="1" dirty="0">
              <a:solidFill>
                <a:srgbClr val="FF0000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1156500-14DB-4509-9C25-8DBB625525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417395"/>
              </p:ext>
            </p:extLst>
          </p:nvPr>
        </p:nvGraphicFramePr>
        <p:xfrm>
          <a:off x="1557784" y="1617738"/>
          <a:ext cx="2439246" cy="816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41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406541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</a:tblGrid>
              <a:tr h="816816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F17AF08-A8A2-45D6-8912-06CFFCEA8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606548"/>
              </p:ext>
            </p:extLst>
          </p:nvPr>
        </p:nvGraphicFramePr>
        <p:xfrm>
          <a:off x="1557784" y="3779905"/>
          <a:ext cx="2354186" cy="816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093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177093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</a:tblGrid>
              <a:tr h="816815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12FD5A4-972E-433A-8856-835C996DD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653677"/>
              </p:ext>
            </p:extLst>
          </p:nvPr>
        </p:nvGraphicFramePr>
        <p:xfrm>
          <a:off x="5376752" y="2593705"/>
          <a:ext cx="2646480" cy="1018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40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48026555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256505377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834305088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601247926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919296453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32551418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1767995861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2016583345"/>
                    </a:ext>
                  </a:extLst>
                </a:gridCol>
                <a:gridCol w="220540">
                  <a:extLst>
                    <a:ext uri="{9D8B030D-6E8A-4147-A177-3AD203B41FA5}">
                      <a16:colId xmlns:a16="http://schemas.microsoft.com/office/drawing/2014/main" val="3660253382"/>
                    </a:ext>
                  </a:extLst>
                </a:gridCol>
              </a:tblGrid>
              <a:tr h="1018494"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9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BEAACF-6241-4A86-A22F-594A6E44E6F1}"/>
              </a:ext>
            </a:extLst>
          </p:cNvPr>
          <p:cNvGraphicFramePr>
            <a:graphicFrameLocks noGrp="1"/>
          </p:cNvGraphicFramePr>
          <p:nvPr/>
        </p:nvGraphicFramePr>
        <p:xfrm>
          <a:off x="5376752" y="1577268"/>
          <a:ext cx="288000" cy="89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48878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96EDCC4-F014-4D65-BBB7-3E3AC3ACB407}"/>
              </a:ext>
            </a:extLst>
          </p:cNvPr>
          <p:cNvGraphicFramePr>
            <a:graphicFrameLocks noGrp="1"/>
          </p:cNvGraphicFramePr>
          <p:nvPr/>
        </p:nvGraphicFramePr>
        <p:xfrm>
          <a:off x="1557784" y="2694545"/>
          <a:ext cx="360000" cy="816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40840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E4AE10C4-7F12-4AE0-B029-4CB1C5EC350C}"/>
              </a:ext>
            </a:extLst>
          </p:cNvPr>
          <p:cNvSpPr/>
          <p:nvPr/>
        </p:nvSpPr>
        <p:spPr>
          <a:xfrm>
            <a:off x="1077894" y="1826091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193A9A-C86B-4B22-9931-178B3469126A}"/>
              </a:ext>
            </a:extLst>
          </p:cNvPr>
          <p:cNvSpPr/>
          <p:nvPr/>
        </p:nvSpPr>
        <p:spPr>
          <a:xfrm>
            <a:off x="1117970" y="2907174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C0D622-BAE2-4855-8C11-814E532782B3}"/>
              </a:ext>
            </a:extLst>
          </p:cNvPr>
          <p:cNvSpPr/>
          <p:nvPr/>
        </p:nvSpPr>
        <p:spPr>
          <a:xfrm>
            <a:off x="1092321" y="3988257"/>
            <a:ext cx="457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FC59464-E39F-47E0-B6C3-A7516CC36C50}"/>
              </a:ext>
            </a:extLst>
          </p:cNvPr>
          <p:cNvSpPr/>
          <p:nvPr/>
        </p:nvSpPr>
        <p:spPr>
          <a:xfrm>
            <a:off x="4918704" y="1826091"/>
            <a:ext cx="4363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D.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C5D7AF-3A12-4320-A3CC-FFFB25F17E6A}"/>
              </a:ext>
            </a:extLst>
          </p:cNvPr>
          <p:cNvSpPr/>
          <p:nvPr/>
        </p:nvSpPr>
        <p:spPr>
          <a:xfrm>
            <a:off x="4961985" y="2907174"/>
            <a:ext cx="389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E.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FC4BCCF-5B5E-48FA-975F-D512B429E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422151"/>
              </p:ext>
            </p:extLst>
          </p:nvPr>
        </p:nvGraphicFramePr>
        <p:xfrm>
          <a:off x="6419184" y="5280732"/>
          <a:ext cx="288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1D1095AE-5230-495E-9B09-7A1B1007D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975011"/>
              </p:ext>
            </p:extLst>
          </p:nvPr>
        </p:nvGraphicFramePr>
        <p:xfrm>
          <a:off x="3351303" y="5721161"/>
          <a:ext cx="288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6107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Igor is investigating equivalent fractions based on the shape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equivalent fractions could he have found? Find three possibilities.</a:t>
            </a:r>
            <a:endParaRPr lang="en-GB" sz="2400" b="1" dirty="0"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F7E610A-219C-4F80-9C36-76253F939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988702"/>
              </p:ext>
            </p:extLst>
          </p:nvPr>
        </p:nvGraphicFramePr>
        <p:xfrm>
          <a:off x="1692000" y="1397000"/>
          <a:ext cx="576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13741156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17303030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1550061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9763143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0608198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77640681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5689289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30767043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74028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538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67981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958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724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Igor is investigating equivalent fractions based on the shape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equivalent fractions could he have found? Find three possibilities.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Consider the shaded and unshaded parts.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      ,       and       are equivalent.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F7E610A-219C-4F80-9C36-76253F939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120468"/>
              </p:ext>
            </p:extLst>
          </p:nvPr>
        </p:nvGraphicFramePr>
        <p:xfrm>
          <a:off x="1692000" y="1397000"/>
          <a:ext cx="5760000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113741156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17303030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1550061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9763143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0608198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77640681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405689289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30767043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74028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8538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67981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95800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0D36051-9E90-4D2B-A9BE-208FFDB234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895349"/>
              </p:ext>
            </p:extLst>
          </p:nvPr>
        </p:nvGraphicFramePr>
        <p:xfrm>
          <a:off x="4125933" y="5576841"/>
          <a:ext cx="288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58EFB4E-D407-45FD-94B6-51A9C49B1B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191935"/>
              </p:ext>
            </p:extLst>
          </p:nvPr>
        </p:nvGraphicFramePr>
        <p:xfrm>
          <a:off x="4663189" y="5576841"/>
          <a:ext cx="288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01A0C0E-23BF-4116-9713-8AE6A3EE2E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323304"/>
              </p:ext>
            </p:extLst>
          </p:nvPr>
        </p:nvGraphicFramePr>
        <p:xfrm>
          <a:off x="5635341" y="5576841"/>
          <a:ext cx="28800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17179813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9554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1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924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same strip of paper has been folded in different ways.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strip of paper to the correct fraction.   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2DD42A4-5D43-4C21-AC65-1254D475F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231410"/>
              </p:ext>
            </p:extLst>
          </p:nvPr>
        </p:nvGraphicFramePr>
        <p:xfrm>
          <a:off x="2176264" y="1609725"/>
          <a:ext cx="2951020" cy="806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510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475510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</a:tblGrid>
              <a:tr h="806031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72A02BC-7A11-48B5-BC5A-29619CC2A4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028636"/>
              </p:ext>
            </p:extLst>
          </p:nvPr>
        </p:nvGraphicFramePr>
        <p:xfrm>
          <a:off x="2176264" y="2754483"/>
          <a:ext cx="2951020" cy="806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755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06030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4C7044-2140-4434-8B06-3C0133849A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500318"/>
              </p:ext>
            </p:extLst>
          </p:nvPr>
        </p:nvGraphicFramePr>
        <p:xfrm>
          <a:off x="2176260" y="3899240"/>
          <a:ext cx="2951024" cy="806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78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3585276657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3611147710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847599617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2637382602"/>
                    </a:ext>
                  </a:extLst>
                </a:gridCol>
              </a:tblGrid>
              <a:tr h="806031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BF40C8B-B2F5-4B31-8061-61EBD0B3B287}"/>
              </a:ext>
            </a:extLst>
          </p:cNvPr>
          <p:cNvSpPr/>
          <p:nvPr/>
        </p:nvSpPr>
        <p:spPr>
          <a:xfrm>
            <a:off x="1276178" y="1812685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17D5437-033F-4956-8C5E-D8936ACB96FB}"/>
              </a:ext>
            </a:extLst>
          </p:cNvPr>
          <p:cNvGrpSpPr/>
          <p:nvPr/>
        </p:nvGrpSpPr>
        <p:grpSpPr>
          <a:xfrm>
            <a:off x="6337539" y="1619903"/>
            <a:ext cx="519739" cy="3075189"/>
            <a:chOff x="6337539" y="1619903"/>
            <a:chExt cx="519739" cy="3075189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0DFBA49E-B27A-4E18-9EE4-5048855117AB}"/>
                </a:ext>
              </a:extLst>
            </p:cNvPr>
            <p:cNvSpPr/>
            <p:nvPr/>
          </p:nvSpPr>
          <p:spPr>
            <a:xfrm>
              <a:off x="6337539" y="1619903"/>
              <a:ext cx="519739" cy="78567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DD8D3806-0612-4EAB-8AD3-80C834EE7BB4}"/>
                </a:ext>
              </a:extLst>
            </p:cNvPr>
            <p:cNvSpPr/>
            <p:nvPr/>
          </p:nvSpPr>
          <p:spPr>
            <a:xfrm>
              <a:off x="6337539" y="2764660"/>
              <a:ext cx="519739" cy="78567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6A917DE0-85B4-41EB-999E-B3F1C16A1D66}"/>
                </a:ext>
              </a:extLst>
            </p:cNvPr>
            <p:cNvSpPr/>
            <p:nvPr/>
          </p:nvSpPr>
          <p:spPr>
            <a:xfrm>
              <a:off x="6337539" y="3909418"/>
              <a:ext cx="519739" cy="785674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B31DC-E624-4519-9187-06189446CCE8}"/>
              </a:ext>
            </a:extLst>
          </p:cNvPr>
          <p:cNvSpPr/>
          <p:nvPr/>
        </p:nvSpPr>
        <p:spPr>
          <a:xfrm>
            <a:off x="1296216" y="2957443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164D98-1F13-4C76-92D7-1E592EED839E}"/>
              </a:ext>
            </a:extLst>
          </p:cNvPr>
          <p:cNvSpPr/>
          <p:nvPr/>
        </p:nvSpPr>
        <p:spPr>
          <a:xfrm>
            <a:off x="1270568" y="4102200"/>
            <a:ext cx="4571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A9782F1-86D8-4F24-8128-BBC368641E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8831227"/>
              </p:ext>
            </p:extLst>
          </p:nvPr>
        </p:nvGraphicFramePr>
        <p:xfrm>
          <a:off x="6417409" y="1630082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6441634-E3E1-4811-9F7C-13409FA3B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046482"/>
              </p:ext>
            </p:extLst>
          </p:nvPr>
        </p:nvGraphicFramePr>
        <p:xfrm>
          <a:off x="6417409" y="2774840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18935643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780157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2037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F770485-12D1-4E3C-98BC-9DFE676AEC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15756"/>
              </p:ext>
            </p:extLst>
          </p:nvPr>
        </p:nvGraphicFramePr>
        <p:xfrm>
          <a:off x="6417409" y="3919597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232289020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671292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5596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960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same strip of paper has been folded in different ways.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strip of paper to the correct fraction.   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2DD42A4-5D43-4C21-AC65-1254D475F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249953"/>
              </p:ext>
            </p:extLst>
          </p:nvPr>
        </p:nvGraphicFramePr>
        <p:xfrm>
          <a:off x="2176264" y="1609725"/>
          <a:ext cx="2951020" cy="806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510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475510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</a:tblGrid>
              <a:tr h="806031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72A02BC-7A11-48B5-BC5A-29619CC2A4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88356"/>
              </p:ext>
            </p:extLst>
          </p:nvPr>
        </p:nvGraphicFramePr>
        <p:xfrm>
          <a:off x="2176264" y="2754483"/>
          <a:ext cx="2951020" cy="806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755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737755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06030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4C7044-2140-4434-8B06-3C0133849A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97611"/>
              </p:ext>
            </p:extLst>
          </p:nvPr>
        </p:nvGraphicFramePr>
        <p:xfrm>
          <a:off x="2176260" y="3899240"/>
          <a:ext cx="2951024" cy="806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78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3585276657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3611147710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1847599617"/>
                    </a:ext>
                  </a:extLst>
                </a:gridCol>
                <a:gridCol w="368878">
                  <a:extLst>
                    <a:ext uri="{9D8B030D-6E8A-4147-A177-3AD203B41FA5}">
                      <a16:colId xmlns:a16="http://schemas.microsoft.com/office/drawing/2014/main" val="2637382602"/>
                    </a:ext>
                  </a:extLst>
                </a:gridCol>
              </a:tblGrid>
              <a:tr h="806031"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BF40C8B-B2F5-4B31-8061-61EBD0B3B287}"/>
              </a:ext>
            </a:extLst>
          </p:cNvPr>
          <p:cNvSpPr/>
          <p:nvPr/>
        </p:nvSpPr>
        <p:spPr>
          <a:xfrm>
            <a:off x="1276178" y="1812685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B31DC-E624-4519-9187-06189446CCE8}"/>
              </a:ext>
            </a:extLst>
          </p:cNvPr>
          <p:cNvSpPr/>
          <p:nvPr/>
        </p:nvSpPr>
        <p:spPr>
          <a:xfrm>
            <a:off x="1296216" y="2957443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164D98-1F13-4C76-92D7-1E592EED839E}"/>
              </a:ext>
            </a:extLst>
          </p:cNvPr>
          <p:cNvSpPr/>
          <p:nvPr/>
        </p:nvSpPr>
        <p:spPr>
          <a:xfrm>
            <a:off x="1270568" y="4102200"/>
            <a:ext cx="4571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D636FFA-3359-4072-8D44-DB4FE9C8C308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5127284" y="2012740"/>
            <a:ext cx="1210255" cy="228951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4CB37A6-95E2-4067-A2AA-15B2AEDB1F7E}"/>
              </a:ext>
            </a:extLst>
          </p:cNvPr>
          <p:cNvCxnSpPr>
            <a:cxnSpLocks/>
            <a:stCxn id="9" idx="3"/>
            <a:endCxn id="22" idx="1"/>
          </p:cNvCxnSpPr>
          <p:nvPr/>
        </p:nvCxnSpPr>
        <p:spPr>
          <a:xfrm flipV="1">
            <a:off x="5127284" y="2012740"/>
            <a:ext cx="1210255" cy="11447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416EB9-81D4-4E3E-B130-EDC6CBF05B74}"/>
              </a:ext>
            </a:extLst>
          </p:cNvPr>
          <p:cNvCxnSpPr>
            <a:cxnSpLocks/>
            <a:stCxn id="10" idx="3"/>
            <a:endCxn id="24" idx="1"/>
          </p:cNvCxnSpPr>
          <p:nvPr/>
        </p:nvCxnSpPr>
        <p:spPr>
          <a:xfrm flipV="1">
            <a:off x="5127284" y="3157497"/>
            <a:ext cx="1210255" cy="114475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56FAC24-1B10-472E-A0C2-8C4B042090C1}"/>
              </a:ext>
            </a:extLst>
          </p:cNvPr>
          <p:cNvSpPr/>
          <p:nvPr/>
        </p:nvSpPr>
        <p:spPr>
          <a:xfrm>
            <a:off x="6337539" y="1619903"/>
            <a:ext cx="519739" cy="78567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B25310FE-247F-49FE-9342-2A6E656A9D10}"/>
              </a:ext>
            </a:extLst>
          </p:cNvPr>
          <p:cNvSpPr/>
          <p:nvPr/>
        </p:nvSpPr>
        <p:spPr>
          <a:xfrm>
            <a:off x="6337539" y="2764660"/>
            <a:ext cx="519739" cy="78567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6A98A75-0747-4FF6-A287-F7D154E24C56}"/>
              </a:ext>
            </a:extLst>
          </p:cNvPr>
          <p:cNvSpPr/>
          <p:nvPr/>
        </p:nvSpPr>
        <p:spPr>
          <a:xfrm>
            <a:off x="6337539" y="3909418"/>
            <a:ext cx="519739" cy="785674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19353827-4997-4232-BF55-8BEBE67050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716238"/>
              </p:ext>
            </p:extLst>
          </p:nvPr>
        </p:nvGraphicFramePr>
        <p:xfrm>
          <a:off x="6417409" y="1630082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436940355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974667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57503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C5B5D979-5860-4F28-BBB0-A127F9798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778691"/>
              </p:ext>
            </p:extLst>
          </p:nvPr>
        </p:nvGraphicFramePr>
        <p:xfrm>
          <a:off x="6417409" y="2774840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718935643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780157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20373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DDA182B2-9CE1-47CE-8188-8370212D68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802819"/>
              </p:ext>
            </p:extLst>
          </p:nvPr>
        </p:nvGraphicFramePr>
        <p:xfrm>
          <a:off x="6417409" y="3919597"/>
          <a:ext cx="360000" cy="76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4232289020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671292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5596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6692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fraction represented by the shaded part of the images.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EA752D8-4236-45B8-AEDC-C10D7CF9F7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997682"/>
              </p:ext>
            </p:extLst>
          </p:nvPr>
        </p:nvGraphicFramePr>
        <p:xfrm>
          <a:off x="6623746" y="1745369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AC94B70-371D-4A9B-81E7-68DD23F1C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246321"/>
              </p:ext>
            </p:extLst>
          </p:nvPr>
        </p:nvGraphicFramePr>
        <p:xfrm>
          <a:off x="6623746" y="3429000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3188758-684F-4D71-843C-961DEAADC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988128"/>
              </p:ext>
            </p:extLst>
          </p:nvPr>
        </p:nvGraphicFramePr>
        <p:xfrm>
          <a:off x="2407311" y="1745370"/>
          <a:ext cx="3451833" cy="110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611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150611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1150611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</a:tblGrid>
              <a:tr h="1109965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9A1C5DB-9888-4F0D-A72D-6CF7EEEE8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566368"/>
              </p:ext>
            </p:extLst>
          </p:nvPr>
        </p:nvGraphicFramePr>
        <p:xfrm>
          <a:off x="2407311" y="3429001"/>
          <a:ext cx="3451833" cy="110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537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520521112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206175283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35751769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98292699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3585276657"/>
                    </a:ext>
                  </a:extLst>
                </a:gridCol>
              </a:tblGrid>
              <a:tr h="1109965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9565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fraction represented by the shaded part of the images.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EA752D8-4236-45B8-AEDC-C10D7CF9F7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879336"/>
              </p:ext>
            </p:extLst>
          </p:nvPr>
        </p:nvGraphicFramePr>
        <p:xfrm>
          <a:off x="6623746" y="1745369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AC94B70-371D-4A9B-81E7-68DD23F1C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433698"/>
              </p:ext>
            </p:extLst>
          </p:nvPr>
        </p:nvGraphicFramePr>
        <p:xfrm>
          <a:off x="6623746" y="3429000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13188758-684F-4D71-843C-961DEAADC8FA}"/>
              </a:ext>
            </a:extLst>
          </p:cNvPr>
          <p:cNvGraphicFramePr>
            <a:graphicFrameLocks noGrp="1"/>
          </p:cNvGraphicFramePr>
          <p:nvPr/>
        </p:nvGraphicFramePr>
        <p:xfrm>
          <a:off x="2407311" y="1745370"/>
          <a:ext cx="3451833" cy="110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611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150611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1150611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</a:tblGrid>
              <a:tr h="1109965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9A1C5DB-9888-4F0D-A72D-6CF7EEEE8B0C}"/>
              </a:ext>
            </a:extLst>
          </p:cNvPr>
          <p:cNvGraphicFramePr>
            <a:graphicFrameLocks noGrp="1"/>
          </p:cNvGraphicFramePr>
          <p:nvPr/>
        </p:nvGraphicFramePr>
        <p:xfrm>
          <a:off x="2407311" y="3429001"/>
          <a:ext cx="3451833" cy="110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537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520521112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206175283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135751769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982926999"/>
                    </a:ext>
                  </a:extLst>
                </a:gridCol>
                <a:gridCol w="383537">
                  <a:extLst>
                    <a:ext uri="{9D8B030D-6E8A-4147-A177-3AD203B41FA5}">
                      <a16:colId xmlns:a16="http://schemas.microsoft.com/office/drawing/2014/main" val="3585276657"/>
                    </a:ext>
                  </a:extLst>
                </a:gridCol>
              </a:tblGrid>
              <a:tr h="1109965"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3013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fraction shown in image A. Use image B to find the equivalent fraction.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71A32BC-452B-4ECB-A2E9-DEBEC9233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394885"/>
              </p:ext>
            </p:extLst>
          </p:nvPr>
        </p:nvGraphicFramePr>
        <p:xfrm>
          <a:off x="2657474" y="2144272"/>
          <a:ext cx="3305180" cy="934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295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3736452140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2780642423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2799555670"/>
                    </a:ext>
                  </a:extLst>
                </a:gridCol>
              </a:tblGrid>
              <a:tr h="93494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289046D-ED07-4854-AF8E-EF76B5759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058989"/>
              </p:ext>
            </p:extLst>
          </p:nvPr>
        </p:nvGraphicFramePr>
        <p:xfrm>
          <a:off x="2657474" y="3812158"/>
          <a:ext cx="3305180" cy="93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432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268500435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471410486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217267036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3568831858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1004454666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937854214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026936771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2629758413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172474981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019103454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589081887"/>
                    </a:ext>
                  </a:extLst>
                </a:gridCol>
              </a:tblGrid>
              <a:tr h="934940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05CFD1C-EBC4-4E15-B9E1-CD2481D93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53617"/>
              </p:ext>
            </p:extLst>
          </p:nvPr>
        </p:nvGraphicFramePr>
        <p:xfrm>
          <a:off x="6385621" y="2056759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83EAF81-67C2-4FA6-B10B-E88AE7A476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286535"/>
              </p:ext>
            </p:extLst>
          </p:nvPr>
        </p:nvGraphicFramePr>
        <p:xfrm>
          <a:off x="6385621" y="3724645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090BAB6E-5EE6-44FE-BC7D-8CD60F4A8BC8}"/>
              </a:ext>
            </a:extLst>
          </p:cNvPr>
          <p:cNvSpPr/>
          <p:nvPr/>
        </p:nvSpPr>
        <p:spPr>
          <a:xfrm>
            <a:off x="1797094" y="2408437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5F65B0-4367-4424-82D4-F9768B6849A5}"/>
              </a:ext>
            </a:extLst>
          </p:cNvPr>
          <p:cNvSpPr/>
          <p:nvPr/>
        </p:nvSpPr>
        <p:spPr>
          <a:xfrm>
            <a:off x="1817132" y="4079573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</p:spTree>
    <p:extLst>
      <p:ext uri="{BB962C8B-B14F-4D97-AF65-F5344CB8AC3E}">
        <p14:creationId xmlns:p14="http://schemas.microsoft.com/office/powerpoint/2010/main" val="3840862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the fraction shown in image A. Use image B to find the equivalent fraction.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289046D-ED07-4854-AF8E-EF76B5759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9930425"/>
              </p:ext>
            </p:extLst>
          </p:nvPr>
        </p:nvGraphicFramePr>
        <p:xfrm>
          <a:off x="2657474" y="3812158"/>
          <a:ext cx="3305180" cy="934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432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268500435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471410486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217267036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3568831858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1004454666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937854214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026936771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2629758413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172474981"/>
                    </a:ext>
                  </a:extLst>
                </a:gridCol>
                <a:gridCol w="275431">
                  <a:extLst>
                    <a:ext uri="{9D8B030D-6E8A-4147-A177-3AD203B41FA5}">
                      <a16:colId xmlns:a16="http://schemas.microsoft.com/office/drawing/2014/main" val="1019103454"/>
                    </a:ext>
                  </a:extLst>
                </a:gridCol>
                <a:gridCol w="275432">
                  <a:extLst>
                    <a:ext uri="{9D8B030D-6E8A-4147-A177-3AD203B41FA5}">
                      <a16:colId xmlns:a16="http://schemas.microsoft.com/office/drawing/2014/main" val="3589081887"/>
                    </a:ext>
                  </a:extLst>
                </a:gridCol>
              </a:tblGrid>
              <a:tr h="934940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090BAB6E-5EE6-44FE-BC7D-8CD60F4A8BC8}"/>
              </a:ext>
            </a:extLst>
          </p:cNvPr>
          <p:cNvSpPr/>
          <p:nvPr/>
        </p:nvSpPr>
        <p:spPr>
          <a:xfrm>
            <a:off x="1797094" y="2408437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5F65B0-4367-4424-82D4-F9768B6849A5}"/>
              </a:ext>
            </a:extLst>
          </p:cNvPr>
          <p:cNvSpPr/>
          <p:nvPr/>
        </p:nvSpPr>
        <p:spPr>
          <a:xfrm>
            <a:off x="1817132" y="4079573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D9ED9ED6-7A15-432F-876F-E2D6C2DF9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745611"/>
              </p:ext>
            </p:extLst>
          </p:nvPr>
        </p:nvGraphicFramePr>
        <p:xfrm>
          <a:off x="6385621" y="2056759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63ABA46-D24C-4515-A256-F733B8BC1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473619"/>
              </p:ext>
            </p:extLst>
          </p:nvPr>
        </p:nvGraphicFramePr>
        <p:xfrm>
          <a:off x="6385621" y="3724645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2D4CEAB-7510-4E4F-BB23-3A1ED75801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610"/>
              </p:ext>
            </p:extLst>
          </p:nvPr>
        </p:nvGraphicFramePr>
        <p:xfrm>
          <a:off x="2657474" y="2144272"/>
          <a:ext cx="3305180" cy="934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295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3736452140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2780642423"/>
                    </a:ext>
                  </a:extLst>
                </a:gridCol>
                <a:gridCol w="826295">
                  <a:extLst>
                    <a:ext uri="{9D8B030D-6E8A-4147-A177-3AD203B41FA5}">
                      <a16:colId xmlns:a16="http://schemas.microsoft.com/office/drawing/2014/main" val="2799555670"/>
                    </a:ext>
                  </a:extLst>
                </a:gridCol>
              </a:tblGrid>
              <a:tr h="93494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840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fractions are equivalent to each other?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CEEA4D-B5F0-4AC4-9D9F-08E9114C3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914687"/>
              </p:ext>
            </p:extLst>
          </p:nvPr>
        </p:nvGraphicFramePr>
        <p:xfrm>
          <a:off x="2000249" y="1622729"/>
          <a:ext cx="4848224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056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A8BDB69-A971-4A1B-A361-08392124DE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053119"/>
              </p:ext>
            </p:extLst>
          </p:nvPr>
        </p:nvGraphicFramePr>
        <p:xfrm>
          <a:off x="2000262" y="2991161"/>
          <a:ext cx="4848198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033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041329662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2212034638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7591677-F590-48F0-9C42-6CC8E51AE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883899"/>
              </p:ext>
            </p:extLst>
          </p:nvPr>
        </p:nvGraphicFramePr>
        <p:xfrm>
          <a:off x="2000259" y="4359594"/>
          <a:ext cx="4848204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17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4262258979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936483277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077713156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25488939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577976462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98785363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545466402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2135590332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847286C-F221-4EF6-A9BF-C9ED5BD23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855280"/>
              </p:ext>
            </p:extLst>
          </p:nvPr>
        </p:nvGraphicFramePr>
        <p:xfrm>
          <a:off x="7281976" y="1482096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2A36034-C246-4691-AD3C-BC9286288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345076"/>
              </p:ext>
            </p:extLst>
          </p:nvPr>
        </p:nvGraphicFramePr>
        <p:xfrm>
          <a:off x="7281976" y="2850528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05B18F0-DE2B-4085-86F5-6AB0B7EBA3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574297"/>
              </p:ext>
            </p:extLst>
          </p:nvPr>
        </p:nvGraphicFramePr>
        <p:xfrm>
          <a:off x="7281976" y="4218961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C3F61698-D60F-4C63-8ECB-D48930415246}"/>
              </a:ext>
            </a:extLst>
          </p:cNvPr>
          <p:cNvSpPr/>
          <p:nvPr/>
        </p:nvSpPr>
        <p:spPr>
          <a:xfrm>
            <a:off x="1355259" y="1837024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713FD3-CA49-4B14-B555-04BC68E5088A}"/>
              </a:ext>
            </a:extLst>
          </p:cNvPr>
          <p:cNvSpPr/>
          <p:nvPr/>
        </p:nvSpPr>
        <p:spPr>
          <a:xfrm>
            <a:off x="1375297" y="3205456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F0784B5-5CDA-4DA8-93C5-206DFB06F632}"/>
              </a:ext>
            </a:extLst>
          </p:cNvPr>
          <p:cNvSpPr/>
          <p:nvPr/>
        </p:nvSpPr>
        <p:spPr>
          <a:xfrm>
            <a:off x="1349649" y="4573889"/>
            <a:ext cx="457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</p:spTree>
    <p:extLst>
      <p:ext uri="{BB962C8B-B14F-4D97-AF65-F5344CB8AC3E}">
        <p14:creationId xmlns:p14="http://schemas.microsoft.com/office/powerpoint/2010/main" val="2485918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two fractions are equivalent to each other?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and C are equivalent.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CEEA4D-B5F0-4AC4-9D9F-08E9114C32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301337"/>
              </p:ext>
            </p:extLst>
          </p:nvPr>
        </p:nvGraphicFramePr>
        <p:xfrm>
          <a:off x="2000249" y="1622729"/>
          <a:ext cx="4848224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056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1212056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A8BDB69-A971-4A1B-A361-08392124DE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90110"/>
              </p:ext>
            </p:extLst>
          </p:nvPr>
        </p:nvGraphicFramePr>
        <p:xfrm>
          <a:off x="2000262" y="2991161"/>
          <a:ext cx="4848198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033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041329662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2212034638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808033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7591677-F590-48F0-9C42-6CC8E51AE8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738368"/>
              </p:ext>
            </p:extLst>
          </p:nvPr>
        </p:nvGraphicFramePr>
        <p:xfrm>
          <a:off x="2000259" y="4359594"/>
          <a:ext cx="4848204" cy="82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17">
                  <a:extLst>
                    <a:ext uri="{9D8B030D-6E8A-4147-A177-3AD203B41FA5}">
                      <a16:colId xmlns:a16="http://schemas.microsoft.com/office/drawing/2014/main" val="250756249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4262258979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594454941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936483277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13682723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077713156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25488939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1577976462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398785363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545466402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2557213724"/>
                    </a:ext>
                  </a:extLst>
                </a:gridCol>
                <a:gridCol w="404017">
                  <a:extLst>
                    <a:ext uri="{9D8B030D-6E8A-4147-A177-3AD203B41FA5}">
                      <a16:colId xmlns:a16="http://schemas.microsoft.com/office/drawing/2014/main" val="2135590332"/>
                    </a:ext>
                  </a:extLst>
                </a:gridCol>
              </a:tblGrid>
              <a:tr h="828701"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35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92522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847286C-F221-4EF6-A9BF-C9ED5BD23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472313"/>
              </p:ext>
            </p:extLst>
          </p:nvPr>
        </p:nvGraphicFramePr>
        <p:xfrm>
          <a:off x="7281976" y="1482096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pPr algn="ctr"/>
                      <a:endParaRPr lang="en-US" sz="200" b="1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2A36034-C246-4691-AD3C-BC9286288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071568"/>
              </p:ext>
            </p:extLst>
          </p:nvPr>
        </p:nvGraphicFramePr>
        <p:xfrm>
          <a:off x="7281976" y="2850528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05B18F0-DE2B-4085-86F5-6AB0B7EBA3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398401"/>
              </p:ext>
            </p:extLst>
          </p:nvPr>
        </p:nvGraphicFramePr>
        <p:xfrm>
          <a:off x="7281976" y="4218961"/>
          <a:ext cx="509318" cy="11099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900209640"/>
                    </a:ext>
                  </a:extLst>
                </a:gridCol>
              </a:tblGrid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55714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06395603"/>
                  </a:ext>
                </a:extLst>
              </a:tr>
              <a:tr h="63777">
                <a:tc>
                  <a:txBody>
                    <a:bodyPr/>
                    <a:lstStyle/>
                    <a:p>
                      <a:endParaRPr lang="en-US" sz="2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5800894"/>
                  </a:ext>
                </a:extLst>
              </a:tr>
              <a:tr h="49120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5423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C3F61698-D60F-4C63-8ECB-D48930415246}"/>
              </a:ext>
            </a:extLst>
          </p:cNvPr>
          <p:cNvSpPr/>
          <p:nvPr/>
        </p:nvSpPr>
        <p:spPr>
          <a:xfrm>
            <a:off x="1355259" y="1837024"/>
            <a:ext cx="445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713FD3-CA49-4B14-B555-04BC68E5088A}"/>
              </a:ext>
            </a:extLst>
          </p:cNvPr>
          <p:cNvSpPr/>
          <p:nvPr/>
        </p:nvSpPr>
        <p:spPr>
          <a:xfrm>
            <a:off x="1375297" y="3205456"/>
            <a:ext cx="4058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E23E2F-581F-4E02-BBBA-5F98AD5DC804}"/>
              </a:ext>
            </a:extLst>
          </p:cNvPr>
          <p:cNvSpPr/>
          <p:nvPr/>
        </p:nvSpPr>
        <p:spPr>
          <a:xfrm>
            <a:off x="1349649" y="4573889"/>
            <a:ext cx="4571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C.</a:t>
            </a:r>
          </a:p>
        </p:txBody>
      </p:sp>
    </p:spTree>
    <p:extLst>
      <p:ext uri="{BB962C8B-B14F-4D97-AF65-F5344CB8AC3E}">
        <p14:creationId xmlns:p14="http://schemas.microsoft.com/office/powerpoint/2010/main" val="2837911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purl.org/dc/dcmitype/"/>
    <ds:schemaRef ds:uri="86144f90-c7b6-48d0-aae5-f5e9e48cc3df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5c7a0828-c5e4-45f8-a074-18a8fdc88ec6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02B5014-4AB2-4C29-9D6D-3B479F021E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2028</TotalTime>
  <Words>660</Words>
  <Application>Microsoft Office PowerPoint</Application>
  <PresentationFormat>On-screen Show (4:3)</PresentationFormat>
  <Paragraphs>385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48</cp:revision>
  <dcterms:created xsi:type="dcterms:W3CDTF">2018-03-17T10:08:43Z</dcterms:created>
  <dcterms:modified xsi:type="dcterms:W3CDTF">2022-01-09T12:40:03Z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7680">
    <vt:lpwstr>146</vt:lpwstr>
  </property>
  <property fmtid="{D5CDD505-2E9C-101B-9397-08002B2CF9AE}" pid="5" name="AuthorIds_UIVersion_1536">
    <vt:lpwstr>135</vt:lpwstr>
  </property>
</Properties>
</file>