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8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1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1214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26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4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47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0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1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3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3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1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79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15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9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bitesize/ks2/english/writing/explanation/play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 01.03.21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Explanation Texts Monday 1</a:t>
            </a:r>
            <a:r>
              <a:rPr lang="en-GB" baseline="30000" dirty="0" smtClean="0"/>
              <a:t>st</a:t>
            </a:r>
            <a:r>
              <a:rPr lang="en-GB" dirty="0" smtClean="0"/>
              <a:t>  March,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37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26" y="2011680"/>
            <a:ext cx="9182347" cy="19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5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96" y="392595"/>
            <a:ext cx="4659589" cy="6226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4908" y="1524662"/>
            <a:ext cx="59365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Where might we find examples of this text type?</a:t>
            </a:r>
            <a:endParaRPr lang="en-GB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340794" y="5972755"/>
            <a:ext cx="2454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From ‘The Explanation </a:t>
            </a:r>
            <a:r>
              <a:rPr lang="en-GB" sz="1600" dirty="0" err="1" smtClean="0"/>
              <a:t>Book’by</a:t>
            </a:r>
            <a:r>
              <a:rPr lang="en-GB" sz="1600" dirty="0" smtClean="0"/>
              <a:t> Sue Palmer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5433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73" y="230670"/>
            <a:ext cx="871537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6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520" y="894080"/>
            <a:ext cx="6563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Purpose </a:t>
            </a:r>
            <a:r>
              <a:rPr lang="en-GB" sz="4400" dirty="0" smtClean="0"/>
              <a:t>– to explain how the  time/space travel machine and its various components that we have designed works.</a:t>
            </a:r>
            <a:endParaRPr lang="en-GB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84" y="3972560"/>
            <a:ext cx="3972695" cy="219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9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2" y="730319"/>
            <a:ext cx="9463915" cy="50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48" y="616226"/>
            <a:ext cx="7431851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9112" y="1143000"/>
            <a:ext cx="29121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What are the key features of this test type?</a:t>
            </a:r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How is the text presented?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How is the text structured or organised?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What sort of language is used?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842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8721409" cy="6120802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GB" b="1" dirty="0" smtClean="0"/>
              <a:t>Independent Work:</a:t>
            </a:r>
            <a:br>
              <a:rPr lang="en-GB" b="1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 smtClean="0"/>
              <a:t>Year 4: </a:t>
            </a:r>
            <a:r>
              <a:rPr lang="en-GB" sz="2400" dirty="0" smtClean="0"/>
              <a:t>Work through text provided, highlighting key structure, language and presentational features. Create a mind map or list of key features identified.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 smtClean="0"/>
              <a:t>Year 5: </a:t>
            </a:r>
            <a:r>
              <a:rPr lang="en-GB" sz="2400" dirty="0" smtClean="0"/>
              <a:t>As above using a selection of texts. Also, make a note of any conjunctions found.  </a:t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b="1" dirty="0" smtClean="0"/>
              <a:t>Year 6</a:t>
            </a:r>
            <a:r>
              <a:rPr lang="en-GB" sz="2400" b="1" dirty="0"/>
              <a:t>: </a:t>
            </a:r>
            <a:r>
              <a:rPr lang="en-GB" sz="2400" dirty="0"/>
              <a:t>In addition to above, pupils to use examples from the text to justify their comments about the effectiveness of the texts </a:t>
            </a:r>
            <a:r>
              <a:rPr lang="en-GB" sz="2400" dirty="0" smtClean="0"/>
              <a:t>read</a:t>
            </a:r>
            <a:r>
              <a:rPr lang="en-GB" sz="2400" dirty="0"/>
              <a:t> </a:t>
            </a:r>
            <a:r>
              <a:rPr lang="en-GB" sz="2400" dirty="0" smtClean="0"/>
              <a:t>e.g</a:t>
            </a:r>
            <a:r>
              <a:rPr lang="en-GB" sz="2400" dirty="0"/>
              <a:t>. how well does this text explain the process.</a:t>
            </a:r>
            <a:br>
              <a:rPr lang="en-GB" sz="2400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508" y="3251200"/>
            <a:ext cx="2286210" cy="30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9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52562"/>
          </a:xfrm>
        </p:spPr>
        <p:txBody>
          <a:bodyPr/>
          <a:lstStyle/>
          <a:p>
            <a:r>
              <a:rPr lang="en-GB" b="1" dirty="0" smtClean="0"/>
              <a:t>Plenary:</a:t>
            </a:r>
            <a:br>
              <a:rPr lang="en-GB" b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Use this link to find </a:t>
            </a:r>
            <a:r>
              <a:rPr lang="en-GB" smtClean="0"/>
              <a:t>out more.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u="sng" dirty="0" smtClean="0">
                <a:hlinkClick r:id="rId2"/>
              </a:rPr>
              <a:t>http</a:t>
            </a:r>
            <a:r>
              <a:rPr lang="en-GB" b="1" u="sng" dirty="0">
                <a:hlinkClick r:id="rId2"/>
              </a:rPr>
              <a:t>://www.bbc.co.uk/bitesize/ks2/english/writing/explanation/play</a:t>
            </a:r>
            <a:r>
              <a:rPr lang="en-GB" b="1" u="sng" dirty="0" smtClean="0">
                <a:hlinkClick r:id="rId2"/>
              </a:rPr>
              <a:t>/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Note </a:t>
            </a:r>
            <a:r>
              <a:rPr lang="en-GB" dirty="0"/>
              <a:t>any </a:t>
            </a:r>
            <a:r>
              <a:rPr lang="en-GB" dirty="0" smtClean="0"/>
              <a:t>additional information </a:t>
            </a:r>
            <a:r>
              <a:rPr lang="en-GB" dirty="0"/>
              <a:t>in your </a:t>
            </a:r>
            <a:r>
              <a:rPr lang="en-GB" dirty="0" smtClean="0"/>
              <a:t>book</a:t>
            </a:r>
            <a:r>
              <a:rPr lang="en-GB" dirty="0"/>
              <a:t>.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71917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162</TotalTime>
  <Words>81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English 01.03.21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Independent Work:  Year 4: Work through text provided, highlighting key structure, language and presentational features. Create a mind map or list of key features identified.  Year 5: As above using a selection of texts. Also, make a note of any conjunctions found.    Year 6: In addition to above, pupils to use examples from the text to justify their comments about the effectiveness of the texts read e.g. how well does this text explain the process.       </vt:lpstr>
      <vt:lpstr>Plenary:  Use this link to find out more. http://www.bbc.co.uk/bitesize/ks2/english/writing/explanation/play/ Note any additional information in your book.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08.03.21</dc:title>
  <dc:creator>Katy Duncan</dc:creator>
  <cp:lastModifiedBy>Katy Duncan</cp:lastModifiedBy>
  <cp:revision>10</cp:revision>
  <dcterms:created xsi:type="dcterms:W3CDTF">2021-02-25T21:15:17Z</dcterms:created>
  <dcterms:modified xsi:type="dcterms:W3CDTF">2021-02-25T23:59:14Z</dcterms:modified>
</cp:coreProperties>
</file>