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330"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04.03.21</a:t>
            </a:r>
            <a:endParaRPr lang="en-GB" dirty="0"/>
          </a:p>
        </p:txBody>
      </p:sp>
      <p:sp>
        <p:nvSpPr>
          <p:cNvPr id="3" name="Subtitle 2"/>
          <p:cNvSpPr>
            <a:spLocks noGrp="1"/>
          </p:cNvSpPr>
          <p:nvPr>
            <p:ph type="subTitle" idx="1"/>
          </p:nvPr>
        </p:nvSpPr>
        <p:spPr/>
        <p:txBody>
          <a:bodyPr/>
          <a:lstStyle/>
          <a:p>
            <a:r>
              <a:rPr lang="en-GB" dirty="0" smtClean="0"/>
              <a:t>Explanation Texts 4</a:t>
            </a:r>
            <a:r>
              <a:rPr lang="en-GB" baseline="30000" dirty="0" smtClean="0"/>
              <a:t>th</a:t>
            </a:r>
            <a:r>
              <a:rPr lang="en-GB" dirty="0" smtClean="0"/>
              <a:t> March, 2021</a:t>
            </a:r>
            <a:endParaRPr lang="en-GB" dirty="0"/>
          </a:p>
        </p:txBody>
      </p:sp>
    </p:spTree>
    <p:extLst>
      <p:ext uri="{BB962C8B-B14F-4D97-AF65-F5344CB8AC3E}">
        <p14:creationId xmlns:p14="http://schemas.microsoft.com/office/powerpoint/2010/main" val="370417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2512" y="2340535"/>
            <a:ext cx="8377480" cy="1814021"/>
          </a:xfrm>
          <a:prstGeom prst="rect">
            <a:avLst/>
          </a:prstGeom>
        </p:spPr>
      </p:pic>
    </p:spTree>
    <p:extLst>
      <p:ext uri="{BB962C8B-B14F-4D97-AF65-F5344CB8AC3E}">
        <p14:creationId xmlns:p14="http://schemas.microsoft.com/office/powerpoint/2010/main" val="307456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235" y="244789"/>
            <a:ext cx="9746975" cy="6613211"/>
          </a:xfrm>
          <a:prstGeom prst="rect">
            <a:avLst/>
          </a:prstGeom>
        </p:spPr>
      </p:pic>
    </p:spTree>
    <p:extLst>
      <p:ext uri="{BB962C8B-B14F-4D97-AF65-F5344CB8AC3E}">
        <p14:creationId xmlns:p14="http://schemas.microsoft.com/office/powerpoint/2010/main" val="105029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725" y="382677"/>
            <a:ext cx="8970479" cy="6091754"/>
          </a:xfrm>
          <a:prstGeom prst="rect">
            <a:avLst/>
          </a:prstGeom>
        </p:spPr>
      </p:pic>
      <p:sp>
        <p:nvSpPr>
          <p:cNvPr id="3" name="TextBox 2"/>
          <p:cNvSpPr txBox="1"/>
          <p:nvPr/>
        </p:nvSpPr>
        <p:spPr>
          <a:xfrm>
            <a:off x="9677316" y="1370846"/>
            <a:ext cx="2107096" cy="5078313"/>
          </a:xfrm>
          <a:prstGeom prst="rect">
            <a:avLst/>
          </a:prstGeom>
          <a:noFill/>
        </p:spPr>
        <p:txBody>
          <a:bodyPr wrap="square" rtlCol="0">
            <a:spAutoFit/>
          </a:bodyPr>
          <a:lstStyle/>
          <a:p>
            <a:r>
              <a:rPr lang="en-GB" dirty="0" smtClean="0"/>
              <a:t>How does a dishwasher work? </a:t>
            </a:r>
            <a:endParaRPr lang="en-GB" dirty="0"/>
          </a:p>
          <a:p>
            <a:endParaRPr lang="en-GB" dirty="0" smtClean="0"/>
          </a:p>
          <a:p>
            <a:r>
              <a:rPr lang="en-GB" dirty="0" smtClean="0"/>
              <a:t>What do you need to do to begin the process? At the end?</a:t>
            </a:r>
          </a:p>
          <a:p>
            <a:endParaRPr lang="en-GB" dirty="0"/>
          </a:p>
          <a:p>
            <a:r>
              <a:rPr lang="en-GB" dirty="0" smtClean="0"/>
              <a:t>What do you think the steps are?</a:t>
            </a:r>
          </a:p>
          <a:p>
            <a:endParaRPr lang="en-GB" dirty="0"/>
          </a:p>
          <a:p>
            <a:r>
              <a:rPr lang="en-GB" dirty="0" smtClean="0"/>
              <a:t>See the flow diagram.</a:t>
            </a:r>
          </a:p>
          <a:p>
            <a:endParaRPr lang="en-GB" dirty="0"/>
          </a:p>
          <a:p>
            <a:endParaRPr lang="en-GB" dirty="0"/>
          </a:p>
        </p:txBody>
      </p:sp>
    </p:spTree>
    <p:extLst>
      <p:ext uri="{BB962C8B-B14F-4D97-AF65-F5344CB8AC3E}">
        <p14:creationId xmlns:p14="http://schemas.microsoft.com/office/powerpoint/2010/main" val="304741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435" y="960699"/>
            <a:ext cx="6412375" cy="5109091"/>
          </a:xfrm>
          <a:prstGeom prst="rect">
            <a:avLst/>
          </a:prstGeom>
          <a:noFill/>
        </p:spPr>
        <p:txBody>
          <a:bodyPr wrap="square" rtlCol="0">
            <a:spAutoFit/>
          </a:bodyPr>
          <a:lstStyle/>
          <a:p>
            <a:r>
              <a:rPr lang="en-GB" sz="2800" b="1" dirty="0" smtClean="0"/>
              <a:t>Each step (paragraph) must begin with a topic sentence. Remember…</a:t>
            </a:r>
          </a:p>
          <a:p>
            <a:endParaRPr lang="en-GB" sz="2800" b="1" dirty="0"/>
          </a:p>
          <a:p>
            <a:r>
              <a:rPr lang="en-GB" sz="2800" b="1" dirty="0" smtClean="0"/>
              <a:t>e.g. Before you press ‘start’ to switch the dishwasher on, add detergent. </a:t>
            </a:r>
          </a:p>
          <a:p>
            <a:r>
              <a:rPr lang="en-GB" sz="2800" b="1" dirty="0" smtClean="0"/>
              <a:t>Add liquid dishwasher detergent, powder, tablets or capsules to the correct compartment and close the door. Then use the knob on the front of the machine to select the programme that you wish to use. </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973" y="682905"/>
            <a:ext cx="4723898" cy="5827853"/>
          </a:xfrm>
          <a:prstGeom prst="rect">
            <a:avLst/>
          </a:prstGeom>
        </p:spPr>
      </p:pic>
    </p:spTree>
    <p:extLst>
      <p:ext uri="{BB962C8B-B14F-4D97-AF65-F5344CB8AC3E}">
        <p14:creationId xmlns:p14="http://schemas.microsoft.com/office/powerpoint/2010/main" val="171850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286" y="567159"/>
            <a:ext cx="9167149" cy="6771084"/>
          </a:xfrm>
          <a:prstGeom prst="rect">
            <a:avLst/>
          </a:prstGeom>
          <a:noFill/>
        </p:spPr>
        <p:txBody>
          <a:bodyPr wrap="square" rtlCol="0">
            <a:spAutoFit/>
          </a:bodyPr>
          <a:lstStyle/>
          <a:p>
            <a:r>
              <a:rPr lang="en-GB" sz="2000" b="1" dirty="0" smtClean="0"/>
              <a:t>Independent work: </a:t>
            </a:r>
          </a:p>
          <a:p>
            <a:endParaRPr lang="en-GB" sz="2000" dirty="0"/>
          </a:p>
          <a:p>
            <a:r>
              <a:rPr lang="en-GB" sz="2000" b="1" dirty="0" smtClean="0"/>
              <a:t>Year 4</a:t>
            </a:r>
            <a:r>
              <a:rPr lang="en-GB" sz="2000" b="1" dirty="0"/>
              <a:t>: </a:t>
            </a:r>
            <a:r>
              <a:rPr lang="en-GB" sz="2000" dirty="0"/>
              <a:t>Using the </a:t>
            </a:r>
            <a:r>
              <a:rPr lang="en-GB" sz="2000" dirty="0" smtClean="0"/>
              <a:t>Y4 </a:t>
            </a:r>
            <a:r>
              <a:rPr lang="en-GB" sz="2000" dirty="0"/>
              <a:t>flow diagram</a:t>
            </a:r>
            <a:r>
              <a:rPr lang="en-GB" sz="2000" dirty="0" smtClean="0"/>
              <a:t>, write an explanation </a:t>
            </a:r>
            <a:r>
              <a:rPr lang="en-GB" sz="2000" dirty="0"/>
              <a:t>of how dishwashers work. </a:t>
            </a:r>
            <a:r>
              <a:rPr lang="en-GB" sz="2000" dirty="0" smtClean="0"/>
              <a:t>Remember to include </a:t>
            </a:r>
            <a:r>
              <a:rPr lang="en-GB" sz="2000" b="1" dirty="0" smtClean="0"/>
              <a:t>time </a:t>
            </a:r>
            <a:r>
              <a:rPr lang="en-GB" sz="2000" b="1" dirty="0"/>
              <a:t>conjunctions </a:t>
            </a:r>
            <a:r>
              <a:rPr lang="en-GB" sz="2000" dirty="0" smtClean="0"/>
              <a:t>in your writing.</a:t>
            </a:r>
          </a:p>
          <a:p>
            <a:endParaRPr lang="en-GB" sz="2000" dirty="0"/>
          </a:p>
          <a:p>
            <a:r>
              <a:rPr lang="en-GB" sz="2000" b="1" dirty="0" smtClean="0"/>
              <a:t>Year 5</a:t>
            </a:r>
            <a:r>
              <a:rPr lang="en-GB" sz="2000" b="1" dirty="0"/>
              <a:t>: </a:t>
            </a:r>
            <a:r>
              <a:rPr lang="en-GB" sz="2000" dirty="0"/>
              <a:t>As above using Y5 </a:t>
            </a:r>
            <a:r>
              <a:rPr lang="en-GB" sz="2000" dirty="0" smtClean="0"/>
              <a:t>flow diagram, complete the explanation of how dishwashers work. Include </a:t>
            </a:r>
            <a:r>
              <a:rPr lang="en-GB" sz="2000" b="1" dirty="0"/>
              <a:t>time</a:t>
            </a:r>
            <a:r>
              <a:rPr lang="en-GB" sz="2000" dirty="0"/>
              <a:t> and </a:t>
            </a:r>
            <a:r>
              <a:rPr lang="en-GB" sz="2000" b="1" dirty="0"/>
              <a:t>causal conjunctions </a:t>
            </a:r>
            <a:r>
              <a:rPr lang="en-GB" sz="2000" dirty="0"/>
              <a:t>in </a:t>
            </a:r>
            <a:r>
              <a:rPr lang="en-GB" sz="2000" dirty="0" smtClean="0"/>
              <a:t>your explanations </a:t>
            </a:r>
            <a:r>
              <a:rPr lang="en-GB" sz="2000" dirty="0"/>
              <a:t>and </a:t>
            </a:r>
            <a:r>
              <a:rPr lang="en-GB" sz="2000" b="1" dirty="0"/>
              <a:t>technical language</a:t>
            </a:r>
            <a:r>
              <a:rPr lang="en-GB" sz="2000" dirty="0" smtClean="0"/>
              <a:t>. You also need to include an introduction and a final statement.</a:t>
            </a:r>
          </a:p>
          <a:p>
            <a:endParaRPr lang="en-GB" sz="2000" dirty="0"/>
          </a:p>
          <a:p>
            <a:r>
              <a:rPr lang="en-GB" sz="2000" b="1" dirty="0" smtClean="0"/>
              <a:t>Year 6</a:t>
            </a:r>
            <a:r>
              <a:rPr lang="en-GB" sz="2000" b="1" dirty="0"/>
              <a:t>: </a:t>
            </a:r>
            <a:r>
              <a:rPr lang="en-GB" sz="2000" dirty="0" smtClean="0"/>
              <a:t>Include </a:t>
            </a:r>
            <a:r>
              <a:rPr lang="en-GB" sz="2000" dirty="0"/>
              <a:t>all of the </a:t>
            </a:r>
            <a:r>
              <a:rPr lang="en-GB" sz="2000" dirty="0" smtClean="0"/>
              <a:t>above and </a:t>
            </a:r>
            <a:r>
              <a:rPr lang="en-GB" sz="2000" dirty="0"/>
              <a:t>using the Y6 copy of the flow diagram </a:t>
            </a:r>
            <a:r>
              <a:rPr lang="en-GB" sz="2000" b="1" dirty="0"/>
              <a:t>for reference</a:t>
            </a:r>
            <a:r>
              <a:rPr lang="en-GB" sz="2000" dirty="0"/>
              <a:t>, pupils to </a:t>
            </a:r>
            <a:r>
              <a:rPr lang="en-GB" sz="2000" b="1" dirty="0"/>
              <a:t>write</a:t>
            </a:r>
            <a:r>
              <a:rPr lang="en-GB" sz="2000" dirty="0"/>
              <a:t> an explanation of how dishwashers work in their books. Text to be written in formal, impersonal style. </a:t>
            </a:r>
            <a:endParaRPr lang="en-GB" sz="2000" dirty="0" smtClean="0"/>
          </a:p>
          <a:p>
            <a:endParaRPr lang="en-GB" sz="2000" dirty="0"/>
          </a:p>
          <a:p>
            <a:r>
              <a:rPr lang="en-GB" sz="2400" b="1" dirty="0" smtClean="0">
                <a:solidFill>
                  <a:srgbClr val="00B0F0"/>
                </a:solidFill>
              </a:rPr>
              <a:t>Challenge: To include a passive sentence.</a:t>
            </a:r>
          </a:p>
          <a:p>
            <a:endParaRPr lang="en-GB" sz="2400" dirty="0">
              <a:solidFill>
                <a:srgbClr val="00B0F0"/>
              </a:solidFill>
            </a:endParaRPr>
          </a:p>
          <a:p>
            <a:endParaRPr lang="en-GB" dirty="0"/>
          </a:p>
          <a:p>
            <a:endParaRPr lang="en-GB" dirty="0"/>
          </a:p>
          <a:p>
            <a:endParaRPr lang="en-GB" dirty="0"/>
          </a:p>
          <a:p>
            <a:r>
              <a:rPr lang="en-GB" sz="3200" dirty="0"/>
              <a:t> </a:t>
            </a:r>
            <a:endParaRPr lang="en-GB" sz="3200" b="1" dirty="0"/>
          </a:p>
        </p:txBody>
      </p:sp>
    </p:spTree>
    <p:extLst>
      <p:ext uri="{BB962C8B-B14F-4D97-AF65-F5344CB8AC3E}">
        <p14:creationId xmlns:p14="http://schemas.microsoft.com/office/powerpoint/2010/main" val="3288584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47</TotalTime>
  <Words>235</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English 04.03.21</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04.03.21</dc:title>
  <dc:creator>Katy Duncan</dc:creator>
  <cp:lastModifiedBy>Katy Duncan</cp:lastModifiedBy>
  <cp:revision>6</cp:revision>
  <dcterms:created xsi:type="dcterms:W3CDTF">2021-02-26T06:20:33Z</dcterms:created>
  <dcterms:modified xsi:type="dcterms:W3CDTF">2021-02-26T07:08:04Z</dcterms:modified>
</cp:coreProperties>
</file>