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67" r:id="rId4"/>
    <p:sldId id="261" r:id="rId5"/>
    <p:sldId id="260" r:id="rId6"/>
    <p:sldId id="257" r:id="rId7"/>
    <p:sldId id="258" r:id="rId8"/>
    <p:sldId id="264" r:id="rId9"/>
    <p:sldId id="263" r:id="rId10"/>
    <p:sldId id="266" r:id="rId11"/>
    <p:sldId id="26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F5D-8764-4376-A0B8-10F54F9A382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FE083-0243-4DAF-96C4-DFEF68EFE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3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a/ae/Great_fire_of_london_map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Day 10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day 10 – Monday 25</a:t>
            </a:r>
            <a:r>
              <a:rPr lang="en-GB" baseline="30000" dirty="0" smtClean="0"/>
              <a:t>th</a:t>
            </a:r>
            <a:r>
              <a:rPr lang="en-GB" dirty="0" smtClean="0"/>
              <a:t> January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7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8409"/>
            <a:ext cx="9959426" cy="5809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509" y="6337513"/>
            <a:ext cx="8440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http://www.fireoflondon.org.uk/story/streets-and-buildings/</a:t>
            </a:r>
          </a:p>
        </p:txBody>
      </p:sp>
    </p:spTree>
    <p:extLst>
      <p:ext uri="{BB962C8B-B14F-4D97-AF65-F5344CB8AC3E}">
        <p14:creationId xmlns:p14="http://schemas.microsoft.com/office/powerpoint/2010/main" val="201573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7463" y="1130530"/>
            <a:ext cx="44168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Don’t forget:</a:t>
            </a:r>
          </a:p>
          <a:p>
            <a:endParaRPr lang="en-GB" sz="4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Historical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Archaic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Street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Speech punctuation</a:t>
            </a:r>
            <a:endParaRPr lang="en-GB" sz="3000" dirty="0"/>
          </a:p>
        </p:txBody>
      </p:sp>
      <p:pic>
        <p:nvPicPr>
          <p:cNvPr id="4" name="Picture 3" descr="File:Great fire of london map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8" y="1130530"/>
            <a:ext cx="7011035" cy="503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1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79641"/>
            <a:ext cx="11571316" cy="598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5411" y="1346662"/>
            <a:ext cx="566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50000"/>
                  </a:schemeClr>
                </a:solidFill>
              </a:rPr>
              <a:t>How many different synonyms for ‘said’ can you think of?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68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mages-na.ssl-images-amazon.com/images/I/51lL4l6JSlL._SX327_BO1,204,203,2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22">
            <a:off x="7547706" y="1596121"/>
            <a:ext cx="3574973" cy="44055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003" y="1280159"/>
            <a:ext cx="6134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Listen carefully to what happens next in the story…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20011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927" y="1841242"/>
            <a:ext cx="104684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 smtClean="0">
                <a:latin typeface="Comic Sans MS" panose="030F0702030302020204" pitchFamily="66" charset="0"/>
              </a:rPr>
              <a:t>We'll </a:t>
            </a:r>
            <a:r>
              <a:rPr lang="en-GB" sz="3100" b="1" dirty="0">
                <a:latin typeface="Comic Sans MS" panose="030F0702030302020204" pitchFamily="66" charset="0"/>
              </a:rPr>
              <a:t>live in one of these places</a:t>
            </a:r>
            <a:r>
              <a:rPr lang="en-GB" sz="3100" b="1" dirty="0" smtClean="0">
                <a:latin typeface="Comic Sans MS" panose="030F0702030302020204" pitchFamily="66" charset="0"/>
              </a:rPr>
              <a:t>, </a:t>
            </a:r>
            <a:r>
              <a:rPr lang="en-GB" sz="3100" b="1" dirty="0">
                <a:latin typeface="Comic Sans MS" panose="030F0702030302020204" pitchFamily="66" charset="0"/>
              </a:rPr>
              <a:t>Nick told Mercy</a:t>
            </a:r>
            <a:r>
              <a:rPr lang="en-GB" sz="31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100" b="1" dirty="0" smtClean="0">
                <a:latin typeface="Comic Sans MS" panose="030F0702030302020204" pitchFamily="66" charset="0"/>
              </a:rPr>
              <a:t> </a:t>
            </a:r>
            <a:endParaRPr lang="en-GB" sz="3100" b="1" dirty="0">
              <a:latin typeface="Comic Sans MS" panose="030F0702030302020204" pitchFamily="66" charset="0"/>
            </a:endParaRPr>
          </a:p>
          <a:p>
            <a:r>
              <a:rPr lang="en-GB" sz="3100" b="1" dirty="0" smtClean="0">
                <a:latin typeface="Comic Sans MS" panose="030F0702030302020204" pitchFamily="66" charset="0"/>
              </a:rPr>
              <a:t>But </a:t>
            </a:r>
            <a:r>
              <a:rPr lang="en-GB" sz="3100" b="1" dirty="0">
                <a:latin typeface="Comic Sans MS" panose="030F0702030302020204" pitchFamily="66" charset="0"/>
              </a:rPr>
              <a:t>we've not been </a:t>
            </a:r>
            <a:r>
              <a:rPr lang="en-GB" sz="3100" b="1" dirty="0" smtClean="0">
                <a:latin typeface="Comic Sans MS" panose="030F0702030302020204" pitchFamily="66" charset="0"/>
              </a:rPr>
              <a:t>invited! said </a:t>
            </a:r>
            <a:r>
              <a:rPr lang="en-GB" sz="3100" b="1" dirty="0">
                <a:latin typeface="Comic Sans MS" panose="030F0702030302020204" pitchFamily="66" charset="0"/>
              </a:rPr>
              <a:t>Mercy. </a:t>
            </a:r>
            <a:r>
              <a:rPr lang="en-GB" sz="3100" b="1" dirty="0" smtClean="0">
                <a:latin typeface="Comic Sans MS" panose="030F0702030302020204" pitchFamily="66" charset="0"/>
              </a:rPr>
              <a:t>And </a:t>
            </a:r>
            <a:r>
              <a:rPr lang="en-GB" sz="3100" b="1" dirty="0">
                <a:latin typeface="Comic Sans MS" panose="030F0702030302020204" pitchFamily="66" charset="0"/>
              </a:rPr>
              <a:t>my </a:t>
            </a:r>
            <a:br>
              <a:rPr lang="en-GB" sz="3100" b="1" dirty="0">
                <a:latin typeface="Comic Sans MS" panose="030F0702030302020204" pitchFamily="66" charset="0"/>
              </a:rPr>
            </a:br>
            <a:r>
              <a:rPr lang="en-GB" sz="3100" b="1" dirty="0">
                <a:latin typeface="Comic Sans MS" panose="030F0702030302020204" pitchFamily="66" charset="0"/>
              </a:rPr>
              <a:t>face is dirty. Mother wouldn't</a:t>
            </a:r>
            <a:r>
              <a:rPr lang="en-GB" sz="3100" b="1" dirty="0" smtClean="0">
                <a:latin typeface="Comic Sans MS" panose="030F0702030302020204" pitchFamily="66" charset="0"/>
              </a:rPr>
              <a:t>...</a:t>
            </a:r>
          </a:p>
          <a:p>
            <a:endParaRPr lang="en-GB" sz="3100" b="1" dirty="0">
              <a:latin typeface="Comic Sans MS" panose="030F0702030302020204" pitchFamily="66" charset="0"/>
            </a:endParaRPr>
          </a:p>
          <a:p>
            <a:r>
              <a:rPr lang="en-GB" sz="3100" b="1" dirty="0" smtClean="0">
                <a:latin typeface="Comic Sans MS" panose="030F0702030302020204" pitchFamily="66" charset="0"/>
              </a:rPr>
              <a:t>We </a:t>
            </a:r>
            <a:r>
              <a:rPr lang="en-GB" sz="3100" b="1" dirty="0">
                <a:latin typeface="Comic Sans MS" panose="030F0702030302020204" pitchFamily="66" charset="0"/>
              </a:rPr>
              <a:t>won't go in through a front door, nor even  </a:t>
            </a:r>
            <a:br>
              <a:rPr lang="en-GB" sz="3100" b="1" dirty="0">
                <a:latin typeface="Comic Sans MS" panose="030F0702030302020204" pitchFamily="66" charset="0"/>
              </a:rPr>
            </a:br>
            <a:r>
              <a:rPr lang="en-GB" sz="3100" b="1" dirty="0">
                <a:latin typeface="Comic Sans MS" panose="030F0702030302020204" pitchFamily="66" charset="0"/>
              </a:rPr>
              <a:t>through the servant's </a:t>
            </a:r>
            <a:r>
              <a:rPr lang="en-GB" sz="3100" b="1" dirty="0" smtClean="0">
                <a:latin typeface="Comic Sans MS" panose="030F0702030302020204" pitchFamily="66" charset="0"/>
              </a:rPr>
              <a:t>entrance</a:t>
            </a:r>
            <a:r>
              <a:rPr lang="en-GB" sz="3100" b="1" dirty="0">
                <a:latin typeface="Comic Sans MS" panose="030F0702030302020204" pitchFamily="66" charset="0"/>
              </a:rPr>
              <a:t>,</a:t>
            </a:r>
            <a:r>
              <a:rPr lang="en-GB" sz="3100" b="1" dirty="0" smtClean="0">
                <a:latin typeface="Comic Sans MS" panose="030F0702030302020204" pitchFamily="66" charset="0"/>
              </a:rPr>
              <a:t> </a:t>
            </a:r>
            <a:r>
              <a:rPr lang="en-GB" sz="3100" b="1" dirty="0">
                <a:latin typeface="Comic Sans MS" panose="030F0702030302020204" pitchFamily="66" charset="0"/>
              </a:rPr>
              <a:t>said Nick.  </a:t>
            </a:r>
            <a:r>
              <a:rPr lang="en-GB" sz="3100" b="1" dirty="0" smtClean="0">
                <a:latin typeface="Comic Sans MS" panose="030F0702030302020204" pitchFamily="66" charset="0"/>
              </a:rPr>
              <a:t>No-one will </a:t>
            </a:r>
            <a:r>
              <a:rPr lang="en-GB" sz="3100" b="1" dirty="0">
                <a:latin typeface="Comic Sans MS" panose="030F0702030302020204" pitchFamily="66" charset="0"/>
              </a:rPr>
              <a:t>see if we are dirty or clean. We'll set up home in </a:t>
            </a:r>
            <a:r>
              <a:rPr lang="en-GB" sz="3100" b="1" dirty="0" smtClean="0">
                <a:latin typeface="Comic Sans MS" panose="030F0702030302020204" pitchFamily="66" charset="0"/>
              </a:rPr>
              <a:t>secret</a:t>
            </a:r>
            <a:r>
              <a:rPr lang="en-GB" sz="3100" b="1" dirty="0">
                <a:latin typeface="Comic Sans MS" panose="030F0702030302020204" pitchFamily="66" charset="0"/>
              </a:rPr>
              <a:t>. Here</a:t>
            </a:r>
            <a:r>
              <a:rPr lang="en-GB" sz="3100" b="1" dirty="0" smtClean="0">
                <a:latin typeface="Comic Sans MS" panose="030F0702030302020204" pitchFamily="66" charset="0"/>
              </a:rPr>
              <a:t>.  </a:t>
            </a:r>
            <a:r>
              <a:rPr lang="en-GB" sz="3100" b="1" dirty="0">
                <a:latin typeface="Comic Sans MS" panose="030F0702030302020204" pitchFamily="66" charset="0"/>
              </a:rPr>
              <a:t>Nick dodged down an alley-way that </a:t>
            </a:r>
            <a:r>
              <a:rPr lang="en-GB" sz="3100" b="1" dirty="0" smtClean="0">
                <a:latin typeface="Comic Sans MS" panose="030F0702030302020204" pitchFamily="66" charset="0"/>
              </a:rPr>
              <a:t>ran </a:t>
            </a:r>
            <a:r>
              <a:rPr lang="en-GB" sz="3100" b="1" dirty="0">
                <a:latin typeface="Comic Sans MS" panose="030F0702030302020204" pitchFamily="66" charset="0"/>
              </a:rPr>
              <a:t>beside one big house.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549" y="266007"/>
            <a:ext cx="103354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 smtClean="0">
                <a:solidFill>
                  <a:srgbClr val="0070C0"/>
                </a:solidFill>
              </a:rPr>
              <a:t>How do we know when words are spoken when they are written down?</a:t>
            </a:r>
            <a:endParaRPr lang="en-GB" sz="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6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3" y="1995056"/>
            <a:ext cx="11079861" cy="28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ages-na.ssl-images-amazon.com/images/I/51lL4l6JSlL._SX327_BO1,204,203,2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22">
            <a:off x="9834047" y="3373508"/>
            <a:ext cx="2088414" cy="2879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1547" y="263159"/>
            <a:ext cx="104684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"We'll live in one of these places," Nick told Mercy</a:t>
            </a:r>
            <a:r>
              <a:rPr lang="en-GB" sz="32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"But we've not been invited!" said Mercy. "And my </a:t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>face is dirty. Mother wouldn't</a:t>
            </a:r>
            <a:r>
              <a:rPr lang="en-GB" sz="3200" b="1" dirty="0" smtClean="0">
                <a:latin typeface="Comic Sans MS" panose="030F0702030302020204" pitchFamily="66" charset="0"/>
              </a:rPr>
              <a:t>...“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"We won't go in through a front door, nor even  </a:t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>through the servant's entrance," said Nick.  "No-one </a:t>
            </a:r>
            <a:r>
              <a:rPr lang="en-GB" sz="3200" b="1" dirty="0" smtClean="0">
                <a:latin typeface="Comic Sans MS" panose="030F0702030302020204" pitchFamily="66" charset="0"/>
              </a:rPr>
              <a:t>will </a:t>
            </a:r>
            <a:r>
              <a:rPr lang="en-GB" sz="3200" b="1" dirty="0">
                <a:latin typeface="Comic Sans MS" panose="030F0702030302020204" pitchFamily="66" charset="0"/>
              </a:rPr>
              <a:t>see if we are dirty or clean. We'll set up home in </a:t>
            </a:r>
            <a:r>
              <a:rPr lang="en-GB" sz="3200" b="1" dirty="0" smtClean="0">
                <a:latin typeface="Comic Sans MS" panose="030F0702030302020204" pitchFamily="66" charset="0"/>
              </a:rPr>
              <a:t>secret</a:t>
            </a:r>
            <a:r>
              <a:rPr lang="en-GB" sz="3200" b="1" dirty="0">
                <a:latin typeface="Comic Sans MS" panose="030F0702030302020204" pitchFamily="66" charset="0"/>
              </a:rPr>
              <a:t>. Here."  Nick dodged down an alley-way that </a:t>
            </a:r>
            <a:r>
              <a:rPr lang="en-GB" sz="3200" b="1" dirty="0" smtClean="0">
                <a:latin typeface="Comic Sans MS" panose="030F0702030302020204" pitchFamily="66" charset="0"/>
              </a:rPr>
              <a:t>ran </a:t>
            </a:r>
            <a:r>
              <a:rPr lang="en-GB" sz="3200" b="1" dirty="0">
                <a:latin typeface="Comic Sans MS" panose="030F0702030302020204" pitchFamily="66" charset="0"/>
              </a:rPr>
              <a:t>beside one big house.</a:t>
            </a:r>
          </a:p>
        </p:txBody>
      </p:sp>
    </p:spTree>
    <p:extLst>
      <p:ext uri="{BB962C8B-B14F-4D97-AF65-F5344CB8AC3E}">
        <p14:creationId xmlns:p14="http://schemas.microsoft.com/office/powerpoint/2010/main" val="2379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764770"/>
            <a:ext cx="109894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Why is dialogue useful in stories?</a:t>
            </a:r>
          </a:p>
          <a:p>
            <a:endParaRPr lang="en-GB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0070C0"/>
                </a:solidFill>
              </a:rPr>
              <a:t>To give the reader extra information</a:t>
            </a:r>
            <a:r>
              <a:rPr lang="en-GB" sz="3600" b="1" dirty="0" smtClean="0"/>
              <a:t> </a:t>
            </a:r>
            <a:r>
              <a:rPr lang="en-GB" sz="3600" i="1" dirty="0" smtClean="0"/>
              <a:t>e.g. “Look Father, the fire is burning from Pudding Lane all the way west to Fleet Street!” gasped Will.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0070C0"/>
                </a:solidFill>
              </a:rPr>
              <a:t>To advance the action </a:t>
            </a:r>
            <a:r>
              <a:rPr lang="en-GB" sz="3600" i="1" dirty="0" smtClean="0"/>
              <a:t>e.g. “Quick!” shouted his father. “We must go home and save our possessions.”</a:t>
            </a:r>
            <a:endParaRPr lang="en-GB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948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142" y="482138"/>
            <a:ext cx="1100605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Your task today: </a:t>
            </a:r>
            <a:r>
              <a:rPr lang="en-GB" sz="3200" b="1" dirty="0" smtClean="0">
                <a:solidFill>
                  <a:srgbClr val="0070C0"/>
                </a:solidFill>
              </a:rPr>
              <a:t>write a conversation between… </a:t>
            </a:r>
          </a:p>
          <a:p>
            <a:endParaRPr lang="en-GB" sz="4000" b="1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Y4 - </a:t>
            </a:r>
            <a:r>
              <a:rPr lang="en-GB" sz="2800" dirty="0" smtClean="0"/>
              <a:t>William and his father at the top of Tower Hill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Y5 - </a:t>
            </a:r>
            <a:r>
              <a:rPr lang="en-GB" sz="2800" dirty="0" smtClean="0"/>
              <a:t>Conversation between William and his Mother as she asks him to take his siblings to their grandparent’s house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Y6 - </a:t>
            </a:r>
            <a:r>
              <a:rPr lang="en-GB" sz="2800" dirty="0" smtClean="0"/>
              <a:t>Conversation between William and his siblings: Thomas, Sarah, who were leading their younger sister Bessie, and the baby Samuel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b="1" dirty="0">
                <a:solidFill>
                  <a:srgbClr val="0070C0"/>
                </a:solidFill>
              </a:rPr>
              <a:t>D</a:t>
            </a:r>
            <a:r>
              <a:rPr lang="en-GB" sz="2800" b="1" dirty="0" smtClean="0">
                <a:solidFill>
                  <a:srgbClr val="0070C0"/>
                </a:solidFill>
              </a:rPr>
              <a:t>on’t </a:t>
            </a:r>
            <a:r>
              <a:rPr lang="en-GB" sz="2800" b="1" dirty="0">
                <a:solidFill>
                  <a:srgbClr val="0070C0"/>
                </a:solidFill>
              </a:rPr>
              <a:t>forget to use speech marks and a new line for each speaker</a:t>
            </a:r>
          </a:p>
          <a:p>
            <a:endParaRPr lang="en-GB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41489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252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Wingdings 3</vt:lpstr>
      <vt:lpstr>Ion</vt:lpstr>
      <vt:lpstr>English Day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10</dc:title>
  <dc:creator>Katy Duncan</dc:creator>
  <cp:lastModifiedBy>Katy Duncan</cp:lastModifiedBy>
  <cp:revision>15</cp:revision>
  <cp:lastPrinted>2021-01-21T16:37:46Z</cp:lastPrinted>
  <dcterms:created xsi:type="dcterms:W3CDTF">2021-01-20T07:17:56Z</dcterms:created>
  <dcterms:modified xsi:type="dcterms:W3CDTF">2021-01-21T17:57:53Z</dcterms:modified>
</cp:coreProperties>
</file>