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2" r:id="rId3"/>
    <p:sldId id="257" r:id="rId4"/>
    <p:sldId id="258" r:id="rId5"/>
    <p:sldId id="260" r:id="rId6"/>
    <p:sldId id="263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43" autoAdjust="0"/>
    <p:restoredTop sz="94660"/>
  </p:normalViewPr>
  <p:slideViewPr>
    <p:cSldViewPr snapToGrid="0">
      <p:cViewPr>
        <p:scale>
          <a:sx n="66" d="100"/>
          <a:sy n="66" d="100"/>
        </p:scale>
        <p:origin x="475" y="-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1/22/2021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1/22/2021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1/22/2021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1/22/2021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English Day 13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English day 13 – Thursday 28</a:t>
            </a:r>
            <a:r>
              <a:rPr lang="en-GB" baseline="30000" dirty="0" smtClean="0"/>
              <a:t>th</a:t>
            </a:r>
            <a:r>
              <a:rPr lang="en-GB" dirty="0" smtClean="0"/>
              <a:t> January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278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3047" y="1932973"/>
            <a:ext cx="9365194" cy="2394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6346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189" y="392551"/>
            <a:ext cx="7886959" cy="5917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68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9011" y="1443841"/>
            <a:ext cx="1095617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i="1" dirty="0">
                <a:latin typeface="Comic Sans MS" panose="030F0702030302020204" pitchFamily="66" charset="0"/>
              </a:rPr>
              <a:t>Choking, Henry took his Mother’s arm and led </a:t>
            </a:r>
            <a:r>
              <a:rPr lang="en-GB" sz="2800" i="1" dirty="0" smtClean="0">
                <a:latin typeface="Comic Sans MS" panose="030F0702030302020204" pitchFamily="66" charset="0"/>
              </a:rPr>
              <a:t>her </a:t>
            </a:r>
            <a:r>
              <a:rPr lang="en-GB" sz="2800" i="1" dirty="0">
                <a:latin typeface="Comic Sans MS" panose="030F0702030302020204" pitchFamily="66" charset="0"/>
              </a:rPr>
              <a:t>through the smoke-filled streets. </a:t>
            </a:r>
            <a:r>
              <a:rPr lang="en-GB" sz="2800" i="1" dirty="0" smtClean="0">
                <a:latin typeface="Comic Sans MS" panose="030F0702030302020204" pitchFamily="66" charset="0"/>
              </a:rPr>
              <a:t>Looking </a:t>
            </a:r>
            <a:r>
              <a:rPr lang="en-GB" sz="2800" i="1" dirty="0">
                <a:latin typeface="Comic Sans MS" panose="030F0702030302020204" pitchFamily="66" charset="0"/>
              </a:rPr>
              <a:t>back, he could see the Pudding Lane </a:t>
            </a:r>
            <a:r>
              <a:rPr lang="en-GB" sz="2800" i="1" dirty="0" smtClean="0">
                <a:latin typeface="Comic Sans MS" panose="030F0702030302020204" pitchFamily="66" charset="0"/>
              </a:rPr>
              <a:t>and </a:t>
            </a:r>
            <a:r>
              <a:rPr lang="en-GB" sz="2800" i="1" dirty="0">
                <a:latin typeface="Comic Sans MS" panose="030F0702030302020204" pitchFamily="66" charset="0"/>
              </a:rPr>
              <a:t>the surrounding streets were completely </a:t>
            </a:r>
            <a:r>
              <a:rPr lang="en-GB" sz="2800" i="1" dirty="0" smtClean="0">
                <a:latin typeface="Comic Sans MS" panose="030F0702030302020204" pitchFamily="66" charset="0"/>
              </a:rPr>
              <a:t>ablaze</a:t>
            </a:r>
            <a:r>
              <a:rPr lang="en-GB" sz="2800" i="1" dirty="0">
                <a:latin typeface="Comic Sans MS" panose="030F0702030302020204" pitchFamily="66" charset="0"/>
              </a:rPr>
              <a:t>. Flames shot upwards into the dark </a:t>
            </a:r>
            <a:r>
              <a:rPr lang="en-GB" sz="2800" i="1" dirty="0" smtClean="0">
                <a:latin typeface="Comic Sans MS" panose="030F0702030302020204" pitchFamily="66" charset="0"/>
              </a:rPr>
              <a:t>night </a:t>
            </a:r>
            <a:r>
              <a:rPr lang="en-GB" sz="2800" i="1" dirty="0">
                <a:latin typeface="Comic Sans MS" panose="030F0702030302020204" pitchFamily="66" charset="0"/>
              </a:rPr>
              <a:t>sky and sparks flew out in every </a:t>
            </a:r>
            <a:r>
              <a:rPr lang="en-GB" sz="2800" i="1" dirty="0" smtClean="0">
                <a:latin typeface="Comic Sans MS" panose="030F0702030302020204" pitchFamily="66" charset="0"/>
              </a:rPr>
              <a:t>direction</a:t>
            </a:r>
            <a:r>
              <a:rPr lang="en-GB" sz="2800" i="1" dirty="0">
                <a:latin typeface="Comic Sans MS" panose="030F0702030302020204" pitchFamily="66" charset="0"/>
              </a:rPr>
              <a:t>. “Henry,” gasped his </a:t>
            </a:r>
            <a:r>
              <a:rPr lang="en-GB" sz="2800" i="1" dirty="0" smtClean="0">
                <a:latin typeface="Comic Sans MS" panose="030F0702030302020204" pitchFamily="66" charset="0"/>
              </a:rPr>
              <a:t>Mother</a:t>
            </a:r>
            <a:r>
              <a:rPr lang="en-GB" sz="2800" i="1" dirty="0">
                <a:latin typeface="Comic Sans MS" panose="030F0702030302020204" pitchFamily="66" charset="0"/>
              </a:rPr>
              <a:t>. “I can </a:t>
            </a:r>
            <a:r>
              <a:rPr lang="en-GB" sz="2800" i="1" dirty="0" smtClean="0">
                <a:latin typeface="Comic Sans MS" panose="030F0702030302020204" pitchFamily="66" charset="0"/>
              </a:rPr>
              <a:t>go </a:t>
            </a:r>
            <a:r>
              <a:rPr lang="en-GB" sz="2800" i="1" dirty="0">
                <a:latin typeface="Comic Sans MS" panose="030F0702030302020204" pitchFamily="66" charset="0"/>
              </a:rPr>
              <a:t>no further, I cannot catch my breath.” </a:t>
            </a:r>
            <a:endParaRPr lang="en-GB" sz="2800" i="1" dirty="0" smtClean="0">
              <a:latin typeface="Comic Sans MS" panose="030F0702030302020204" pitchFamily="66" charset="0"/>
            </a:endParaRPr>
          </a:p>
          <a:p>
            <a:endParaRPr lang="en-GB" sz="2800" i="1" dirty="0">
              <a:latin typeface="Comic Sans MS" panose="030F0702030302020204" pitchFamily="66" charset="0"/>
            </a:endParaRPr>
          </a:p>
          <a:p>
            <a:r>
              <a:rPr lang="en-GB" sz="2800" i="1" dirty="0">
                <a:latin typeface="Comic Sans MS" panose="030F0702030302020204" pitchFamily="66" charset="0"/>
              </a:rPr>
              <a:t>“It is not far now Mother, we will be at the </a:t>
            </a:r>
            <a:r>
              <a:rPr lang="en-GB" sz="2800" i="1" dirty="0" smtClean="0">
                <a:latin typeface="Comic Sans MS" panose="030F0702030302020204" pitchFamily="66" charset="0"/>
              </a:rPr>
              <a:t>river </a:t>
            </a:r>
            <a:r>
              <a:rPr lang="en-GB" sz="2800" i="1" dirty="0">
                <a:latin typeface="Comic Sans MS" panose="030F0702030302020204" pitchFamily="66" charset="0"/>
              </a:rPr>
              <a:t>soon. </a:t>
            </a:r>
            <a:r>
              <a:rPr lang="en-GB" sz="2800" i="1" dirty="0" smtClean="0">
                <a:latin typeface="Comic Sans MS" panose="030F0702030302020204" pitchFamily="66" charset="0"/>
              </a:rPr>
              <a:t>Come, let </a:t>
            </a:r>
            <a:r>
              <a:rPr lang="en-GB" sz="2800" i="1" dirty="0">
                <a:latin typeface="Comic Sans MS" panose="030F0702030302020204" pitchFamily="66" charset="0"/>
              </a:rPr>
              <a:t>me take your </a:t>
            </a:r>
            <a:r>
              <a:rPr lang="en-GB" sz="2800" i="1" dirty="0" smtClean="0">
                <a:latin typeface="Comic Sans MS" panose="030F0702030302020204" pitchFamily="66" charset="0"/>
              </a:rPr>
              <a:t>bundle</a:t>
            </a:r>
            <a:r>
              <a:rPr lang="en-GB" sz="2800" i="1" dirty="0">
                <a:latin typeface="Comic Sans MS" panose="030F0702030302020204" pitchFamily="66" charset="0"/>
              </a:rPr>
              <a:t>.” With that Henry thrust his </a:t>
            </a:r>
            <a:r>
              <a:rPr lang="en-GB" sz="2800" i="1" dirty="0" smtClean="0">
                <a:latin typeface="Comic Sans MS" panose="030F0702030302020204" pitchFamily="66" charset="0"/>
              </a:rPr>
              <a:t>Mother’s </a:t>
            </a:r>
            <a:r>
              <a:rPr lang="en-GB" sz="2800" i="1" dirty="0">
                <a:latin typeface="Comic Sans MS" panose="030F0702030302020204" pitchFamily="66" charset="0"/>
              </a:rPr>
              <a:t>motley collection of rags and </a:t>
            </a:r>
            <a:r>
              <a:rPr lang="en-GB" sz="2800" i="1" dirty="0" smtClean="0">
                <a:latin typeface="Comic Sans MS" panose="030F0702030302020204" pitchFamily="66" charset="0"/>
              </a:rPr>
              <a:t>pans onto </a:t>
            </a:r>
            <a:r>
              <a:rPr lang="en-GB" sz="2800" i="1" dirty="0">
                <a:latin typeface="Comic Sans MS" panose="030F0702030302020204" pitchFamily="66" charset="0"/>
              </a:rPr>
              <a:t>his shoulder and took her arm. Suddenly </a:t>
            </a:r>
            <a:r>
              <a:rPr lang="en-GB" sz="2800" i="1" dirty="0" smtClean="0">
                <a:latin typeface="Comic Sans MS" panose="030F0702030302020204" pitchFamily="66" charset="0"/>
              </a:rPr>
              <a:t>, she </a:t>
            </a:r>
            <a:r>
              <a:rPr lang="en-GB" sz="2800" i="1" dirty="0">
                <a:latin typeface="Comic Sans MS" panose="030F0702030302020204" pitchFamily="66" charset="0"/>
              </a:rPr>
              <a:t>seemed </a:t>
            </a:r>
            <a:r>
              <a:rPr lang="en-GB" sz="2800" i="1" dirty="0" smtClean="0">
                <a:latin typeface="Comic Sans MS" panose="030F0702030302020204" pitchFamily="66" charset="0"/>
              </a:rPr>
              <a:t>old and frail…</a:t>
            </a:r>
            <a:endParaRPr lang="en-GB" sz="2800" i="1" dirty="0">
              <a:latin typeface="Comic Sans MS" panose="030F0702030302020204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8393" y="681643"/>
            <a:ext cx="44057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/>
              <a:t>Build-up</a:t>
            </a:r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12003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97775" y="1443841"/>
            <a:ext cx="1129422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latin typeface="Calibri Light" panose="020F0302020204030204" pitchFamily="34" charset="0"/>
              </a:rPr>
              <a:t>Immediately, William's father snatched his coat from the wooden peg and grabbed </a:t>
            </a:r>
            <a:r>
              <a:rPr lang="en-GB" sz="2800" b="1" dirty="0" smtClean="0">
                <a:latin typeface="Calibri Light" panose="020F0302020204030204" pitchFamily="34" charset="0"/>
              </a:rPr>
              <a:t>William's </a:t>
            </a:r>
            <a:r>
              <a:rPr lang="en-GB" sz="2800" b="1" dirty="0">
                <a:latin typeface="Calibri Light" panose="020F0302020204030204" pitchFamily="34" charset="0"/>
              </a:rPr>
              <a:t>arm. Together they hastened towards the River Thames. Within </a:t>
            </a:r>
            <a:r>
              <a:rPr lang="en-GB" sz="2800" b="1" dirty="0" smtClean="0">
                <a:latin typeface="Calibri Light" panose="020F0302020204030204" pitchFamily="34" charset="0"/>
              </a:rPr>
              <a:t>moments, they </a:t>
            </a:r>
            <a:r>
              <a:rPr lang="en-GB" sz="2800" b="1" dirty="0">
                <a:latin typeface="Calibri Light" panose="020F0302020204030204" pitchFamily="34" charset="0"/>
              </a:rPr>
              <a:t>stood upon the bank gazing in horror at the scene of destruction: </a:t>
            </a:r>
            <a:r>
              <a:rPr lang="en-GB" sz="2800" b="1" dirty="0" smtClean="0">
                <a:latin typeface="Calibri Light" panose="020F0302020204030204" pitchFamily="34" charset="0"/>
              </a:rPr>
              <a:t>the smouldering </a:t>
            </a:r>
            <a:r>
              <a:rPr lang="en-GB" sz="2800" b="1" dirty="0">
                <a:latin typeface="Calibri Light" panose="020F0302020204030204" pitchFamily="34" charset="0"/>
              </a:rPr>
              <a:t>buildings; ash-darkened sky and the terrified people jumping into the </a:t>
            </a:r>
            <a:r>
              <a:rPr lang="en-GB" sz="2800" b="1" dirty="0" smtClean="0">
                <a:latin typeface="Calibri Light" panose="020F0302020204030204" pitchFamily="34" charset="0"/>
              </a:rPr>
              <a:t>Thames </a:t>
            </a:r>
            <a:r>
              <a:rPr lang="en-GB" sz="2800" b="1" dirty="0">
                <a:latin typeface="Calibri Light" panose="020F0302020204030204" pitchFamily="34" charset="0"/>
              </a:rPr>
              <a:t>to flee the fire</a:t>
            </a:r>
            <a:r>
              <a:rPr lang="en-GB" sz="2800" b="1" dirty="0" smtClean="0">
                <a:latin typeface="Calibri Light" panose="020F0302020204030204" pitchFamily="34" charset="0"/>
              </a:rPr>
              <a:t>.</a:t>
            </a:r>
          </a:p>
          <a:p>
            <a:endParaRPr lang="en-GB" sz="2800" b="1" dirty="0">
              <a:latin typeface="Calibri Light" panose="020F0302020204030204" pitchFamily="34" charset="0"/>
            </a:endParaRPr>
          </a:p>
          <a:p>
            <a:r>
              <a:rPr lang="en-GB" sz="2800" b="1" dirty="0" smtClean="0">
                <a:latin typeface="Calibri Light" panose="020F0302020204030204" pitchFamily="34" charset="0"/>
              </a:rPr>
              <a:t>As quickly as he was able, Mr </a:t>
            </a:r>
            <a:r>
              <a:rPr lang="en-GB" sz="2800" b="1" dirty="0">
                <a:latin typeface="Calibri Light" panose="020F0302020204030204" pitchFamily="34" charset="0"/>
              </a:rPr>
              <a:t>Turner launched his small wooden boat into the </a:t>
            </a:r>
            <a:br>
              <a:rPr lang="en-GB" sz="2800" b="1" dirty="0">
                <a:latin typeface="Calibri Light" panose="020F0302020204030204" pitchFamily="34" charset="0"/>
              </a:rPr>
            </a:br>
            <a:r>
              <a:rPr lang="en-GB" sz="2800" b="1" dirty="0">
                <a:latin typeface="Calibri Light" panose="020F0302020204030204" pitchFamily="34" charset="0"/>
              </a:rPr>
              <a:t>river and clambered down. William leapt after him. Rowing rapidly, they soon </a:t>
            </a:r>
            <a:br>
              <a:rPr lang="en-GB" sz="2800" b="1" dirty="0">
                <a:latin typeface="Calibri Light" panose="020F0302020204030204" pitchFamily="34" charset="0"/>
              </a:rPr>
            </a:br>
            <a:r>
              <a:rPr lang="en-GB" sz="2800" b="1" dirty="0">
                <a:latin typeface="Calibri Light" panose="020F0302020204030204" pitchFamily="34" charset="0"/>
              </a:rPr>
              <a:t>reached the other side of the Thames; to where the distraught people were waiting. </a:t>
            </a:r>
            <a:r>
              <a:rPr lang="en-GB" sz="2800" b="1" dirty="0" smtClean="0">
                <a:latin typeface="Calibri Light" panose="020F0302020204030204" pitchFamily="34" charset="0"/>
              </a:rPr>
              <a:t>At once, the boat was swamped, desperate hands grabbing on to what they could. “Help me!”, cried one woman, “please save the little ones.”</a:t>
            </a:r>
            <a:endParaRPr lang="en-GB" sz="2800" b="1" dirty="0">
              <a:latin typeface="Calibri Light" panose="020F03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7775" y="631767"/>
            <a:ext cx="42787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 smtClean="0"/>
              <a:t>Climax/problem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240920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7711" y="833377"/>
            <a:ext cx="1108854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/>
              <a:t>Continue to the end of </a:t>
            </a:r>
            <a:r>
              <a:rPr lang="en-GB" sz="4000" b="1" smtClean="0"/>
              <a:t>your story…</a:t>
            </a:r>
            <a:endParaRPr lang="en-GB" sz="4000" b="1" dirty="0" smtClean="0"/>
          </a:p>
          <a:p>
            <a:endParaRPr lang="en-GB" sz="3200" dirty="0" smtClean="0"/>
          </a:p>
          <a:p>
            <a:r>
              <a:rPr lang="en-GB" sz="3200" dirty="0" smtClean="0"/>
              <a:t>Tell the reader what happens to the main characters and what’s changed.</a:t>
            </a:r>
          </a:p>
          <a:p>
            <a:endParaRPr lang="en-GB" sz="3200" dirty="0"/>
          </a:p>
          <a:p>
            <a:r>
              <a:rPr lang="en-GB" sz="3200" dirty="0" smtClean="0"/>
              <a:t>Try to link the ending back to the beginning.</a:t>
            </a:r>
          </a:p>
        </p:txBody>
      </p:sp>
    </p:spTree>
    <p:extLst>
      <p:ext uri="{BB962C8B-B14F-4D97-AF65-F5344CB8AC3E}">
        <p14:creationId xmlns:p14="http://schemas.microsoft.com/office/powerpoint/2010/main" val="1217867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4342" y="723522"/>
            <a:ext cx="10474037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 smtClean="0"/>
              <a:t>Continue with your </a:t>
            </a:r>
            <a:r>
              <a:rPr lang="en-GB" sz="4000" b="1" dirty="0" smtClean="0"/>
              <a:t>story according to your  plan. Include: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More information </a:t>
            </a:r>
            <a:r>
              <a:rPr lang="en-GB" sz="3200" dirty="0" smtClean="0"/>
              <a:t>about your characters and </a:t>
            </a:r>
            <a:r>
              <a:rPr lang="en-GB" sz="3200" dirty="0" smtClean="0"/>
              <a:t>setting – use your 5 senses</a:t>
            </a:r>
            <a:endParaRPr lang="en-GB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Adverbials of time/place to sequence your story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Dialogue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Historical details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Archaic language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A range of sentence structures and </a:t>
            </a:r>
            <a:r>
              <a:rPr lang="en-GB" sz="3200" dirty="0" smtClean="0"/>
              <a:t>punctuation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b="1" dirty="0" smtClean="0"/>
              <a:t>Pace and action</a:t>
            </a:r>
            <a:endParaRPr lang="en-GB" sz="3200" b="1" dirty="0" smtClean="0"/>
          </a:p>
          <a:p>
            <a:endParaRPr lang="en-GB" sz="3200" dirty="0" smtClean="0"/>
          </a:p>
          <a:p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38962844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28</TotalTime>
  <Words>284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 Light</vt:lpstr>
      <vt:lpstr>Century Gothic</vt:lpstr>
      <vt:lpstr>Comic Sans MS</vt:lpstr>
      <vt:lpstr>Wingdings 3</vt:lpstr>
      <vt:lpstr>Ion</vt:lpstr>
      <vt:lpstr>English Day 13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Day 13</dc:title>
  <dc:creator>Katy Duncan</dc:creator>
  <cp:lastModifiedBy>Katy Duncan</cp:lastModifiedBy>
  <cp:revision>4</cp:revision>
  <dcterms:created xsi:type="dcterms:W3CDTF">2021-01-22T06:02:21Z</dcterms:created>
  <dcterms:modified xsi:type="dcterms:W3CDTF">2021-01-22T06:30:28Z</dcterms:modified>
</cp:coreProperties>
</file>