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7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2/26/2021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2/26/2021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2/26/2021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2/26/2021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2/26/2021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2/26/2021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2/26/2021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English 05.03.21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Exciting Writing Friday 5</a:t>
            </a:r>
            <a:r>
              <a:rPr lang="en-GB" baseline="30000" dirty="0" smtClean="0"/>
              <a:t>th</a:t>
            </a:r>
            <a:r>
              <a:rPr lang="en-GB" dirty="0" smtClean="0"/>
              <a:t> of March,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2202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982" y="2057400"/>
            <a:ext cx="8837468" cy="231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307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7017" y="755374"/>
            <a:ext cx="415455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Checklist</a:t>
            </a:r>
            <a:r>
              <a:rPr lang="en-GB" dirty="0" smtClean="0"/>
              <a:t>:</a:t>
            </a:r>
          </a:p>
          <a:p>
            <a:endParaRPr lang="en-GB" dirty="0"/>
          </a:p>
          <a:p>
            <a:r>
              <a:rPr lang="en-GB" dirty="0" smtClean="0"/>
              <a:t>Use the checklist opposite to edit your story about ‘Hope’.</a:t>
            </a:r>
          </a:p>
          <a:p>
            <a:endParaRPr lang="en-GB" dirty="0"/>
          </a:p>
          <a:p>
            <a:r>
              <a:rPr lang="en-GB" dirty="0" smtClean="0"/>
              <a:t>Hopefully you have tried to include the punctuation and grammar improvements that we’ve worked on.</a:t>
            </a:r>
          </a:p>
          <a:p>
            <a:endParaRPr lang="en-GB" dirty="0"/>
          </a:p>
          <a:p>
            <a:r>
              <a:rPr lang="en-GB" dirty="0" smtClean="0"/>
              <a:t>Include examples from your writing.</a:t>
            </a:r>
          </a:p>
          <a:p>
            <a:endParaRPr lang="en-GB" dirty="0"/>
          </a:p>
          <a:p>
            <a:r>
              <a:rPr lang="en-GB" dirty="0" smtClean="0"/>
              <a:t>Is there anything that you’ve forgotten to include? </a:t>
            </a:r>
          </a:p>
          <a:p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0015" y="599039"/>
            <a:ext cx="5114925" cy="583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957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6470" y="616226"/>
            <a:ext cx="662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How could your writing be improved?</a:t>
            </a:r>
            <a:endParaRPr lang="en-GB" sz="28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436" y="1546362"/>
            <a:ext cx="7305260" cy="482597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428383" y="1808921"/>
            <a:ext cx="2991457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Complete the editing slip</a:t>
            </a:r>
          </a:p>
          <a:p>
            <a:r>
              <a:rPr lang="en-GB" sz="2000" dirty="0" smtClean="0"/>
              <a:t>suggesting ways in which your writing could be improved.</a:t>
            </a:r>
          </a:p>
          <a:p>
            <a:endParaRPr lang="en-GB" sz="2000" dirty="0"/>
          </a:p>
          <a:p>
            <a:r>
              <a:rPr lang="en-GB" sz="2000" dirty="0" smtClean="0"/>
              <a:t>Edit your work to make the improvements you have suggested. </a:t>
            </a:r>
            <a:endParaRPr lang="en-GB" sz="2000" dirty="0"/>
          </a:p>
          <a:p>
            <a:endParaRPr lang="en-GB" sz="2000" dirty="0" smtClean="0"/>
          </a:p>
          <a:p>
            <a:r>
              <a:rPr lang="en-GB" sz="2000" dirty="0" smtClean="0"/>
              <a:t>Edit as neatly as possible. Use an editing flap if needed.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8975491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14</TotalTime>
  <Words>100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Ion</vt:lpstr>
      <vt:lpstr>English 05.03.21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05.03.21</dc:title>
  <dc:creator>Katy Duncan</dc:creator>
  <cp:lastModifiedBy>Katy Duncan</cp:lastModifiedBy>
  <cp:revision>3</cp:revision>
  <dcterms:created xsi:type="dcterms:W3CDTF">2021-02-26T07:23:24Z</dcterms:created>
  <dcterms:modified xsi:type="dcterms:W3CDTF">2021-02-26T10:08:59Z</dcterms:modified>
</cp:coreProperties>
</file>