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3" r:id="rId3"/>
    <p:sldId id="264" r:id="rId4"/>
    <p:sldId id="273" r:id="rId5"/>
    <p:sldId id="266" r:id="rId6"/>
    <p:sldId id="267" r:id="rId7"/>
    <p:sldId id="265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opmarks.co.uk/time/teaching-cloc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01.02.2021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read and write time on an analogue and digital clock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892410"/>
            <a:ext cx="7480687" cy="445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8" y="2107281"/>
            <a:ext cx="1375098" cy="4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970431"/>
            <a:ext cx="658468" cy="5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an analogue and digital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5710" t="26508" r="14487" b="13521"/>
          <a:stretch/>
        </p:blipFill>
        <p:spPr>
          <a:xfrm>
            <a:off x="791155" y="1483236"/>
            <a:ext cx="7613374" cy="5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8" y="1018139"/>
            <a:ext cx="618711" cy="6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8" y="1018139"/>
            <a:ext cx="618711" cy="6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8" y="1018139"/>
            <a:ext cx="618711" cy="6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944283"/>
            <a:ext cx="8029574" cy="56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2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Year 4 Maths   01.02.2021</vt:lpstr>
      <vt:lpstr>PowerPoint Presentation</vt:lpstr>
      <vt:lpstr>PowerPoint Presentation</vt:lpstr>
      <vt:lpstr>Using an analogue and digital clock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41</cp:revision>
  <dcterms:created xsi:type="dcterms:W3CDTF">2019-07-05T11:02:13Z</dcterms:created>
  <dcterms:modified xsi:type="dcterms:W3CDTF">2021-01-27T19:08:36Z</dcterms:modified>
</cp:coreProperties>
</file>