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3" r:id="rId12"/>
    <p:sldId id="282" r:id="rId13"/>
    <p:sldId id="284" r:id="rId14"/>
    <p:sldId id="285" r:id="rId15"/>
    <p:sldId id="286" r:id="rId16"/>
    <p:sldId id="287" r:id="rId17"/>
    <p:sldId id="288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21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Year 4 Maths			02.02.2021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89315"/>
            <a:ext cx="7886700" cy="28006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/>
              <a:t>LO:  To </a:t>
            </a:r>
            <a:r>
              <a:rPr lang="en-GB" sz="5400" dirty="0" smtClean="0"/>
              <a:t>understand and convert time using different units of measure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1190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Analogue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984" y="1600200"/>
            <a:ext cx="4242816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time is shown on the clock?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What time will it be after another 15 minutes?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199450"/>
            <a:ext cx="3739989" cy="348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08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Analogue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984" y="1600200"/>
            <a:ext cx="4242816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time is shown on the clock?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9:10</a:t>
            </a: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What time will it be after another 15 minutes?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199450"/>
            <a:ext cx="3739989" cy="348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651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Analogue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984" y="1600200"/>
            <a:ext cx="4242816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time is shown on the clock?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9:10</a:t>
            </a: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What time will it be after another 15 minutes?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9:25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199450"/>
            <a:ext cx="3739989" cy="348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250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Analogue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184" y="1600200"/>
            <a:ext cx="4242816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time is shown on the clock?</a:t>
            </a:r>
          </a:p>
          <a:p>
            <a:pPr marL="0" indent="0" algn="ctr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What time will it be after another 35 minutes?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9566" y="2199450"/>
            <a:ext cx="3671652" cy="348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654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Analogue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184" y="1600200"/>
            <a:ext cx="4242816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time is shown on the clock?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10:35</a:t>
            </a: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What time will it be after another 35 minutes?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9566" y="2199450"/>
            <a:ext cx="3671652" cy="348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097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Analogue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184" y="1600200"/>
            <a:ext cx="4242816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time is shown on the clock?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10:35</a:t>
            </a: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What time will it be after another 35 minutes?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11:10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9566" y="2199450"/>
            <a:ext cx="3671652" cy="348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147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50142"/>
          <a:stretch/>
        </p:blipFill>
        <p:spPr>
          <a:xfrm>
            <a:off x="162278" y="933006"/>
            <a:ext cx="2945869" cy="42126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4851" y="2206168"/>
            <a:ext cx="2935349" cy="421260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49291"/>
          <a:stretch/>
        </p:blipFill>
        <p:spPr>
          <a:xfrm>
            <a:off x="3108147" y="1501007"/>
            <a:ext cx="2996184" cy="4212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5638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Extension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854" y="1517958"/>
            <a:ext cx="7470291" cy="512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542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5996" y="1417638"/>
            <a:ext cx="4440803" cy="516604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How many seconds are in a minute?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How many minutes in an hour?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How many hours in a day?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2575" r="12406"/>
          <a:stretch/>
        </p:blipFill>
        <p:spPr>
          <a:xfrm>
            <a:off x="349857" y="2036203"/>
            <a:ext cx="3466770" cy="365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18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5996" y="1417638"/>
            <a:ext cx="4440803" cy="516604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How many seconds are in a minute?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60 seconds = 1 minute</a:t>
            </a: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dirty="0" smtClean="0"/>
              <a:t>How many minutes in an hour?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How many hours in a day?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2575" r="12406"/>
          <a:stretch/>
        </p:blipFill>
        <p:spPr>
          <a:xfrm>
            <a:off x="349857" y="2036203"/>
            <a:ext cx="3466770" cy="365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41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Starter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5996" y="1417638"/>
            <a:ext cx="4440803" cy="516604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How many seconds are in a minute?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60 seconds = 1 minute</a:t>
            </a:r>
          </a:p>
          <a:p>
            <a:pPr marL="0" indent="0">
              <a:buNone/>
            </a:pPr>
            <a:r>
              <a:rPr lang="en-GB" dirty="0" smtClean="0"/>
              <a:t>How many minutes in an hour?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60 minutes = 1 hour</a:t>
            </a:r>
            <a:endParaRPr lang="en-GB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dirty="0" smtClean="0"/>
              <a:t>How many hours in a day?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2575" r="12406"/>
          <a:stretch/>
        </p:blipFill>
        <p:spPr>
          <a:xfrm>
            <a:off x="349857" y="2036203"/>
            <a:ext cx="3466770" cy="365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01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Starter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5996" y="1417638"/>
            <a:ext cx="4440803" cy="516604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How many seconds are in a minute?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60 seconds = 1 minute</a:t>
            </a:r>
          </a:p>
          <a:p>
            <a:pPr marL="0" indent="0">
              <a:buNone/>
            </a:pPr>
            <a:r>
              <a:rPr lang="en-GB" dirty="0" smtClean="0"/>
              <a:t>How many minutes in an hour?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60 minutes = 1 hour</a:t>
            </a:r>
            <a:endParaRPr lang="en-GB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dirty="0" smtClean="0"/>
              <a:t>How many hours in a day</a:t>
            </a:r>
            <a:r>
              <a:rPr lang="en-GB" dirty="0" smtClean="0"/>
              <a:t>?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24 hours = 1 day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2575" r="12406"/>
          <a:stretch/>
        </p:blipFill>
        <p:spPr>
          <a:xfrm>
            <a:off x="349857" y="2036203"/>
            <a:ext cx="3466770" cy="365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47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Question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3861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minutes are in two hours?</a:t>
            </a:r>
          </a:p>
          <a:p>
            <a:pPr marL="0" indent="0">
              <a:buNone/>
            </a:pPr>
            <a:endParaRPr lang="en-GB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GB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seconds are in three minutes?</a:t>
            </a:r>
          </a:p>
          <a:p>
            <a:pPr marL="0" indent="0">
              <a:buNone/>
            </a:pPr>
            <a:endParaRPr lang="en-GB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GB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hours in four days?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677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Question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3861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minutes are in two hours?</a:t>
            </a:r>
          </a:p>
          <a:p>
            <a:pPr marL="0" indent="0" algn="ctr">
              <a:buNone/>
            </a:pPr>
            <a:r>
              <a:rPr lang="en-GB" i="1" dirty="0" smtClean="0">
                <a:solidFill>
                  <a:srgbClr val="FF0000"/>
                </a:solidFill>
              </a:rPr>
              <a:t>1 hr = 60 </a:t>
            </a:r>
            <a:r>
              <a:rPr lang="en-GB" i="1" dirty="0" err="1" smtClean="0">
                <a:solidFill>
                  <a:srgbClr val="FF0000"/>
                </a:solidFill>
              </a:rPr>
              <a:t>mins</a:t>
            </a:r>
            <a:endParaRPr lang="en-GB" i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There are </a:t>
            </a:r>
            <a:r>
              <a:rPr lang="en-GB" u="sng" dirty="0" smtClean="0">
                <a:solidFill>
                  <a:srgbClr val="FF0000"/>
                </a:solidFill>
              </a:rPr>
              <a:t>120 minutes </a:t>
            </a:r>
            <a:r>
              <a:rPr lang="en-GB" dirty="0" smtClean="0">
                <a:solidFill>
                  <a:srgbClr val="FF0000"/>
                </a:solidFill>
              </a:rPr>
              <a:t>in two hours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seconds are in three minutes?</a:t>
            </a:r>
          </a:p>
          <a:p>
            <a:pPr marL="0" indent="0">
              <a:buNone/>
            </a:pPr>
            <a:endParaRPr lang="en-GB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GB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hours in four days?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196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Question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3861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minutes are in two hours?</a:t>
            </a:r>
          </a:p>
          <a:p>
            <a:pPr marL="0" indent="0" algn="ctr">
              <a:buNone/>
            </a:pPr>
            <a:r>
              <a:rPr lang="en-GB" i="1" dirty="0" smtClean="0">
                <a:solidFill>
                  <a:srgbClr val="FF0000"/>
                </a:solidFill>
              </a:rPr>
              <a:t>1 hr = 60 </a:t>
            </a:r>
            <a:r>
              <a:rPr lang="en-GB" i="1" dirty="0" err="1" smtClean="0">
                <a:solidFill>
                  <a:srgbClr val="FF0000"/>
                </a:solidFill>
              </a:rPr>
              <a:t>mins</a:t>
            </a:r>
            <a:endParaRPr lang="en-GB" i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There are </a:t>
            </a:r>
            <a:r>
              <a:rPr lang="en-GB" u="sng" dirty="0" smtClean="0">
                <a:solidFill>
                  <a:srgbClr val="FF0000"/>
                </a:solidFill>
              </a:rPr>
              <a:t>120 minutes </a:t>
            </a:r>
            <a:r>
              <a:rPr lang="en-GB" dirty="0" smtClean="0">
                <a:solidFill>
                  <a:srgbClr val="FF0000"/>
                </a:solidFill>
              </a:rPr>
              <a:t>in two hours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seconds are in three minutes?</a:t>
            </a:r>
          </a:p>
          <a:p>
            <a:pPr marL="0" indent="0" algn="ctr">
              <a:buNone/>
            </a:pPr>
            <a:r>
              <a:rPr lang="en-GB" i="1" dirty="0" smtClean="0">
                <a:solidFill>
                  <a:srgbClr val="FF0000"/>
                </a:solidFill>
              </a:rPr>
              <a:t>60 secs = 1 min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There are 180 seconds in three minutes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hours in four days?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497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Question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032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minutes are in two hours?</a:t>
            </a:r>
          </a:p>
          <a:p>
            <a:pPr marL="0" indent="0" algn="ctr">
              <a:buNone/>
            </a:pPr>
            <a:r>
              <a:rPr lang="en-GB" i="1" dirty="0" smtClean="0">
                <a:solidFill>
                  <a:srgbClr val="FF0000"/>
                </a:solidFill>
              </a:rPr>
              <a:t>1 hr = 60 </a:t>
            </a:r>
            <a:r>
              <a:rPr lang="en-GB" i="1" dirty="0" err="1" smtClean="0">
                <a:solidFill>
                  <a:srgbClr val="FF0000"/>
                </a:solidFill>
              </a:rPr>
              <a:t>mins</a:t>
            </a:r>
            <a:endParaRPr lang="en-GB" i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There are </a:t>
            </a:r>
            <a:r>
              <a:rPr lang="en-GB" u="sng" dirty="0" smtClean="0">
                <a:solidFill>
                  <a:srgbClr val="FF0000"/>
                </a:solidFill>
              </a:rPr>
              <a:t>120 minutes </a:t>
            </a:r>
            <a:r>
              <a:rPr lang="en-GB" dirty="0" smtClean="0">
                <a:solidFill>
                  <a:srgbClr val="FF0000"/>
                </a:solidFill>
              </a:rPr>
              <a:t>in two hours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seconds are in three minutes?</a:t>
            </a:r>
          </a:p>
          <a:p>
            <a:pPr marL="0" indent="0" algn="ctr">
              <a:buNone/>
            </a:pPr>
            <a:r>
              <a:rPr lang="en-GB" i="1" dirty="0" smtClean="0">
                <a:solidFill>
                  <a:srgbClr val="FF0000"/>
                </a:solidFill>
              </a:rPr>
              <a:t>60 secs = 1 min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There are 180 seconds in three minutes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00FF"/>
                </a:solidFill>
              </a:rPr>
              <a:t>How many hours in four days?</a:t>
            </a:r>
          </a:p>
          <a:p>
            <a:pPr marL="0" indent="0" algn="ctr">
              <a:buNone/>
            </a:pPr>
            <a:r>
              <a:rPr lang="en-GB" i="1" dirty="0" smtClean="0">
                <a:solidFill>
                  <a:srgbClr val="FF0000"/>
                </a:solidFill>
              </a:rPr>
              <a:t>24 hrs = 1 day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There are </a:t>
            </a:r>
            <a:r>
              <a:rPr lang="en-GB" u="sng" dirty="0" smtClean="0">
                <a:solidFill>
                  <a:srgbClr val="FF0000"/>
                </a:solidFill>
              </a:rPr>
              <a:t>96 hours </a:t>
            </a:r>
            <a:r>
              <a:rPr lang="en-GB" dirty="0" smtClean="0">
                <a:solidFill>
                  <a:srgbClr val="FF0000"/>
                </a:solidFill>
              </a:rPr>
              <a:t>in four days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94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437</Words>
  <Application>Microsoft Office PowerPoint</Application>
  <PresentationFormat>On-screen Show (4:3)</PresentationFormat>
  <Paragraphs>94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Year 4 Maths   02.02.2021</vt:lpstr>
      <vt:lpstr>Starter</vt:lpstr>
      <vt:lpstr>Starter</vt:lpstr>
      <vt:lpstr>Starter</vt:lpstr>
      <vt:lpstr>Starter</vt:lpstr>
      <vt:lpstr>Question Time</vt:lpstr>
      <vt:lpstr>Question Time</vt:lpstr>
      <vt:lpstr>Question Time</vt:lpstr>
      <vt:lpstr>Question Time</vt:lpstr>
      <vt:lpstr>Analogue clocks</vt:lpstr>
      <vt:lpstr>Analogue clocks</vt:lpstr>
      <vt:lpstr>Analogue clocks</vt:lpstr>
      <vt:lpstr>Analogue clocks</vt:lpstr>
      <vt:lpstr>Analogue clocks</vt:lpstr>
      <vt:lpstr>Analogue clocks</vt:lpstr>
      <vt:lpstr>PowerPoint Presentation</vt:lpstr>
      <vt:lpstr>Extension Task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Duncan Nelson</cp:lastModifiedBy>
  <cp:revision>48</cp:revision>
  <dcterms:created xsi:type="dcterms:W3CDTF">2019-07-05T11:02:13Z</dcterms:created>
  <dcterms:modified xsi:type="dcterms:W3CDTF">2021-01-27T19:45:43Z</dcterms:modified>
</cp:coreProperties>
</file>