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Year </a:t>
            </a:r>
            <a:r>
              <a:rPr lang="en-GB" dirty="0" smtClean="0"/>
              <a:t>4 &amp; Year 5 </a:t>
            </a:r>
            <a:r>
              <a:rPr lang="en-GB" dirty="0" smtClean="0"/>
              <a:t>Maths			04.02.2021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38901"/>
            <a:ext cx="7886700" cy="33510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 smtClean="0"/>
              <a:t>PROBLEM SOLVING DAY!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125" y="3320198"/>
            <a:ext cx="5143749" cy="321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4187" t="27583"/>
          <a:stretch/>
        </p:blipFill>
        <p:spPr>
          <a:xfrm>
            <a:off x="457199" y="1995777"/>
            <a:ext cx="8249543" cy="354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9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22" y="2502547"/>
            <a:ext cx="7744571" cy="42541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21" y="1278047"/>
            <a:ext cx="2311463" cy="12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5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21" y="1278047"/>
            <a:ext cx="2311463" cy="1224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67984"/>
            <a:ext cx="7434048" cy="505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90" y="2782771"/>
            <a:ext cx="1528659" cy="40182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2766" y="3054905"/>
            <a:ext cx="6772217" cy="34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41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59" y="1918252"/>
            <a:ext cx="8229600" cy="401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74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Year 4 &amp; Year 5 Maths   04.02.2021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50</cp:revision>
  <dcterms:created xsi:type="dcterms:W3CDTF">2019-07-05T11:02:13Z</dcterms:created>
  <dcterms:modified xsi:type="dcterms:W3CDTF">2021-01-27T19:48:17Z</dcterms:modified>
</cp:coreProperties>
</file>