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3" r:id="rId10"/>
    <p:sldId id="281" r:id="rId11"/>
    <p:sldId id="280" r:id="rId12"/>
    <p:sldId id="282" r:id="rId13"/>
    <p:sldId id="284" r:id="rId14"/>
    <p:sldId id="28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211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Year 4 Maths			</a:t>
            </a:r>
            <a:r>
              <a:rPr lang="en-GB" dirty="0" smtClean="0"/>
              <a:t>01.03.2021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89315"/>
            <a:ext cx="7886700" cy="28006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/>
              <a:t>LO:  </a:t>
            </a:r>
            <a:r>
              <a:rPr lang="en-GB" sz="5400" dirty="0" smtClean="0"/>
              <a:t>To </a:t>
            </a:r>
            <a:r>
              <a:rPr lang="en-GB" sz="5400" dirty="0" smtClean="0"/>
              <a:t>practise a written method for addition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81190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Different methods for addition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6000" dirty="0" smtClean="0">
                <a:solidFill>
                  <a:schemeClr val="accent6">
                    <a:lumMod val="75000"/>
                  </a:schemeClr>
                </a:solidFill>
              </a:rPr>
              <a:t>Number line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accent5">
                    <a:lumMod val="50000"/>
                  </a:schemeClr>
                </a:solidFill>
              </a:rPr>
              <a:t>Partitioning</a:t>
            </a:r>
          </a:p>
        </p:txBody>
      </p:sp>
    </p:spTree>
    <p:extLst>
      <p:ext uri="{BB962C8B-B14F-4D97-AF65-F5344CB8AC3E}">
        <p14:creationId xmlns:p14="http://schemas.microsoft.com/office/powerpoint/2010/main" val="3668049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Different methods for addition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6000" dirty="0" smtClean="0">
                <a:solidFill>
                  <a:schemeClr val="accent6">
                    <a:lumMod val="75000"/>
                  </a:schemeClr>
                </a:solidFill>
              </a:rPr>
              <a:t>Number line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accent5">
                    <a:lumMod val="50000"/>
                  </a:schemeClr>
                </a:solidFill>
              </a:rPr>
              <a:t>Partitioning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accent2">
                    <a:lumMod val="75000"/>
                  </a:schemeClr>
                </a:solidFill>
              </a:rPr>
              <a:t>Column method</a:t>
            </a:r>
          </a:p>
        </p:txBody>
      </p:sp>
    </p:spTree>
    <p:extLst>
      <p:ext uri="{BB962C8B-B14F-4D97-AF65-F5344CB8AC3E}">
        <p14:creationId xmlns:p14="http://schemas.microsoft.com/office/powerpoint/2010/main" val="1623111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Different methods for addition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6000" dirty="0" smtClean="0">
                <a:solidFill>
                  <a:schemeClr val="accent6">
                    <a:lumMod val="75000"/>
                  </a:schemeClr>
                </a:solidFill>
              </a:rPr>
              <a:t>Number line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accent5">
                    <a:lumMod val="50000"/>
                  </a:schemeClr>
                </a:solidFill>
              </a:rPr>
              <a:t>Partitioning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accent2">
                    <a:lumMod val="75000"/>
                  </a:schemeClr>
                </a:solidFill>
              </a:rPr>
              <a:t>Column method</a:t>
            </a:r>
          </a:p>
          <a:p>
            <a:pPr marL="0" indent="0" algn="ctr">
              <a:buNone/>
            </a:pPr>
            <a:r>
              <a:rPr lang="en-GB" sz="4800" i="1" dirty="0" smtClean="0">
                <a:solidFill>
                  <a:schemeClr val="accent2">
                    <a:lumMod val="75000"/>
                  </a:schemeClr>
                </a:solidFill>
              </a:rPr>
              <a:t>Expanded and compact</a:t>
            </a:r>
          </a:p>
        </p:txBody>
      </p:sp>
    </p:spTree>
    <p:extLst>
      <p:ext uri="{BB962C8B-B14F-4D97-AF65-F5344CB8AC3E}">
        <p14:creationId xmlns:p14="http://schemas.microsoft.com/office/powerpoint/2010/main" val="717046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694" y="220580"/>
            <a:ext cx="5207570" cy="6437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9199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1264" y="1600200"/>
            <a:ext cx="3145536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Select the written method you are confident with.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Try a few questions using a different ‘default’ method.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694" y="220580"/>
            <a:ext cx="5207570" cy="6437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334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Starter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Number bonds</a:t>
            </a:r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6000" dirty="0" smtClean="0"/>
              <a:t>25 + 75</a:t>
            </a:r>
          </a:p>
          <a:p>
            <a:pPr marL="0" indent="0" algn="ctr">
              <a:buNone/>
            </a:pPr>
            <a:r>
              <a:rPr lang="en-GB" sz="6000" dirty="0" smtClean="0"/>
              <a:t>56 + 44</a:t>
            </a:r>
          </a:p>
          <a:p>
            <a:pPr marL="0" indent="0" algn="ctr">
              <a:buNone/>
            </a:pPr>
            <a:r>
              <a:rPr lang="en-GB" sz="6000" dirty="0" smtClean="0"/>
              <a:t>82 + 18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331052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Starter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Number bonds </a:t>
            </a:r>
            <a:r>
              <a:rPr lang="en-GB" b="1" u="sng" dirty="0" smtClean="0">
                <a:solidFill>
                  <a:srgbClr val="FF0000"/>
                </a:solidFill>
              </a:rPr>
              <a:t>to 100</a:t>
            </a:r>
            <a:endParaRPr lang="en-GB" b="1" u="sng" dirty="0" smtClean="0"/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6000" dirty="0" smtClean="0"/>
              <a:t>25 + 75</a:t>
            </a:r>
          </a:p>
          <a:p>
            <a:pPr marL="0" indent="0" algn="ctr">
              <a:buNone/>
            </a:pPr>
            <a:r>
              <a:rPr lang="en-GB" sz="6000" dirty="0" smtClean="0"/>
              <a:t>56 + 44</a:t>
            </a:r>
          </a:p>
          <a:p>
            <a:pPr marL="0" indent="0" algn="ctr">
              <a:buNone/>
            </a:pPr>
            <a:r>
              <a:rPr lang="en-GB" sz="6000" dirty="0" smtClean="0"/>
              <a:t>82 + 18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364438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Starter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What are these number bonds to?</a:t>
            </a:r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6000" dirty="0"/>
              <a:t>273 + 227</a:t>
            </a:r>
          </a:p>
          <a:p>
            <a:pPr marL="0" indent="0" algn="ctr">
              <a:buNone/>
            </a:pPr>
            <a:r>
              <a:rPr lang="en-GB" sz="6000" dirty="0">
                <a:solidFill>
                  <a:schemeClr val="bg1">
                    <a:lumMod val="85000"/>
                  </a:schemeClr>
                </a:solidFill>
              </a:rPr>
              <a:t>185 + 315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300 + 200</a:t>
            </a:r>
          </a:p>
        </p:txBody>
      </p:sp>
    </p:spTree>
    <p:extLst>
      <p:ext uri="{BB962C8B-B14F-4D97-AF65-F5344CB8AC3E}">
        <p14:creationId xmlns:p14="http://schemas.microsoft.com/office/powerpoint/2010/main" val="932829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Starter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What are these number bonds to?</a:t>
            </a:r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6000" dirty="0"/>
              <a:t>273 + 227</a:t>
            </a:r>
          </a:p>
          <a:p>
            <a:pPr marL="0" indent="0" algn="ctr">
              <a:buNone/>
            </a:pPr>
            <a:r>
              <a:rPr lang="en-GB" sz="6000" dirty="0"/>
              <a:t>185 + 315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300 + 200</a:t>
            </a:r>
          </a:p>
        </p:txBody>
      </p:sp>
    </p:spTree>
    <p:extLst>
      <p:ext uri="{BB962C8B-B14F-4D97-AF65-F5344CB8AC3E}">
        <p14:creationId xmlns:p14="http://schemas.microsoft.com/office/powerpoint/2010/main" val="3017381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Starter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What are these number bonds to?</a:t>
            </a:r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6000" dirty="0"/>
              <a:t>273 + 227</a:t>
            </a:r>
          </a:p>
          <a:p>
            <a:pPr marL="0" indent="0" algn="ctr">
              <a:buNone/>
            </a:pPr>
            <a:r>
              <a:rPr lang="en-GB" sz="6000" dirty="0"/>
              <a:t>185 + 315</a:t>
            </a:r>
          </a:p>
          <a:p>
            <a:pPr marL="0" indent="0" algn="ctr">
              <a:buNone/>
            </a:pPr>
            <a:r>
              <a:rPr lang="en-GB" sz="6000" dirty="0" smtClean="0"/>
              <a:t>300 + 200</a:t>
            </a:r>
          </a:p>
        </p:txBody>
      </p:sp>
    </p:spTree>
    <p:extLst>
      <p:ext uri="{BB962C8B-B14F-4D97-AF65-F5344CB8AC3E}">
        <p14:creationId xmlns:p14="http://schemas.microsoft.com/office/powerpoint/2010/main" val="3360884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Starter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What are these number bonds to?  </a:t>
            </a:r>
            <a:r>
              <a:rPr lang="en-GB" b="1" u="sng" dirty="0" smtClean="0">
                <a:solidFill>
                  <a:srgbClr val="FF0000"/>
                </a:solidFill>
              </a:rPr>
              <a:t>500</a:t>
            </a:r>
            <a:endParaRPr lang="en-GB" b="1" u="sng" dirty="0" smtClean="0"/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6000" dirty="0"/>
              <a:t>273 + 227</a:t>
            </a:r>
          </a:p>
          <a:p>
            <a:pPr marL="0" indent="0" algn="ctr">
              <a:buNone/>
            </a:pPr>
            <a:r>
              <a:rPr lang="en-GB" sz="6000" dirty="0"/>
              <a:t>185 + 315</a:t>
            </a:r>
          </a:p>
          <a:p>
            <a:pPr marL="0" indent="0" algn="ctr">
              <a:buNone/>
            </a:pPr>
            <a:r>
              <a:rPr lang="en-GB" sz="6000" dirty="0" smtClean="0"/>
              <a:t>300 + 200</a:t>
            </a:r>
          </a:p>
        </p:txBody>
      </p:sp>
    </p:spTree>
    <p:extLst>
      <p:ext uri="{BB962C8B-B14F-4D97-AF65-F5344CB8AC3E}">
        <p14:creationId xmlns:p14="http://schemas.microsoft.com/office/powerpoint/2010/main" val="2705590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Different methods for addition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sz="6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670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Different methods for addition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6000" dirty="0" smtClean="0">
                <a:solidFill>
                  <a:schemeClr val="accent6">
                    <a:lumMod val="75000"/>
                  </a:schemeClr>
                </a:solidFill>
              </a:rPr>
              <a:t>Number line</a:t>
            </a:r>
          </a:p>
        </p:txBody>
      </p:sp>
    </p:spTree>
    <p:extLst>
      <p:ext uri="{BB962C8B-B14F-4D97-AF65-F5344CB8AC3E}">
        <p14:creationId xmlns:p14="http://schemas.microsoft.com/office/powerpoint/2010/main" val="3461616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0" ma:contentTypeDescription="Create a new document." ma:contentTypeScope="" ma:versionID="b6ec2e0150afea7d5776644d08e447da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8d808a8b07e59fd4b86833a1874b37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91F26A0-CDE2-4020-81C5-F5B1DC6AC64B}"/>
</file>

<file path=customXml/itemProps2.xml><?xml version="1.0" encoding="utf-8"?>
<ds:datastoreItem xmlns:ds="http://schemas.openxmlformats.org/officeDocument/2006/customXml" ds:itemID="{A0F410E4-C1FB-4EBD-BF32-4A7926B60D23}"/>
</file>

<file path=customXml/itemProps3.xml><?xml version="1.0" encoding="utf-8"?>
<ds:datastoreItem xmlns:ds="http://schemas.openxmlformats.org/officeDocument/2006/customXml" ds:itemID="{2BFB533C-5487-4E49-9E3A-52D67C482FDC}"/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166</Words>
  <Application>Microsoft Office PowerPoint</Application>
  <PresentationFormat>On-screen Show (4:3)</PresentationFormat>
  <Paragraphs>56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Year 4 Maths   01.03.2021</vt:lpstr>
      <vt:lpstr>Starter</vt:lpstr>
      <vt:lpstr>Starter</vt:lpstr>
      <vt:lpstr>Starter</vt:lpstr>
      <vt:lpstr>Starter</vt:lpstr>
      <vt:lpstr>Starter</vt:lpstr>
      <vt:lpstr>Starter</vt:lpstr>
      <vt:lpstr>Different methods for addition</vt:lpstr>
      <vt:lpstr>Different methods for addition</vt:lpstr>
      <vt:lpstr>Different methods for addition</vt:lpstr>
      <vt:lpstr>Different methods for addition</vt:lpstr>
      <vt:lpstr>Different methods for addition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Duncan Nelson</cp:lastModifiedBy>
  <cp:revision>52</cp:revision>
  <dcterms:created xsi:type="dcterms:W3CDTF">2019-07-05T11:02:13Z</dcterms:created>
  <dcterms:modified xsi:type="dcterms:W3CDTF">2021-02-23T10:26:29Z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