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82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291" r:id="rId15"/>
    <p:sldId id="289" r:id="rId16"/>
    <p:sldId id="288" r:id="rId17"/>
    <p:sldId id="287" r:id="rId18"/>
    <p:sldId id="286" r:id="rId19"/>
    <p:sldId id="285" r:id="rId20"/>
    <p:sldId id="29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4 Maths			</a:t>
            </a:r>
            <a:r>
              <a:rPr lang="en-GB" dirty="0" smtClean="0"/>
              <a:t>03.03.2021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practise a written method for </a:t>
            </a:r>
            <a:r>
              <a:rPr lang="en-GB" sz="5400" dirty="0" smtClean="0"/>
              <a:t>subtraction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Subtraction (initial task)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244" y="1878933"/>
            <a:ext cx="7225512" cy="3510188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58" y="3634027"/>
            <a:ext cx="7149198" cy="1800225"/>
          </a:xfrm>
        </p:spPr>
      </p:pic>
    </p:spTree>
    <p:extLst>
      <p:ext uri="{BB962C8B-B14F-4D97-AF65-F5344CB8AC3E}">
        <p14:creationId xmlns:p14="http://schemas.microsoft.com/office/powerpoint/2010/main" val="3876955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(initial task)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244" y="1878933"/>
            <a:ext cx="7225512" cy="351018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99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(initial task)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244" y="1878933"/>
            <a:ext cx="7225512" cy="351018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6112" y="3986825"/>
            <a:ext cx="1305488" cy="85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51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(initial task)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244" y="1878933"/>
            <a:ext cx="7225512" cy="351018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6112" y="3986825"/>
            <a:ext cx="1305488" cy="8594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280" y="2328713"/>
            <a:ext cx="1305488" cy="85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96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</a:t>
            </a:r>
            <a:r>
              <a:rPr lang="en-GB" dirty="0" smtClean="0"/>
              <a:t>subtraction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sz="6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855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</a:t>
            </a:r>
            <a:r>
              <a:rPr lang="en-GB" dirty="0" smtClean="0"/>
              <a:t>subtraction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>
                <a:solidFill>
                  <a:schemeClr val="accent6">
                    <a:lumMod val="75000"/>
                  </a:schemeClr>
                </a:solidFill>
              </a:rPr>
              <a:t>Number </a:t>
            </a:r>
            <a:r>
              <a:rPr lang="en-GB" sz="6000" dirty="0" smtClean="0">
                <a:solidFill>
                  <a:schemeClr val="accent6">
                    <a:lumMod val="75000"/>
                  </a:schemeClr>
                </a:solidFill>
              </a:rPr>
              <a:t>line</a:t>
            </a:r>
            <a:endParaRPr lang="en-GB" sz="6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79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</a:t>
            </a:r>
            <a:r>
              <a:rPr lang="en-GB" dirty="0" smtClean="0"/>
              <a:t>subtraction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>
                <a:solidFill>
                  <a:schemeClr val="accent6">
                    <a:lumMod val="75000"/>
                  </a:schemeClr>
                </a:solidFill>
              </a:rPr>
              <a:t>Number line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5">
                    <a:lumMod val="50000"/>
                  </a:schemeClr>
                </a:solidFill>
              </a:rPr>
              <a:t>Partitioning</a:t>
            </a:r>
            <a:endParaRPr lang="en-GB" sz="60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812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</a:t>
            </a:r>
            <a:r>
              <a:rPr lang="en-GB" dirty="0" smtClean="0"/>
              <a:t>subtraction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>
                <a:solidFill>
                  <a:schemeClr val="accent6">
                    <a:lumMod val="75000"/>
                  </a:schemeClr>
                </a:solidFill>
              </a:rPr>
              <a:t>Number line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5">
                    <a:lumMod val="50000"/>
                  </a:schemeClr>
                </a:solidFill>
              </a:rPr>
              <a:t>Partitioning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2">
                    <a:lumMod val="75000"/>
                  </a:schemeClr>
                </a:solidFill>
              </a:rPr>
              <a:t>Column </a:t>
            </a:r>
            <a:r>
              <a:rPr lang="en-GB" sz="6000" dirty="0" smtClean="0">
                <a:solidFill>
                  <a:schemeClr val="accent2">
                    <a:lumMod val="75000"/>
                  </a:schemeClr>
                </a:solidFill>
              </a:rPr>
              <a:t>method</a:t>
            </a:r>
            <a:endParaRPr lang="en-GB" sz="60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95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Different methods for </a:t>
            </a:r>
            <a:r>
              <a:rPr lang="en-GB" dirty="0" smtClean="0"/>
              <a:t>subtraction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>
                <a:solidFill>
                  <a:schemeClr val="accent6">
                    <a:lumMod val="75000"/>
                  </a:schemeClr>
                </a:solidFill>
              </a:rPr>
              <a:t>Number line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5">
                    <a:lumMod val="50000"/>
                  </a:schemeClr>
                </a:solidFill>
              </a:rPr>
              <a:t>Partitioning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accent2">
                    <a:lumMod val="75000"/>
                  </a:schemeClr>
                </a:solidFill>
              </a:rPr>
              <a:t>Column method</a:t>
            </a:r>
          </a:p>
          <a:p>
            <a:pPr marL="0" indent="0" algn="ctr">
              <a:buNone/>
            </a:pPr>
            <a:r>
              <a:rPr lang="en-GB" sz="4800" i="1" dirty="0" smtClean="0">
                <a:solidFill>
                  <a:schemeClr val="accent2">
                    <a:lumMod val="75000"/>
                  </a:schemeClr>
                </a:solidFill>
              </a:rPr>
              <a:t>Expanded and compact</a:t>
            </a:r>
          </a:p>
        </p:txBody>
      </p:sp>
    </p:spTree>
    <p:extLst>
      <p:ext uri="{BB962C8B-B14F-4D97-AF65-F5344CB8AC3E}">
        <p14:creationId xmlns:p14="http://schemas.microsoft.com/office/powerpoint/2010/main" val="1904136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22" y="274638"/>
            <a:ext cx="5023818" cy="6286159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3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Subtraction (Starter)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/>
              <a:t>100 – 50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100 – 53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100 – 48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100 – 38</a:t>
            </a:r>
          </a:p>
        </p:txBody>
      </p:sp>
    </p:spTree>
    <p:extLst>
      <p:ext uri="{BB962C8B-B14F-4D97-AF65-F5344CB8AC3E}">
        <p14:creationId xmlns:p14="http://schemas.microsoft.com/office/powerpoint/2010/main" val="717046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1264" y="1600200"/>
            <a:ext cx="314553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Select the written method you are confident with.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Try a few questions using a different ‘default’ method.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22" y="274638"/>
            <a:ext cx="5023818" cy="628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19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(Starter)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/>
              <a:t>100 – 50</a:t>
            </a:r>
          </a:p>
          <a:p>
            <a:pPr marL="0" indent="0" algn="ctr">
              <a:buNone/>
            </a:pPr>
            <a:r>
              <a:rPr lang="en-GB" sz="6000" dirty="0" smtClean="0"/>
              <a:t>100 – 53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100 – 48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100 – 38</a:t>
            </a:r>
          </a:p>
        </p:txBody>
      </p:sp>
    </p:spTree>
    <p:extLst>
      <p:ext uri="{BB962C8B-B14F-4D97-AF65-F5344CB8AC3E}">
        <p14:creationId xmlns:p14="http://schemas.microsoft.com/office/powerpoint/2010/main" val="306998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(Starter)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/>
              <a:t>100 – 50</a:t>
            </a:r>
          </a:p>
          <a:p>
            <a:pPr marL="0" indent="0" algn="ctr">
              <a:buNone/>
            </a:pPr>
            <a:r>
              <a:rPr lang="en-GB" sz="6000" dirty="0" smtClean="0"/>
              <a:t>100 – 53</a:t>
            </a:r>
          </a:p>
          <a:p>
            <a:pPr marL="0" indent="0" algn="ctr">
              <a:buNone/>
            </a:pPr>
            <a:r>
              <a:rPr lang="en-GB" sz="6000" dirty="0" smtClean="0"/>
              <a:t>100 – 48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100 – 38</a:t>
            </a:r>
          </a:p>
        </p:txBody>
      </p:sp>
    </p:spTree>
    <p:extLst>
      <p:ext uri="{BB962C8B-B14F-4D97-AF65-F5344CB8AC3E}">
        <p14:creationId xmlns:p14="http://schemas.microsoft.com/office/powerpoint/2010/main" val="1462997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(Starter)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/>
              <a:t>100 – 50</a:t>
            </a:r>
          </a:p>
          <a:p>
            <a:pPr marL="0" indent="0" algn="ctr">
              <a:buNone/>
            </a:pPr>
            <a:r>
              <a:rPr lang="en-GB" sz="6000" dirty="0" smtClean="0"/>
              <a:t>100 – 53</a:t>
            </a:r>
          </a:p>
          <a:p>
            <a:pPr marL="0" indent="0" algn="ctr">
              <a:buNone/>
            </a:pPr>
            <a:r>
              <a:rPr lang="en-GB" sz="6000" dirty="0" smtClean="0"/>
              <a:t>100 – 48</a:t>
            </a:r>
          </a:p>
          <a:p>
            <a:pPr marL="0" indent="0" algn="ctr">
              <a:buNone/>
            </a:pPr>
            <a:r>
              <a:rPr lang="en-GB" sz="6000" dirty="0" smtClean="0"/>
              <a:t>100 – 38</a:t>
            </a:r>
          </a:p>
        </p:txBody>
      </p:sp>
    </p:spTree>
    <p:extLst>
      <p:ext uri="{BB962C8B-B14F-4D97-AF65-F5344CB8AC3E}">
        <p14:creationId xmlns:p14="http://schemas.microsoft.com/office/powerpoint/2010/main" val="3356206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(Starter)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/>
              <a:t>500 – 100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500 – 150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500 – 250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500 – 275</a:t>
            </a:r>
          </a:p>
        </p:txBody>
      </p:sp>
    </p:spTree>
    <p:extLst>
      <p:ext uri="{BB962C8B-B14F-4D97-AF65-F5344CB8AC3E}">
        <p14:creationId xmlns:p14="http://schemas.microsoft.com/office/powerpoint/2010/main" val="398293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(Starter)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/>
              <a:t>500 – 100</a:t>
            </a:r>
          </a:p>
          <a:p>
            <a:pPr marL="0" indent="0" algn="ctr">
              <a:buNone/>
            </a:pPr>
            <a:r>
              <a:rPr lang="en-GB" sz="6000" dirty="0" smtClean="0"/>
              <a:t>500 – 150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500 – 250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500 – 275</a:t>
            </a:r>
          </a:p>
        </p:txBody>
      </p:sp>
    </p:spTree>
    <p:extLst>
      <p:ext uri="{BB962C8B-B14F-4D97-AF65-F5344CB8AC3E}">
        <p14:creationId xmlns:p14="http://schemas.microsoft.com/office/powerpoint/2010/main" val="2474510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(Starter)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/>
              <a:t>500 – 100</a:t>
            </a:r>
          </a:p>
          <a:p>
            <a:pPr marL="0" indent="0" algn="ctr">
              <a:buNone/>
            </a:pPr>
            <a:r>
              <a:rPr lang="en-GB" sz="6000" dirty="0" smtClean="0"/>
              <a:t>500 – 150</a:t>
            </a:r>
          </a:p>
          <a:p>
            <a:pPr marL="0" indent="0" algn="ctr">
              <a:buNone/>
            </a:pPr>
            <a:r>
              <a:rPr lang="en-GB" sz="6000" dirty="0" smtClean="0"/>
              <a:t>500 – 250</a:t>
            </a:r>
          </a:p>
          <a:p>
            <a:pPr marL="0" indent="0" algn="ctr">
              <a:buNone/>
            </a:pPr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500 – 275</a:t>
            </a:r>
          </a:p>
        </p:txBody>
      </p:sp>
    </p:spTree>
    <p:extLst>
      <p:ext uri="{BB962C8B-B14F-4D97-AF65-F5344CB8AC3E}">
        <p14:creationId xmlns:p14="http://schemas.microsoft.com/office/powerpoint/2010/main" val="3461387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Subtraction (Starter)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000" dirty="0" smtClean="0"/>
              <a:t>500 – 100</a:t>
            </a:r>
          </a:p>
          <a:p>
            <a:pPr marL="0" indent="0" algn="ctr">
              <a:buNone/>
            </a:pPr>
            <a:r>
              <a:rPr lang="en-GB" sz="6000" dirty="0" smtClean="0"/>
              <a:t>500 – 150</a:t>
            </a:r>
          </a:p>
          <a:p>
            <a:pPr marL="0" indent="0" algn="ctr">
              <a:buNone/>
            </a:pPr>
            <a:r>
              <a:rPr lang="en-GB" sz="6000" dirty="0" smtClean="0"/>
              <a:t>500 – 250</a:t>
            </a:r>
          </a:p>
          <a:p>
            <a:pPr marL="0" indent="0" algn="ctr">
              <a:buNone/>
            </a:pPr>
            <a:r>
              <a:rPr lang="en-GB" sz="6000" dirty="0" smtClean="0"/>
              <a:t>500 – 275</a:t>
            </a:r>
          </a:p>
        </p:txBody>
      </p:sp>
    </p:spTree>
    <p:extLst>
      <p:ext uri="{BB962C8B-B14F-4D97-AF65-F5344CB8AC3E}">
        <p14:creationId xmlns:p14="http://schemas.microsoft.com/office/powerpoint/2010/main" val="4046340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47F36E4-BC47-4806-A243-651063037BB0}"/>
</file>

<file path=customXml/itemProps2.xml><?xml version="1.0" encoding="utf-8"?>
<ds:datastoreItem xmlns:ds="http://schemas.openxmlformats.org/officeDocument/2006/customXml" ds:itemID="{755E76A6-129F-4C47-B142-8E40AFF838E7}"/>
</file>

<file path=customXml/itemProps3.xml><?xml version="1.0" encoding="utf-8"?>
<ds:datastoreItem xmlns:ds="http://schemas.openxmlformats.org/officeDocument/2006/customXml" ds:itemID="{0F732A43-D2B1-4B3A-A354-6460ABC561C3}"/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219</Words>
  <Application>Microsoft Office PowerPoint</Application>
  <PresentationFormat>On-screen Show (4:3)</PresentationFormat>
  <Paragraphs>64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Year 4 Maths   03.03.2021</vt:lpstr>
      <vt:lpstr>Subtraction (Starter)</vt:lpstr>
      <vt:lpstr>Subtraction (Starter)</vt:lpstr>
      <vt:lpstr>Subtraction (Starter)</vt:lpstr>
      <vt:lpstr>Subtraction (Starter)</vt:lpstr>
      <vt:lpstr>Subtraction (Starter)</vt:lpstr>
      <vt:lpstr>Subtraction (Starter)</vt:lpstr>
      <vt:lpstr>Subtraction (Starter)</vt:lpstr>
      <vt:lpstr>Subtraction (Starter)</vt:lpstr>
      <vt:lpstr>Subtraction (initial task)</vt:lpstr>
      <vt:lpstr>Subtraction (initial task)</vt:lpstr>
      <vt:lpstr>Subtraction (initial task)</vt:lpstr>
      <vt:lpstr>Subtraction (initial task)</vt:lpstr>
      <vt:lpstr>Different methods for subtraction</vt:lpstr>
      <vt:lpstr>Different methods for subtraction</vt:lpstr>
      <vt:lpstr>Different methods for subtraction</vt:lpstr>
      <vt:lpstr>Different methods for subtraction</vt:lpstr>
      <vt:lpstr>Different methods for subtraction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56</cp:revision>
  <dcterms:created xsi:type="dcterms:W3CDTF">2019-07-05T11:02:13Z</dcterms:created>
  <dcterms:modified xsi:type="dcterms:W3CDTF">2021-02-23T10:55:33Z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