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7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</a:t>
            </a:r>
            <a:r>
              <a:rPr lang="en-GB" smtClean="0"/>
              <a:t>	</a:t>
            </a:r>
            <a:r>
              <a:rPr lang="en-GB" smtClean="0"/>
              <a:t>04.03.2021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subtract two 4-digit numbers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Andy has 3,409 stickers and he gives 1,265 of them to Tina, how many stickers does he have left?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FDF4220E-9C40-4005-AB9B-0AB070AFC5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80DA7D-F4D1-4F0B-A46B-298C97EBDA9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2DC1A2A-E6F6-41D0-A092-E5FC3893E3D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72000" y="1814389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449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Andy has 3,409 stickers and he gives 1,265 of them to Tina, how many stickers does he have left?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2,144 stickers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FDF4220E-9C40-4005-AB9B-0AB070AFC5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80DA7D-F4D1-4F0B-A46B-298C97EBDA9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2DC1A2A-E6F6-41D0-A092-E5FC3893E3D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72000" y="1814389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E9DF617-9AFD-42D4-970B-EDB7BB230D88}"/>
              </a:ext>
            </a:extLst>
          </p:cNvPr>
          <p:cNvSpPr txBox="1"/>
          <p:nvPr/>
        </p:nvSpPr>
        <p:spPr>
          <a:xfrm>
            <a:off x="4942611" y="1830431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AA0051-8087-4F0C-A396-56143CB1A22D}"/>
              </a:ext>
            </a:extLst>
          </p:cNvPr>
          <p:cNvSpPr txBox="1"/>
          <p:nvPr/>
        </p:nvSpPr>
        <p:spPr>
          <a:xfrm>
            <a:off x="4219074" y="1830431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15536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below.</a:t>
            </a:r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3" name="Picture 22" descr="A close up of a sign&#10;&#10;Description generated with high confidence">
            <a:extLst>
              <a:ext uri="{FF2B5EF4-FFF2-40B4-BE49-F238E27FC236}">
                <a16:creationId xmlns:a16="http://schemas.microsoft.com/office/drawing/2014/main" id="{AC1C012C-15C3-4ADE-BAFA-D193EDFBE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2F06A5C-2A3B-4625-A0FD-A33D4F0C1DB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60435D7-5A0F-4BAE-8AA8-4AD47DAA89C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12000" y="1622344"/>
          <a:ext cx="4320000" cy="34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41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D4899F5-CCA2-467C-84C1-00A1537DBD0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94000" y="339480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3FD31C4-8705-485F-BB0D-CF24195477A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35747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7ECD5EA-612E-462C-B982-69CC35F4F63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5284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D6FB15C-3ACC-4696-8C13-CD98B13F5AA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916568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45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below.</a:t>
            </a:r>
            <a:endParaRPr lang="en-GB" sz="2000" b="1" dirty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3" name="Picture 22" descr="A close up of a sign&#10;&#10;Description generated with high confidence">
            <a:extLst>
              <a:ext uri="{FF2B5EF4-FFF2-40B4-BE49-F238E27FC236}">
                <a16:creationId xmlns:a16="http://schemas.microsoft.com/office/drawing/2014/main" id="{AC1C012C-15C3-4ADE-BAFA-D193EDFBE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2F06A5C-2A3B-4625-A0FD-A33D4F0C1DB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60435D7-5A0F-4BAE-8AA8-4AD47DAA89C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12000" y="1622344"/>
          <a:ext cx="4320000" cy="34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41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D4899F5-CCA2-467C-84C1-00A1537DBD0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94000" y="339480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3FD31C4-8705-485F-BB0D-CF24195477A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35747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7ECD5EA-612E-462C-B982-69CC35F4F63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5284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D6FB15C-3ACC-4696-8C13-CD98B13F5AA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916568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4033E83-0E26-443F-A4BC-C6C64FB987C0}"/>
              </a:ext>
            </a:extLst>
          </p:cNvPr>
          <p:cNvSpPr txBox="1"/>
          <p:nvPr/>
        </p:nvSpPr>
        <p:spPr>
          <a:xfrm>
            <a:off x="5102084" y="1638386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6B473A-8BBE-4BBD-8514-686C461221CB}"/>
              </a:ext>
            </a:extLst>
          </p:cNvPr>
          <p:cNvSpPr txBox="1"/>
          <p:nvPr/>
        </p:nvSpPr>
        <p:spPr>
          <a:xfrm>
            <a:off x="4222672" y="1638386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57468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digits from 0 - 9 to create a subtraction calculation with two 4-digit numbers and one exchange.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3" name="Picture 22" descr="A close up of a sign&#10;&#10;Description generated with high confidence">
            <a:extLst>
              <a:ext uri="{FF2B5EF4-FFF2-40B4-BE49-F238E27FC236}">
                <a16:creationId xmlns:a16="http://schemas.microsoft.com/office/drawing/2014/main" id="{AC1C012C-15C3-4ADE-BAFA-D193EDFBE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2F06A5C-2A3B-4625-A0FD-A33D4F0C1DB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60435D7-5A0F-4BAE-8AA8-4AD47DAA89CD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1622344"/>
          <a:ext cx="4320000" cy="34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41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D4899F5-CCA2-467C-84C1-00A1537DBD0C}"/>
              </a:ext>
            </a:extLst>
          </p:cNvPr>
          <p:cNvGraphicFramePr>
            <a:graphicFrameLocks noGrp="1"/>
          </p:cNvGraphicFramePr>
          <p:nvPr/>
        </p:nvGraphicFramePr>
        <p:xfrm>
          <a:off x="4194000" y="339480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3FD31C4-8705-485F-BB0D-CF24195477A9}"/>
              </a:ext>
            </a:extLst>
          </p:cNvPr>
          <p:cNvGraphicFramePr>
            <a:graphicFrameLocks noGrp="1"/>
          </p:cNvGraphicFramePr>
          <p:nvPr/>
        </p:nvGraphicFramePr>
        <p:xfrm>
          <a:off x="3335747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7ECD5EA-612E-462C-B982-69CC35F4F632}"/>
              </a:ext>
            </a:extLst>
          </p:cNvPr>
          <p:cNvGraphicFramePr>
            <a:graphicFrameLocks noGrp="1"/>
          </p:cNvGraphicFramePr>
          <p:nvPr/>
        </p:nvGraphicFramePr>
        <p:xfrm>
          <a:off x="5055284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D6FB15C-3ACC-4696-8C13-CD98B13F5AA6}"/>
              </a:ext>
            </a:extLst>
          </p:cNvPr>
          <p:cNvGraphicFramePr>
            <a:graphicFrameLocks noGrp="1"/>
          </p:cNvGraphicFramePr>
          <p:nvPr/>
        </p:nvGraphicFramePr>
        <p:xfrm>
          <a:off x="5916568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F747ADA-669C-4C15-95CF-83E340F179C2}"/>
              </a:ext>
            </a:extLst>
          </p:cNvPr>
          <p:cNvGraphicFramePr>
            <a:graphicFrameLocks noGrp="1"/>
          </p:cNvGraphicFramePr>
          <p:nvPr/>
        </p:nvGraphicFramePr>
        <p:xfrm>
          <a:off x="5055284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5674CF6-23F9-4F01-B6B2-E8592BCEE303}"/>
              </a:ext>
            </a:extLst>
          </p:cNvPr>
          <p:cNvGraphicFramePr>
            <a:graphicFrameLocks noGrp="1"/>
          </p:cNvGraphicFramePr>
          <p:nvPr/>
        </p:nvGraphicFramePr>
        <p:xfrm>
          <a:off x="5916568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9F1CD6F-63DD-4202-B1A2-173EF8A26D61}"/>
              </a:ext>
            </a:extLst>
          </p:cNvPr>
          <p:cNvGraphicFramePr>
            <a:graphicFrameLocks noGrp="1"/>
          </p:cNvGraphicFramePr>
          <p:nvPr/>
        </p:nvGraphicFramePr>
        <p:xfrm>
          <a:off x="3332716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7B01A71-E671-42B2-A2AC-DC85E3209B5C}"/>
              </a:ext>
            </a:extLst>
          </p:cNvPr>
          <p:cNvGraphicFramePr>
            <a:graphicFrameLocks noGrp="1"/>
          </p:cNvGraphicFramePr>
          <p:nvPr/>
        </p:nvGraphicFramePr>
        <p:xfrm>
          <a:off x="4194000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B33EB88-14F7-4E6D-9874-07A5D91B5938}"/>
              </a:ext>
            </a:extLst>
          </p:cNvPr>
          <p:cNvGraphicFramePr>
            <a:graphicFrameLocks noGrp="1"/>
          </p:cNvGraphicFramePr>
          <p:nvPr/>
        </p:nvGraphicFramePr>
        <p:xfrm>
          <a:off x="4194000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6BF24F0-8746-4322-A984-481D9155F596}"/>
              </a:ext>
            </a:extLst>
          </p:cNvPr>
          <p:cNvGraphicFramePr>
            <a:graphicFrameLocks noGrp="1"/>
          </p:cNvGraphicFramePr>
          <p:nvPr/>
        </p:nvGraphicFramePr>
        <p:xfrm>
          <a:off x="5055284" y="339480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7537F93-8481-4DE9-B5CC-DEC9D240B95C}"/>
              </a:ext>
            </a:extLst>
          </p:cNvPr>
          <p:cNvGraphicFramePr>
            <a:graphicFrameLocks noGrp="1"/>
          </p:cNvGraphicFramePr>
          <p:nvPr/>
        </p:nvGraphicFramePr>
        <p:xfrm>
          <a:off x="3332716" y="3401382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BC4E8FF-DB35-4629-8F24-CBF0B8129919}"/>
              </a:ext>
            </a:extLst>
          </p:cNvPr>
          <p:cNvGraphicFramePr>
            <a:graphicFrameLocks noGrp="1"/>
          </p:cNvGraphicFramePr>
          <p:nvPr/>
        </p:nvGraphicFramePr>
        <p:xfrm>
          <a:off x="5916568" y="3401382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683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digits from 0 - 9 to create a subtraction calculation with two 4-digit numbers and one exchange.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3" name="Picture 22" descr="A close up of a sign&#10;&#10;Description generated with high confidence">
            <a:extLst>
              <a:ext uri="{FF2B5EF4-FFF2-40B4-BE49-F238E27FC236}">
                <a16:creationId xmlns:a16="http://schemas.microsoft.com/office/drawing/2014/main" id="{AC1C012C-15C3-4ADE-BAFA-D193EDFBE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2F06A5C-2A3B-4625-A0FD-A33D4F0C1DB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60435D7-5A0F-4BAE-8AA8-4AD47DAA89C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12000" y="1622344"/>
          <a:ext cx="4320000" cy="34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41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3877" marR="133877" marT="66938" marB="66938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D4899F5-CCA2-467C-84C1-00A1537DBD0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94000" y="339480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3FD31C4-8705-485F-BB0D-CF24195477A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35747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7ECD5EA-612E-462C-B982-69CC35F4F63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5284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D6FB15C-3ACC-4696-8C13-CD98B13F5AA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916568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F747ADA-669C-4C15-95CF-83E340F179C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5284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5674CF6-23F9-4F01-B6B2-E8592BCEE30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916568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9F1CD6F-63DD-4202-B1A2-173EF8A26D6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32716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7B01A71-E671-42B2-A2AC-DC85E3209B5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94000" y="253017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B33EB88-14F7-4E6D-9874-07A5D91B59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94000" y="1670470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6BF24F0-8746-4322-A984-481D9155F59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5284" y="3394806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7537F93-8481-4DE9-B5CC-DEC9D240B95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32716" y="3401382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BC4E8FF-DB35-4629-8F24-CBF0B812991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916568" y="3401382"/>
          <a:ext cx="756000" cy="75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1783160516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001520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073AF9C9-3DBB-4BE9-98FF-7A4F50DDEEBD}"/>
              </a:ext>
            </a:extLst>
          </p:cNvPr>
          <p:cNvSpPr txBox="1"/>
          <p:nvPr/>
        </p:nvSpPr>
        <p:spPr>
          <a:xfrm>
            <a:off x="5102084" y="1638386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6D3F7E-E626-450E-AFB2-F6980D04DBB1}"/>
              </a:ext>
            </a:extLst>
          </p:cNvPr>
          <p:cNvSpPr txBox="1"/>
          <p:nvPr/>
        </p:nvSpPr>
        <p:spPr>
          <a:xfrm>
            <a:off x="4222672" y="1638386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108522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3" name="Picture 22" descr="A close up of a sign&#10;&#10;Description generated with high confidence">
            <a:extLst>
              <a:ext uri="{FF2B5EF4-FFF2-40B4-BE49-F238E27FC236}">
                <a16:creationId xmlns:a16="http://schemas.microsoft.com/office/drawing/2014/main" id="{AC1C012C-15C3-4ADE-BAFA-D193EDFBE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2F06A5C-2A3B-4625-A0FD-A33D4F0C1DB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64A6D31-5365-427C-9F17-3503FF238F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115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2B987F0-7157-438D-89DD-B8DBA0C621FD}"/>
              </a:ext>
            </a:extLst>
          </p:cNvPr>
          <p:cNvSpPr/>
          <p:nvPr/>
        </p:nvSpPr>
        <p:spPr>
          <a:xfrm>
            <a:off x="285226" y="317749"/>
            <a:ext cx="85735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Class 4 are given the following calculation. Monica says,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55ECA27E-FDD5-482A-BADF-E394B11D200E}"/>
              </a:ext>
            </a:extLst>
          </p:cNvPr>
          <p:cNvSpPr/>
          <p:nvPr/>
        </p:nvSpPr>
        <p:spPr>
          <a:xfrm>
            <a:off x="1359568" y="1625347"/>
            <a:ext cx="3049095" cy="1118936"/>
          </a:xfrm>
          <a:prstGeom prst="wedgeRoundRectCallout">
            <a:avLst>
              <a:gd name="adj1" fmla="val 59482"/>
              <a:gd name="adj2" fmla="val 17688"/>
              <a:gd name="adj3" fmla="val 16667"/>
            </a:avLst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 need to exchange one of the hundreds for ten tens.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429036-1AB4-4F58-B64C-F1E04FB40BE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84397" y="2975442"/>
          <a:ext cx="2975205" cy="2380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5041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3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369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3" name="Picture 22" descr="A close up of a sign&#10;&#10;Description generated with high confidence">
            <a:extLst>
              <a:ext uri="{FF2B5EF4-FFF2-40B4-BE49-F238E27FC236}">
                <a16:creationId xmlns:a16="http://schemas.microsoft.com/office/drawing/2014/main" id="{AC1C012C-15C3-4ADE-BAFA-D193EDFBE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2F06A5C-2A3B-4625-A0FD-A33D4F0C1DB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64A6D31-5365-427C-9F17-3503FF238F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115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2B987F0-7157-438D-89DD-B8DBA0C621FD}"/>
              </a:ext>
            </a:extLst>
          </p:cNvPr>
          <p:cNvSpPr/>
          <p:nvPr/>
        </p:nvSpPr>
        <p:spPr>
          <a:xfrm>
            <a:off x="285226" y="317749"/>
            <a:ext cx="85735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Class 4 are given the following calculation. Monica says,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55ECA27E-FDD5-482A-BADF-E394B11D200E}"/>
              </a:ext>
            </a:extLst>
          </p:cNvPr>
          <p:cNvSpPr/>
          <p:nvPr/>
        </p:nvSpPr>
        <p:spPr>
          <a:xfrm>
            <a:off x="1359568" y="1625347"/>
            <a:ext cx="3049095" cy="1118936"/>
          </a:xfrm>
          <a:prstGeom prst="wedgeRoundRectCallout">
            <a:avLst>
              <a:gd name="adj1" fmla="val 59482"/>
              <a:gd name="adj2" fmla="val 17688"/>
              <a:gd name="adj3" fmla="val 16667"/>
            </a:avLst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 need to exchange one of the hundreds for ten tens.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429036-1AB4-4F58-B64C-F1E04FB40BE9}"/>
              </a:ext>
            </a:extLst>
          </p:cNvPr>
          <p:cNvGraphicFramePr>
            <a:graphicFrameLocks noGrp="1"/>
          </p:cNvGraphicFramePr>
          <p:nvPr/>
        </p:nvGraphicFramePr>
        <p:xfrm>
          <a:off x="3084397" y="2975442"/>
          <a:ext cx="2975205" cy="2380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5041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3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01C0534-9B93-4B0D-B28B-2FFEC7A6088A}"/>
              </a:ext>
            </a:extLst>
          </p:cNvPr>
          <p:cNvSpPr/>
          <p:nvPr/>
        </p:nvSpPr>
        <p:spPr>
          <a:xfrm>
            <a:off x="285226" y="5094783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Monica is incorrect because...</a:t>
            </a:r>
          </a:p>
        </p:txBody>
      </p:sp>
    </p:spTree>
    <p:extLst>
      <p:ext uri="{BB962C8B-B14F-4D97-AF65-F5344CB8AC3E}">
        <p14:creationId xmlns:p14="http://schemas.microsoft.com/office/powerpoint/2010/main" val="4005168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3" name="Picture 22" descr="A close up of a sign&#10;&#10;Description generated with high confidence">
            <a:extLst>
              <a:ext uri="{FF2B5EF4-FFF2-40B4-BE49-F238E27FC236}">
                <a16:creationId xmlns:a16="http://schemas.microsoft.com/office/drawing/2014/main" id="{AC1C012C-15C3-4ADE-BAFA-D193EDFBE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2F06A5C-2A3B-4625-A0FD-A33D4F0C1DB8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64A6D31-5365-427C-9F17-3503FF238F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115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2B987F0-7157-438D-89DD-B8DBA0C621FD}"/>
              </a:ext>
            </a:extLst>
          </p:cNvPr>
          <p:cNvSpPr/>
          <p:nvPr/>
        </p:nvSpPr>
        <p:spPr>
          <a:xfrm>
            <a:off x="285226" y="317749"/>
            <a:ext cx="85735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Class 4 are given the following calculation. Monica says,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55ECA27E-FDD5-482A-BADF-E394B11D200E}"/>
              </a:ext>
            </a:extLst>
          </p:cNvPr>
          <p:cNvSpPr/>
          <p:nvPr/>
        </p:nvSpPr>
        <p:spPr>
          <a:xfrm>
            <a:off x="1359568" y="1625347"/>
            <a:ext cx="3049095" cy="1118936"/>
          </a:xfrm>
          <a:prstGeom prst="wedgeRoundRectCallout">
            <a:avLst>
              <a:gd name="adj1" fmla="val 59482"/>
              <a:gd name="adj2" fmla="val 17688"/>
              <a:gd name="adj3" fmla="val 16667"/>
            </a:avLst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 need to exchange one of the hundreds for ten tens.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429036-1AB4-4F58-B64C-F1E04FB40BE9}"/>
              </a:ext>
            </a:extLst>
          </p:cNvPr>
          <p:cNvGraphicFramePr>
            <a:graphicFrameLocks noGrp="1"/>
          </p:cNvGraphicFramePr>
          <p:nvPr/>
        </p:nvGraphicFramePr>
        <p:xfrm>
          <a:off x="3084397" y="2975442"/>
          <a:ext cx="2975205" cy="2380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5041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95041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3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595041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5570" marR="75570" marT="37785" marB="37785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01C0534-9B93-4B0D-B28B-2FFEC7A6088A}"/>
              </a:ext>
            </a:extLst>
          </p:cNvPr>
          <p:cNvSpPr/>
          <p:nvPr/>
        </p:nvSpPr>
        <p:spPr>
          <a:xfrm>
            <a:off x="285225" y="5094783"/>
            <a:ext cx="857354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Monica is incorrect because they need to exchange one of the tens for ten ones.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8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Introduction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Base 10 with its equivalent value.</a:t>
            </a:r>
          </a:p>
          <a:p>
            <a:pPr lvl="0"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91898F-E48E-4DDD-8034-3435B8A531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163" y="1465950"/>
            <a:ext cx="859550" cy="85955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D1F2410E-7F97-4C1A-A44F-E832247C5CCD}"/>
              </a:ext>
            </a:extLst>
          </p:cNvPr>
          <p:cNvGrpSpPr/>
          <p:nvPr/>
        </p:nvGrpSpPr>
        <p:grpSpPr>
          <a:xfrm>
            <a:off x="1937819" y="1742409"/>
            <a:ext cx="1054822" cy="295292"/>
            <a:chOff x="1382329" y="1962423"/>
            <a:chExt cx="1403967" cy="393033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6A3B3C5-55D8-463D-B6D1-3CBF56D0090C}"/>
                </a:ext>
              </a:extLst>
            </p:cNvPr>
            <p:cNvGrpSpPr/>
            <p:nvPr/>
          </p:nvGrpSpPr>
          <p:grpSpPr>
            <a:xfrm>
              <a:off x="1382329" y="2172576"/>
              <a:ext cx="1281422" cy="182880"/>
              <a:chOff x="1382329" y="2172576"/>
              <a:chExt cx="1281422" cy="182880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B705E799-B4EC-4D72-8310-C04B7ED196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329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3D1F1F9-0414-4E9A-A277-4F2496143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6965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2791F689-0FB4-4264-80B1-394D2FFDAB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31600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533363CF-6D10-41B1-9F88-790339DBB8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06236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10C29326-C137-4D22-B3D2-823F736E48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80870" y="2172576"/>
                <a:ext cx="182881" cy="182880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E0491992-6795-4362-8BBE-0076261A0ABF}"/>
                </a:ext>
              </a:extLst>
            </p:cNvPr>
            <p:cNvGrpSpPr/>
            <p:nvPr/>
          </p:nvGrpSpPr>
          <p:grpSpPr>
            <a:xfrm>
              <a:off x="1504874" y="1962423"/>
              <a:ext cx="1281422" cy="182881"/>
              <a:chOff x="1382329" y="2172576"/>
              <a:chExt cx="1281422" cy="182881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A8986E2A-A3AA-49FD-8C65-49E1E1BA94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329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91DD5DBD-B320-4830-A156-AF27346BB5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6965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DC53007C-F66A-49FD-A7B6-5571B2A996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31600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1701B1BA-61F6-46A0-8D3C-26E256D6C7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06236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E6BD8C8F-CC39-4F66-BBAA-BDB0FB5F45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80870" y="2172577"/>
                <a:ext cx="182881" cy="182880"/>
              </a:xfrm>
              <a:prstGeom prst="rect">
                <a:avLst/>
              </a:prstGeom>
            </p:spPr>
          </p:pic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45EE049-E424-4C7A-889C-B74D59E18945}"/>
              </a:ext>
            </a:extLst>
          </p:cNvPr>
          <p:cNvGrpSpPr/>
          <p:nvPr/>
        </p:nvGrpSpPr>
        <p:grpSpPr>
          <a:xfrm>
            <a:off x="1834274" y="3082879"/>
            <a:ext cx="1261913" cy="692242"/>
            <a:chOff x="1407751" y="2705544"/>
            <a:chExt cx="2235553" cy="1483881"/>
          </a:xfrm>
        </p:grpSpPr>
        <p:pic>
          <p:nvPicPr>
            <p:cNvPr id="3" name="Picture 2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6ED629D9-93E1-46A0-B059-1CB7572409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7751" y="2705544"/>
              <a:ext cx="182880" cy="1463043"/>
            </a:xfrm>
            <a:prstGeom prst="rect">
              <a:avLst/>
            </a:prstGeom>
          </p:spPr>
        </p:pic>
        <p:pic>
          <p:nvPicPr>
            <p:cNvPr id="30" name="Picture 29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9E65C9FA-B2E2-4EEF-9B6F-7BC6318CE94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5825" y="2712489"/>
              <a:ext cx="182880" cy="1463043"/>
            </a:xfrm>
            <a:prstGeom prst="rect">
              <a:avLst/>
            </a:prstGeom>
          </p:spPr>
        </p:pic>
        <p:pic>
          <p:nvPicPr>
            <p:cNvPr id="31" name="Picture 30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93E0A602-2699-4B7F-8692-4F8D14E2F4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3899" y="2705544"/>
              <a:ext cx="182880" cy="1463043"/>
            </a:xfrm>
            <a:prstGeom prst="rect">
              <a:avLst/>
            </a:prstGeom>
          </p:spPr>
        </p:pic>
        <p:pic>
          <p:nvPicPr>
            <p:cNvPr id="32" name="Picture 31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69338CF5-F4D7-46F4-A711-01F9155FDF5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1973" y="2712489"/>
              <a:ext cx="182880" cy="1463043"/>
            </a:xfrm>
            <a:prstGeom prst="rect">
              <a:avLst/>
            </a:prstGeom>
          </p:spPr>
        </p:pic>
        <p:pic>
          <p:nvPicPr>
            <p:cNvPr id="33" name="Picture 32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349E5388-050D-4322-AE22-08547032F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0047" y="2712489"/>
              <a:ext cx="182880" cy="1463043"/>
            </a:xfrm>
            <a:prstGeom prst="rect">
              <a:avLst/>
            </a:prstGeom>
          </p:spPr>
        </p:pic>
        <p:pic>
          <p:nvPicPr>
            <p:cNvPr id="34" name="Picture 33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955FBDCF-8E8D-4EAF-8DCF-3F7605C8B1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8121" y="2719437"/>
              <a:ext cx="182880" cy="1463043"/>
            </a:xfrm>
            <a:prstGeom prst="rect">
              <a:avLst/>
            </a:prstGeom>
          </p:spPr>
        </p:pic>
        <p:pic>
          <p:nvPicPr>
            <p:cNvPr id="35" name="Picture 34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A2A9F47F-CBCB-4E89-888D-06FADAC7D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6195" y="2719437"/>
              <a:ext cx="182880" cy="1463043"/>
            </a:xfrm>
            <a:prstGeom prst="rect">
              <a:avLst/>
            </a:prstGeom>
          </p:spPr>
        </p:pic>
        <p:pic>
          <p:nvPicPr>
            <p:cNvPr id="36" name="Picture 35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058A09FA-66B8-462E-AEAB-42B26940600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269" y="2726382"/>
              <a:ext cx="182880" cy="1463043"/>
            </a:xfrm>
            <a:prstGeom prst="rect">
              <a:avLst/>
            </a:prstGeom>
          </p:spPr>
        </p:pic>
        <p:pic>
          <p:nvPicPr>
            <p:cNvPr id="37" name="Picture 36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BC076E3F-6701-451F-BB9F-233F97FA1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2343" y="2719437"/>
              <a:ext cx="182880" cy="1463043"/>
            </a:xfrm>
            <a:prstGeom prst="rect">
              <a:avLst/>
            </a:prstGeom>
          </p:spPr>
        </p:pic>
        <p:pic>
          <p:nvPicPr>
            <p:cNvPr id="38" name="Picture 37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567017EF-3FA3-4F14-8788-F445CDD5F6C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0424" y="2726382"/>
              <a:ext cx="182880" cy="1463043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3636D5E-2700-4DB2-A36E-F087E2D13CA8}"/>
              </a:ext>
            </a:extLst>
          </p:cNvPr>
          <p:cNvGrpSpPr/>
          <p:nvPr/>
        </p:nvGrpSpPr>
        <p:grpSpPr>
          <a:xfrm>
            <a:off x="563170" y="4964622"/>
            <a:ext cx="3804121" cy="877742"/>
            <a:chOff x="508799" y="4368224"/>
            <a:chExt cx="7413155" cy="171047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58BA005-6FCE-4A63-86EE-8B1B30EF5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9" y="4368224"/>
              <a:ext cx="1334195" cy="1330039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70407D7E-DB06-4F40-AED8-EAE25BD5A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375" y="4723239"/>
              <a:ext cx="1334195" cy="1330039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B10B38F9-542D-4541-B22B-3BD8D3060E4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4395" y="4382900"/>
              <a:ext cx="1334195" cy="1330039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DABF0462-C674-46F3-A7F0-BC63C4C3981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40971" y="4737915"/>
              <a:ext cx="1334195" cy="1330039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C6565895-5B63-4366-8092-2BEEEB1E4B6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9991" y="4393641"/>
              <a:ext cx="1334195" cy="1330039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C119B23-E185-4922-ABB6-232EAC47C7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56567" y="4748656"/>
              <a:ext cx="1334195" cy="133003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8E2C1122-0BD8-4350-9BB4-DFCC9185C79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5587" y="4393641"/>
              <a:ext cx="1334195" cy="1330039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13A7D922-F03D-4140-AB8E-419CEE59C6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2163" y="4748656"/>
              <a:ext cx="1334195" cy="1330039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65180D0-4DA2-49E3-8BCB-7403465AF2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1183" y="4393641"/>
              <a:ext cx="1334195" cy="1330039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2A2CC32F-9EDB-4746-8DA5-EEAC5BBE6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7759" y="4748656"/>
              <a:ext cx="1334195" cy="1330039"/>
            </a:xfrm>
            <a:prstGeom prst="rect">
              <a:avLst/>
            </a:prstGeom>
          </p:spPr>
        </p:pic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98E3A4C7-6901-458D-94F8-4914A7CBE1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163" y="3227588"/>
            <a:ext cx="684653" cy="682521"/>
          </a:xfrm>
          <a:prstGeom prst="rect">
            <a:avLst/>
          </a:prstGeom>
        </p:spPr>
      </p:pic>
      <p:pic>
        <p:nvPicPr>
          <p:cNvPr id="51" name="Picture 50" descr="A picture containing outdoor&#10;&#10;Description automatically generated">
            <a:extLst>
              <a:ext uri="{FF2B5EF4-FFF2-40B4-BE49-F238E27FC236}">
                <a16:creationId xmlns:a16="http://schemas.microsoft.com/office/drawing/2014/main" id="{DDEBD86B-9AAB-483E-868E-1B37DA5168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163" y="4972153"/>
            <a:ext cx="85315" cy="682521"/>
          </a:xfrm>
          <a:prstGeom prst="rect">
            <a:avLst/>
          </a:prstGeom>
        </p:spPr>
      </p:pic>
      <p:pic>
        <p:nvPicPr>
          <p:cNvPr id="71" name="Picture 70" descr="A close up of a sign&#10;&#10;Description generated with high confidence">
            <a:extLst>
              <a:ext uri="{FF2B5EF4-FFF2-40B4-BE49-F238E27FC236}">
                <a16:creationId xmlns:a16="http://schemas.microsoft.com/office/drawing/2014/main" id="{3A15525C-3F0B-485E-AC36-710437B2BA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C3CB4A3D-6B7A-4710-9C20-799B3EFEE30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78905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Introduction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Base 10 with its equivalent value.</a:t>
            </a:r>
          </a:p>
          <a:p>
            <a:pPr lvl="0"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91898F-E48E-4DDD-8034-3435B8A531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163" y="1465950"/>
            <a:ext cx="859550" cy="85955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D1F2410E-7F97-4C1A-A44F-E832247C5CCD}"/>
              </a:ext>
            </a:extLst>
          </p:cNvPr>
          <p:cNvGrpSpPr/>
          <p:nvPr/>
        </p:nvGrpSpPr>
        <p:grpSpPr>
          <a:xfrm>
            <a:off x="1937819" y="1742409"/>
            <a:ext cx="1054822" cy="295292"/>
            <a:chOff x="1382329" y="1962423"/>
            <a:chExt cx="1403967" cy="393033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6A3B3C5-55D8-463D-B6D1-3CBF56D0090C}"/>
                </a:ext>
              </a:extLst>
            </p:cNvPr>
            <p:cNvGrpSpPr/>
            <p:nvPr/>
          </p:nvGrpSpPr>
          <p:grpSpPr>
            <a:xfrm>
              <a:off x="1382329" y="2172576"/>
              <a:ext cx="1281422" cy="182880"/>
              <a:chOff x="1382329" y="2172576"/>
              <a:chExt cx="1281422" cy="182880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B705E799-B4EC-4D72-8310-C04B7ED196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329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3D1F1F9-0414-4E9A-A277-4F2496143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6965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2791F689-0FB4-4264-80B1-394D2FFDAB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31600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533363CF-6D10-41B1-9F88-790339DBB8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06236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10C29326-C137-4D22-B3D2-823F736E48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80870" y="2172576"/>
                <a:ext cx="182881" cy="182880"/>
              </a:xfrm>
              <a:prstGeom prst="rect">
                <a:avLst/>
              </a:prstGeom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E0491992-6795-4362-8BBE-0076261A0ABF}"/>
                </a:ext>
              </a:extLst>
            </p:cNvPr>
            <p:cNvGrpSpPr/>
            <p:nvPr/>
          </p:nvGrpSpPr>
          <p:grpSpPr>
            <a:xfrm>
              <a:off x="1504874" y="1962423"/>
              <a:ext cx="1281422" cy="182881"/>
              <a:chOff x="1382329" y="2172576"/>
              <a:chExt cx="1281422" cy="182881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A8986E2A-A3AA-49FD-8C65-49E1E1BA94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82329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91DD5DBD-B320-4830-A156-AF27346BB5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6965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DC53007C-F66A-49FD-A7B6-5571B2A996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31600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1701B1BA-61F6-46A0-8D3C-26E256D6C7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06236" y="2172576"/>
                <a:ext cx="182881" cy="182880"/>
              </a:xfrm>
              <a:prstGeom prst="rect">
                <a:avLst/>
              </a:prstGeom>
            </p:spPr>
          </p:pic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E6BD8C8F-CC39-4F66-BBAA-BDB0FB5F45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80870" y="2172577"/>
                <a:ext cx="182881" cy="182880"/>
              </a:xfrm>
              <a:prstGeom prst="rect">
                <a:avLst/>
              </a:prstGeom>
            </p:spPr>
          </p:pic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45EE049-E424-4C7A-889C-B74D59E18945}"/>
              </a:ext>
            </a:extLst>
          </p:cNvPr>
          <p:cNvGrpSpPr/>
          <p:nvPr/>
        </p:nvGrpSpPr>
        <p:grpSpPr>
          <a:xfrm>
            <a:off x="1834274" y="3082879"/>
            <a:ext cx="1261913" cy="692242"/>
            <a:chOff x="1407751" y="2705544"/>
            <a:chExt cx="2235553" cy="1483881"/>
          </a:xfrm>
        </p:grpSpPr>
        <p:pic>
          <p:nvPicPr>
            <p:cNvPr id="3" name="Picture 2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6ED629D9-93E1-46A0-B059-1CB7572409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7751" y="2705544"/>
              <a:ext cx="182880" cy="1463043"/>
            </a:xfrm>
            <a:prstGeom prst="rect">
              <a:avLst/>
            </a:prstGeom>
          </p:spPr>
        </p:pic>
        <p:pic>
          <p:nvPicPr>
            <p:cNvPr id="30" name="Picture 29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9E65C9FA-B2E2-4EEF-9B6F-7BC6318CE94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5825" y="2712489"/>
              <a:ext cx="182880" cy="1463043"/>
            </a:xfrm>
            <a:prstGeom prst="rect">
              <a:avLst/>
            </a:prstGeom>
          </p:spPr>
        </p:pic>
        <p:pic>
          <p:nvPicPr>
            <p:cNvPr id="31" name="Picture 30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93E0A602-2699-4B7F-8692-4F8D14E2F4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3899" y="2705544"/>
              <a:ext cx="182880" cy="1463043"/>
            </a:xfrm>
            <a:prstGeom prst="rect">
              <a:avLst/>
            </a:prstGeom>
          </p:spPr>
        </p:pic>
        <p:pic>
          <p:nvPicPr>
            <p:cNvPr id="32" name="Picture 31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69338CF5-F4D7-46F4-A711-01F9155FDF5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1973" y="2712489"/>
              <a:ext cx="182880" cy="1463043"/>
            </a:xfrm>
            <a:prstGeom prst="rect">
              <a:avLst/>
            </a:prstGeom>
          </p:spPr>
        </p:pic>
        <p:pic>
          <p:nvPicPr>
            <p:cNvPr id="33" name="Picture 32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349E5388-050D-4322-AE22-08547032F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0047" y="2712489"/>
              <a:ext cx="182880" cy="1463043"/>
            </a:xfrm>
            <a:prstGeom prst="rect">
              <a:avLst/>
            </a:prstGeom>
          </p:spPr>
        </p:pic>
        <p:pic>
          <p:nvPicPr>
            <p:cNvPr id="34" name="Picture 33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955FBDCF-8E8D-4EAF-8DCF-3F7605C8B1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8121" y="2719437"/>
              <a:ext cx="182880" cy="1463043"/>
            </a:xfrm>
            <a:prstGeom prst="rect">
              <a:avLst/>
            </a:prstGeom>
          </p:spPr>
        </p:pic>
        <p:pic>
          <p:nvPicPr>
            <p:cNvPr id="35" name="Picture 34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A2A9F47F-CBCB-4E89-888D-06FADAC7D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6195" y="2719437"/>
              <a:ext cx="182880" cy="1463043"/>
            </a:xfrm>
            <a:prstGeom prst="rect">
              <a:avLst/>
            </a:prstGeom>
          </p:spPr>
        </p:pic>
        <p:pic>
          <p:nvPicPr>
            <p:cNvPr id="36" name="Picture 35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058A09FA-66B8-462E-AEAB-42B26940600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269" y="2726382"/>
              <a:ext cx="182880" cy="1463043"/>
            </a:xfrm>
            <a:prstGeom prst="rect">
              <a:avLst/>
            </a:prstGeom>
          </p:spPr>
        </p:pic>
        <p:pic>
          <p:nvPicPr>
            <p:cNvPr id="37" name="Picture 36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BC076E3F-6701-451F-BB9F-233F97FA1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2343" y="2719437"/>
              <a:ext cx="182880" cy="1463043"/>
            </a:xfrm>
            <a:prstGeom prst="rect">
              <a:avLst/>
            </a:prstGeom>
          </p:spPr>
        </p:pic>
        <p:pic>
          <p:nvPicPr>
            <p:cNvPr id="38" name="Picture 37" descr="A picture containing outdoor&#10;&#10;Description automatically generated">
              <a:extLst>
                <a:ext uri="{FF2B5EF4-FFF2-40B4-BE49-F238E27FC236}">
                  <a16:creationId xmlns:a16="http://schemas.microsoft.com/office/drawing/2014/main" id="{567017EF-3FA3-4F14-8788-F445CDD5F6C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0424" y="2726382"/>
              <a:ext cx="182880" cy="1463043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3636D5E-2700-4DB2-A36E-F087E2D13CA8}"/>
              </a:ext>
            </a:extLst>
          </p:cNvPr>
          <p:cNvGrpSpPr/>
          <p:nvPr/>
        </p:nvGrpSpPr>
        <p:grpSpPr>
          <a:xfrm>
            <a:off x="563170" y="4964622"/>
            <a:ext cx="3804121" cy="877742"/>
            <a:chOff x="508799" y="4368224"/>
            <a:chExt cx="7413155" cy="171047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58BA005-6FCE-4A63-86EE-8B1B30EF5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99" y="4368224"/>
              <a:ext cx="1334195" cy="1330039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70407D7E-DB06-4F40-AED8-EAE25BD5A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375" y="4723239"/>
              <a:ext cx="1334195" cy="1330039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B10B38F9-542D-4541-B22B-3BD8D3060E4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4395" y="4382900"/>
              <a:ext cx="1334195" cy="1330039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DABF0462-C674-46F3-A7F0-BC63C4C3981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40971" y="4737915"/>
              <a:ext cx="1334195" cy="1330039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C6565895-5B63-4366-8092-2BEEEB1E4B6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9991" y="4393641"/>
              <a:ext cx="1334195" cy="1330039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C119B23-E185-4922-ABB6-232EAC47C7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56567" y="4748656"/>
              <a:ext cx="1334195" cy="133003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8E2C1122-0BD8-4350-9BB4-DFCC9185C79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5587" y="4393641"/>
              <a:ext cx="1334195" cy="1330039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13A7D922-F03D-4140-AB8E-419CEE59C6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2163" y="4748656"/>
              <a:ext cx="1334195" cy="1330039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65180D0-4DA2-49E3-8BCB-7403465AF2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1183" y="4393641"/>
              <a:ext cx="1334195" cy="1330039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2A2CC32F-9EDB-4746-8DA5-EEAC5BBE6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7759" y="4748656"/>
              <a:ext cx="1334195" cy="1330039"/>
            </a:xfrm>
            <a:prstGeom prst="rect">
              <a:avLst/>
            </a:prstGeom>
          </p:spPr>
        </p:pic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98E3A4C7-6901-458D-94F8-4914A7CBE1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163" y="3227588"/>
            <a:ext cx="684653" cy="682521"/>
          </a:xfrm>
          <a:prstGeom prst="rect">
            <a:avLst/>
          </a:prstGeom>
        </p:spPr>
      </p:pic>
      <p:pic>
        <p:nvPicPr>
          <p:cNvPr id="51" name="Picture 50" descr="A picture containing outdoor&#10;&#10;Description automatically generated">
            <a:extLst>
              <a:ext uri="{FF2B5EF4-FFF2-40B4-BE49-F238E27FC236}">
                <a16:creationId xmlns:a16="http://schemas.microsoft.com/office/drawing/2014/main" id="{DDEBD86B-9AAB-483E-868E-1B37DA5168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163" y="4972153"/>
            <a:ext cx="85315" cy="682521"/>
          </a:xfrm>
          <a:prstGeom prst="rect">
            <a:avLst/>
          </a:prstGeom>
        </p:spPr>
      </p:pic>
      <p:pic>
        <p:nvPicPr>
          <p:cNvPr id="71" name="Picture 70" descr="A close up of a sign&#10;&#10;Description generated with high confidence">
            <a:extLst>
              <a:ext uri="{FF2B5EF4-FFF2-40B4-BE49-F238E27FC236}">
                <a16:creationId xmlns:a16="http://schemas.microsoft.com/office/drawing/2014/main" id="{3A15525C-3F0B-485E-AC36-710437B2BA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C3CB4A3D-6B7A-4710-9C20-799B3EFEE30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093F348-BAB5-4333-8BE9-8C07AF585E35}"/>
              </a:ext>
            </a:extLst>
          </p:cNvPr>
          <p:cNvCxnSpPr>
            <a:cxnSpLocks/>
          </p:cNvCxnSpPr>
          <p:nvPr/>
        </p:nvCxnSpPr>
        <p:spPr>
          <a:xfrm>
            <a:off x="3096187" y="1966259"/>
            <a:ext cx="3618512" cy="33471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8D5D2AC-BAFC-4242-B5D5-C4D47A86E632}"/>
              </a:ext>
            </a:extLst>
          </p:cNvPr>
          <p:cNvCxnSpPr>
            <a:cxnSpLocks/>
          </p:cNvCxnSpPr>
          <p:nvPr/>
        </p:nvCxnSpPr>
        <p:spPr>
          <a:xfrm>
            <a:off x="3281082" y="3563986"/>
            <a:ext cx="34568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C00F218-F5A2-4246-A877-A5A6AAEEF20B}"/>
              </a:ext>
            </a:extLst>
          </p:cNvPr>
          <p:cNvCxnSpPr>
            <a:cxnSpLocks/>
          </p:cNvCxnSpPr>
          <p:nvPr/>
        </p:nvCxnSpPr>
        <p:spPr>
          <a:xfrm flipV="1">
            <a:off x="4404121" y="1885435"/>
            <a:ext cx="2372837" cy="36026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407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difference between 6,452 and 4,414 is 2,041.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B41A26F-ED4F-48E5-B806-C19A6DA6381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00987" y="2141621"/>
          <a:ext cx="4690657" cy="283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325">
                  <a:extLst>
                    <a:ext uri="{9D8B030D-6E8A-4147-A177-3AD203B41FA5}">
                      <a16:colId xmlns:a16="http://schemas.microsoft.com/office/drawing/2014/main" val="2041328641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84474117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2415361333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1384295706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1040390152"/>
                    </a:ext>
                  </a:extLst>
                </a:gridCol>
              </a:tblGrid>
              <a:tr h="329331">
                <a:tc>
                  <a:txBody>
                    <a:bodyPr/>
                    <a:lstStyle/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18313"/>
                  </a:ext>
                </a:extLst>
              </a:tr>
              <a:tr h="922127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822012"/>
                  </a:ext>
                </a:extLst>
              </a:tr>
              <a:tr h="92212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0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212876"/>
                  </a:ext>
                </a:extLst>
              </a:tr>
              <a:tr h="658663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337703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506B5BC-5715-4019-9705-1E077FFD4073}"/>
              </a:ext>
            </a:extLst>
          </p:cNvPr>
          <p:cNvSpPr/>
          <p:nvPr/>
        </p:nvSpPr>
        <p:spPr>
          <a:xfrm>
            <a:off x="5337792" y="4103358"/>
            <a:ext cx="158123" cy="1581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3859FC-D913-4F93-B6E8-FF6D19C220C4}"/>
              </a:ext>
            </a:extLst>
          </p:cNvPr>
          <p:cNvGrpSpPr/>
          <p:nvPr/>
        </p:nvGrpSpPr>
        <p:grpSpPr>
          <a:xfrm>
            <a:off x="2690873" y="4104605"/>
            <a:ext cx="791506" cy="158123"/>
            <a:chOff x="1226524" y="1945312"/>
            <a:chExt cx="540609" cy="10800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C088EFB-2C73-4D58-A2CF-7855062D93F2}"/>
                </a:ext>
              </a:extLst>
            </p:cNvPr>
            <p:cNvGrpSpPr/>
            <p:nvPr/>
          </p:nvGrpSpPr>
          <p:grpSpPr>
            <a:xfrm>
              <a:off x="1226524" y="1945312"/>
              <a:ext cx="248294" cy="108000"/>
              <a:chOff x="404815" y="5830716"/>
              <a:chExt cx="273123" cy="1080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3D397BE0-9754-405F-BA05-483593CD96A4}"/>
                  </a:ext>
                </a:extLst>
              </p:cNvPr>
              <p:cNvSpPr/>
              <p:nvPr/>
            </p:nvSpPr>
            <p:spPr>
              <a:xfrm>
                <a:off x="4048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E5AFE9F-1F0F-46D3-BFA1-1BDD2E986106}"/>
                  </a:ext>
                </a:extLst>
              </p:cNvPr>
              <p:cNvSpPr/>
              <p:nvPr/>
            </p:nvSpPr>
            <p:spPr>
              <a:xfrm>
                <a:off x="559138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D89562C-A8F0-43C0-8654-0B26ADA3C1A4}"/>
                </a:ext>
              </a:extLst>
            </p:cNvPr>
            <p:cNvSpPr/>
            <p:nvPr/>
          </p:nvSpPr>
          <p:spPr>
            <a:xfrm>
              <a:off x="1516765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9E8A016-1F5E-47B3-9F18-877FC210CE73}"/>
                </a:ext>
              </a:extLst>
            </p:cNvPr>
            <p:cNvSpPr/>
            <p:nvPr/>
          </p:nvSpPr>
          <p:spPr>
            <a:xfrm>
              <a:off x="1659133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6E54D23-4CCB-4B20-BD54-8D8C20F65A84}"/>
              </a:ext>
            </a:extLst>
          </p:cNvPr>
          <p:cNvGrpSpPr/>
          <p:nvPr/>
        </p:nvGrpSpPr>
        <p:grpSpPr>
          <a:xfrm>
            <a:off x="3745849" y="4103359"/>
            <a:ext cx="741139" cy="158643"/>
            <a:chOff x="4532860" y="1965974"/>
            <a:chExt cx="506208" cy="108355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46133F52-E4F7-4778-A3E8-F433F74584E1}"/>
                </a:ext>
              </a:extLst>
            </p:cNvPr>
            <p:cNvGrpSpPr/>
            <p:nvPr/>
          </p:nvGrpSpPr>
          <p:grpSpPr>
            <a:xfrm>
              <a:off x="4798423" y="1965974"/>
              <a:ext cx="240645" cy="108355"/>
              <a:chOff x="2140285" y="1957307"/>
              <a:chExt cx="240645" cy="108355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FA9B8EDE-2233-47C0-8F65-F436221086BC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8E7D8A22-E144-4AEA-BB1D-7D45633BB030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F788683-17B0-4163-AC41-F0797439800C}"/>
                </a:ext>
              </a:extLst>
            </p:cNvPr>
            <p:cNvGrpSpPr/>
            <p:nvPr/>
          </p:nvGrpSpPr>
          <p:grpSpPr>
            <a:xfrm>
              <a:off x="4532860" y="1965974"/>
              <a:ext cx="240645" cy="108355"/>
              <a:chOff x="2140285" y="1957307"/>
              <a:chExt cx="240645" cy="108355"/>
            </a:xfrm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CA0E073D-6203-46CA-B6F8-56C9A01E351F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94B2661C-5184-486F-B528-5D63C7F661CF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7DF8C37-7B2D-4BD0-983D-0C7048909B05}"/>
              </a:ext>
            </a:extLst>
          </p:cNvPr>
          <p:cNvGrpSpPr/>
          <p:nvPr/>
        </p:nvGrpSpPr>
        <p:grpSpPr>
          <a:xfrm>
            <a:off x="2690873" y="3159705"/>
            <a:ext cx="791506" cy="158123"/>
            <a:chOff x="1226524" y="1945312"/>
            <a:chExt cx="540609" cy="10800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843701A-D65A-4BFD-8A07-25AD73122E32}"/>
                </a:ext>
              </a:extLst>
            </p:cNvPr>
            <p:cNvGrpSpPr/>
            <p:nvPr/>
          </p:nvGrpSpPr>
          <p:grpSpPr>
            <a:xfrm>
              <a:off x="1226524" y="1945312"/>
              <a:ext cx="248294" cy="108000"/>
              <a:chOff x="404815" y="5830716"/>
              <a:chExt cx="273123" cy="1080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2D4A2DB-77FD-4871-984A-D10EDB41A55F}"/>
                  </a:ext>
                </a:extLst>
              </p:cNvPr>
              <p:cNvSpPr/>
              <p:nvPr/>
            </p:nvSpPr>
            <p:spPr>
              <a:xfrm>
                <a:off x="4048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B2D016A4-5E58-4D15-A37A-2F015962D2E4}"/>
                  </a:ext>
                </a:extLst>
              </p:cNvPr>
              <p:cNvSpPr/>
              <p:nvPr/>
            </p:nvSpPr>
            <p:spPr>
              <a:xfrm>
                <a:off x="559138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FB7B134A-A0A4-47A7-8086-1F5F64ADEEB9}"/>
                </a:ext>
              </a:extLst>
            </p:cNvPr>
            <p:cNvSpPr/>
            <p:nvPr/>
          </p:nvSpPr>
          <p:spPr>
            <a:xfrm>
              <a:off x="1516765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FD26472-3873-4529-8F03-A5B79EF94F4E}"/>
                </a:ext>
              </a:extLst>
            </p:cNvPr>
            <p:cNvSpPr/>
            <p:nvPr/>
          </p:nvSpPr>
          <p:spPr>
            <a:xfrm>
              <a:off x="1659133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FCA8F82-32BC-48F9-8C46-DAC4229C4B77}"/>
              </a:ext>
            </a:extLst>
          </p:cNvPr>
          <p:cNvGrpSpPr/>
          <p:nvPr/>
        </p:nvGrpSpPr>
        <p:grpSpPr>
          <a:xfrm>
            <a:off x="4709732" y="3159184"/>
            <a:ext cx="786183" cy="158123"/>
            <a:chOff x="2442474" y="1933845"/>
            <a:chExt cx="536974" cy="108000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DE9421C-7BCD-4F12-B937-9A9418CFF0DE}"/>
                </a:ext>
              </a:extLst>
            </p:cNvPr>
            <p:cNvGrpSpPr/>
            <p:nvPr/>
          </p:nvGrpSpPr>
          <p:grpSpPr>
            <a:xfrm>
              <a:off x="2442474" y="1933845"/>
              <a:ext cx="394455" cy="108000"/>
              <a:chOff x="404815" y="5830716"/>
              <a:chExt cx="433900" cy="108000"/>
            </a:xfrm>
            <a:solidFill>
              <a:schemeClr val="accent4">
                <a:lumMod val="40000"/>
                <a:lumOff val="60000"/>
              </a:schemeClr>
            </a:solidFill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C2B0A6BF-D1D0-4D01-9CB7-9BA3D0F402DA}"/>
                  </a:ext>
                </a:extLst>
              </p:cNvPr>
              <p:cNvSpPr/>
              <p:nvPr/>
            </p:nvSpPr>
            <p:spPr>
              <a:xfrm>
                <a:off x="4048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FF9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734D3427-7898-4638-B4F8-126D4D45A4DB}"/>
                  </a:ext>
                </a:extLst>
              </p:cNvPr>
              <p:cNvSpPr/>
              <p:nvPr/>
            </p:nvSpPr>
            <p:spPr>
              <a:xfrm>
                <a:off x="565592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FF9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20905392-249C-4B48-8531-240D1BF5D662}"/>
                  </a:ext>
                </a:extLst>
              </p:cNvPr>
              <p:cNvSpPr/>
              <p:nvPr/>
            </p:nvSpPr>
            <p:spPr>
              <a:xfrm>
                <a:off x="7199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FF9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0F82E00B-5FD7-4D0A-B720-029668BCF5C3}"/>
                </a:ext>
              </a:extLst>
            </p:cNvPr>
            <p:cNvSpPr/>
            <p:nvPr/>
          </p:nvSpPr>
          <p:spPr>
            <a:xfrm>
              <a:off x="2871448" y="1933845"/>
              <a:ext cx="108000" cy="1080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2BDC215-87AB-4660-A6BF-431D9763E2ED}"/>
              </a:ext>
            </a:extLst>
          </p:cNvPr>
          <p:cNvGrpSpPr/>
          <p:nvPr/>
        </p:nvGrpSpPr>
        <p:grpSpPr>
          <a:xfrm>
            <a:off x="6100206" y="3159184"/>
            <a:ext cx="366671" cy="159306"/>
            <a:chOff x="2729007" y="2061224"/>
            <a:chExt cx="250441" cy="10880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3BF30F8B-5A0A-41DB-B09C-7AEE2504C275}"/>
                </a:ext>
              </a:extLst>
            </p:cNvPr>
            <p:cNvSpPr/>
            <p:nvPr/>
          </p:nvSpPr>
          <p:spPr>
            <a:xfrm>
              <a:off x="2729007" y="2061224"/>
              <a:ext cx="108000" cy="108000"/>
            </a:xfrm>
            <a:prstGeom prst="ellipse">
              <a:avLst/>
            </a:prstGeom>
            <a:solidFill>
              <a:srgbClr val="C9A6E4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EF894803-036E-4A02-AA94-0EF145F5D7A4}"/>
                </a:ext>
              </a:extLst>
            </p:cNvPr>
            <p:cNvSpPr/>
            <p:nvPr/>
          </p:nvSpPr>
          <p:spPr>
            <a:xfrm>
              <a:off x="2871448" y="2062032"/>
              <a:ext cx="108000" cy="108000"/>
            </a:xfrm>
            <a:prstGeom prst="ellipse">
              <a:avLst/>
            </a:prstGeom>
            <a:solidFill>
              <a:srgbClr val="C9A6E4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065BE565-2279-4954-BE83-48549B13FFDA}"/>
              </a:ext>
            </a:extLst>
          </p:cNvPr>
          <p:cNvGrpSpPr/>
          <p:nvPr/>
        </p:nvGrpSpPr>
        <p:grpSpPr>
          <a:xfrm>
            <a:off x="3115815" y="2964740"/>
            <a:ext cx="366564" cy="158123"/>
            <a:chOff x="1516765" y="1945312"/>
            <a:chExt cx="250368" cy="108000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FA52EDC6-33B7-42BB-BB44-09423546E567}"/>
                </a:ext>
              </a:extLst>
            </p:cNvPr>
            <p:cNvSpPr/>
            <p:nvPr/>
          </p:nvSpPr>
          <p:spPr>
            <a:xfrm>
              <a:off x="1516765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7BA6E863-AC07-4367-B2CF-67B44E975479}"/>
                </a:ext>
              </a:extLst>
            </p:cNvPr>
            <p:cNvSpPr/>
            <p:nvPr/>
          </p:nvSpPr>
          <p:spPr>
            <a:xfrm>
              <a:off x="1659133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498EC2B2-1A17-42C0-837F-D5535BC233FA}"/>
              </a:ext>
            </a:extLst>
          </p:cNvPr>
          <p:cNvGrpSpPr/>
          <p:nvPr/>
        </p:nvGrpSpPr>
        <p:grpSpPr>
          <a:xfrm>
            <a:off x="3727205" y="3196433"/>
            <a:ext cx="741139" cy="158643"/>
            <a:chOff x="4532860" y="1965974"/>
            <a:chExt cx="506208" cy="108355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A9D396B-4218-4ED9-9A9A-927D82C297A3}"/>
                </a:ext>
              </a:extLst>
            </p:cNvPr>
            <p:cNvGrpSpPr/>
            <p:nvPr/>
          </p:nvGrpSpPr>
          <p:grpSpPr>
            <a:xfrm>
              <a:off x="4798423" y="1965974"/>
              <a:ext cx="240645" cy="108355"/>
              <a:chOff x="2140285" y="1957307"/>
              <a:chExt cx="240645" cy="108355"/>
            </a:xfrm>
          </p:grpSpPr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A6AF766A-9C74-48A1-8E28-67DCB57100F7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740A17CA-B02D-44BE-8F1C-53A99968E6C7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8B34037B-8EDF-41C7-AF54-AFA674C1188A}"/>
                </a:ext>
              </a:extLst>
            </p:cNvPr>
            <p:cNvGrpSpPr/>
            <p:nvPr/>
          </p:nvGrpSpPr>
          <p:grpSpPr>
            <a:xfrm>
              <a:off x="4532860" y="1965974"/>
              <a:ext cx="240645" cy="108355"/>
              <a:chOff x="2140285" y="1957307"/>
              <a:chExt cx="240645" cy="108355"/>
            </a:xfrm>
          </p:grpSpPr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93952FA8-EAE0-4574-BD1C-7E6F5B96F566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31765989-6907-4B8D-B360-82ED62C06425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26C90FB-A6A3-40EF-875B-09D8EDB86675}"/>
              </a:ext>
            </a:extLst>
          </p:cNvPr>
          <p:cNvGrpSpPr/>
          <p:nvPr/>
        </p:nvGrpSpPr>
        <p:grpSpPr>
          <a:xfrm>
            <a:off x="5677866" y="4103609"/>
            <a:ext cx="789016" cy="159306"/>
            <a:chOff x="5677866" y="4103609"/>
            <a:chExt cx="789016" cy="15930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F908ECF-6D2F-438B-AA9A-2DF81328CD9F}"/>
                </a:ext>
              </a:extLst>
            </p:cNvPr>
            <p:cNvGrpSpPr/>
            <p:nvPr/>
          </p:nvGrpSpPr>
          <p:grpSpPr>
            <a:xfrm>
              <a:off x="5894690" y="4103609"/>
              <a:ext cx="572192" cy="159306"/>
              <a:chOff x="2588634" y="2061224"/>
              <a:chExt cx="390814" cy="108808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486C32F3-1B3C-4BCD-A464-A21643CF4254}"/>
                  </a:ext>
                </a:extLst>
              </p:cNvPr>
              <p:cNvGrpSpPr/>
              <p:nvPr/>
            </p:nvGrpSpPr>
            <p:grpSpPr>
              <a:xfrm>
                <a:off x="2588634" y="2061224"/>
                <a:ext cx="248373" cy="108000"/>
                <a:chOff x="557180" y="5830716"/>
                <a:chExt cx="273211" cy="108000"/>
              </a:xfrm>
              <a:solidFill>
                <a:srgbClr val="C9A6E4"/>
              </a:solidFill>
            </p:grpSpPr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BC22211D-ABA9-422A-888B-87923D03DD82}"/>
                    </a:ext>
                  </a:extLst>
                </p:cNvPr>
                <p:cNvSpPr/>
                <p:nvPr/>
              </p:nvSpPr>
              <p:spPr>
                <a:xfrm>
                  <a:off x="557180" y="5830716"/>
                  <a:ext cx="118800" cy="108000"/>
                </a:xfrm>
                <a:prstGeom prst="ellips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tIns="0" rIns="0" bIns="0" rtlCol="0" anchor="ctr"/>
                <a:lstStyle/>
                <a:p>
                  <a:pPr algn="ctr"/>
                  <a:endPara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2E95A8DD-1FED-4F3C-8174-AA142416C938}"/>
                    </a:ext>
                  </a:extLst>
                </p:cNvPr>
                <p:cNvSpPr/>
                <p:nvPr/>
              </p:nvSpPr>
              <p:spPr>
                <a:xfrm>
                  <a:off x="711591" y="5830716"/>
                  <a:ext cx="118800" cy="108000"/>
                </a:xfrm>
                <a:prstGeom prst="ellips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tIns="0" rIns="0" bIns="0" rtlCol="0" anchor="ctr"/>
                <a:lstStyle/>
                <a:p>
                  <a:pPr algn="ctr"/>
                  <a:endPara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532CCFF-DC10-4CCB-9BF1-D2947085BFD4}"/>
                  </a:ext>
                </a:extLst>
              </p:cNvPr>
              <p:cNvSpPr/>
              <p:nvPr/>
            </p:nvSpPr>
            <p:spPr>
              <a:xfrm>
                <a:off x="2871448" y="2062032"/>
                <a:ext cx="108000" cy="108000"/>
              </a:xfrm>
              <a:prstGeom prst="ellipse">
                <a:avLst/>
              </a:prstGeom>
              <a:solidFill>
                <a:srgbClr val="C9A6E4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2" name="Oval 92">
              <a:extLst>
                <a:ext uri="{FF2B5EF4-FFF2-40B4-BE49-F238E27FC236}">
                  <a16:creationId xmlns:a16="http://schemas.microsoft.com/office/drawing/2014/main" id="{58D59044-9D2F-4375-9B94-18A81CF7C89A}"/>
                </a:ext>
              </a:extLst>
            </p:cNvPr>
            <p:cNvSpPr/>
            <p:nvPr/>
          </p:nvSpPr>
          <p:spPr>
            <a:xfrm>
              <a:off x="5677866" y="4104661"/>
              <a:ext cx="158123" cy="158123"/>
            </a:xfrm>
            <a:prstGeom prst="ellipse">
              <a:avLst/>
            </a:prstGeom>
            <a:solidFill>
              <a:srgbClr val="C9A6E4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94" name="Picture 93" descr="A close up of a sign&#10;&#10;Description generated with high confidence">
            <a:extLst>
              <a:ext uri="{FF2B5EF4-FFF2-40B4-BE49-F238E27FC236}">
                <a16:creationId xmlns:a16="http://schemas.microsoft.com/office/drawing/2014/main" id="{4FEDCE86-02EA-4934-8C05-A83E4E7F44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253C30F1-559B-49AC-BF14-FA6EDF8B6D1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877574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difference between 6,452 and 4,414 is 2,041.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B41A26F-ED4F-48E5-B806-C19A6DA6381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00987" y="2141621"/>
          <a:ext cx="4690657" cy="283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325">
                  <a:extLst>
                    <a:ext uri="{9D8B030D-6E8A-4147-A177-3AD203B41FA5}">
                      <a16:colId xmlns:a16="http://schemas.microsoft.com/office/drawing/2014/main" val="2041328641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84474117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2415361333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1384295706"/>
                    </a:ext>
                  </a:extLst>
                </a:gridCol>
                <a:gridCol w="1006833">
                  <a:extLst>
                    <a:ext uri="{9D8B030D-6E8A-4147-A177-3AD203B41FA5}">
                      <a16:colId xmlns:a16="http://schemas.microsoft.com/office/drawing/2014/main" val="1040390152"/>
                    </a:ext>
                  </a:extLst>
                </a:gridCol>
              </a:tblGrid>
              <a:tr h="329331">
                <a:tc>
                  <a:txBody>
                    <a:bodyPr/>
                    <a:lstStyle/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18313"/>
                  </a:ext>
                </a:extLst>
              </a:tr>
              <a:tr h="922127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822012"/>
                  </a:ext>
                </a:extLst>
              </a:tr>
              <a:tr h="92212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0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212876"/>
                  </a:ext>
                </a:extLst>
              </a:tr>
              <a:tr h="658663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337703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506B5BC-5715-4019-9705-1E077FFD4073}"/>
              </a:ext>
            </a:extLst>
          </p:cNvPr>
          <p:cNvSpPr/>
          <p:nvPr/>
        </p:nvSpPr>
        <p:spPr>
          <a:xfrm>
            <a:off x="5337792" y="4103358"/>
            <a:ext cx="158123" cy="1581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3859FC-D913-4F93-B6E8-FF6D19C220C4}"/>
              </a:ext>
            </a:extLst>
          </p:cNvPr>
          <p:cNvGrpSpPr/>
          <p:nvPr/>
        </p:nvGrpSpPr>
        <p:grpSpPr>
          <a:xfrm>
            <a:off x="2690873" y="4104605"/>
            <a:ext cx="791506" cy="158123"/>
            <a:chOff x="1226524" y="1945312"/>
            <a:chExt cx="540609" cy="10800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C088EFB-2C73-4D58-A2CF-7855062D93F2}"/>
                </a:ext>
              </a:extLst>
            </p:cNvPr>
            <p:cNvGrpSpPr/>
            <p:nvPr/>
          </p:nvGrpSpPr>
          <p:grpSpPr>
            <a:xfrm>
              <a:off x="1226524" y="1945312"/>
              <a:ext cx="248294" cy="108000"/>
              <a:chOff x="404815" y="5830716"/>
              <a:chExt cx="273123" cy="1080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3D397BE0-9754-405F-BA05-483593CD96A4}"/>
                  </a:ext>
                </a:extLst>
              </p:cNvPr>
              <p:cNvSpPr/>
              <p:nvPr/>
            </p:nvSpPr>
            <p:spPr>
              <a:xfrm>
                <a:off x="4048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E5AFE9F-1F0F-46D3-BFA1-1BDD2E986106}"/>
                  </a:ext>
                </a:extLst>
              </p:cNvPr>
              <p:cNvSpPr/>
              <p:nvPr/>
            </p:nvSpPr>
            <p:spPr>
              <a:xfrm>
                <a:off x="559138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D89562C-A8F0-43C0-8654-0B26ADA3C1A4}"/>
                </a:ext>
              </a:extLst>
            </p:cNvPr>
            <p:cNvSpPr/>
            <p:nvPr/>
          </p:nvSpPr>
          <p:spPr>
            <a:xfrm>
              <a:off x="1516765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9E8A016-1F5E-47B3-9F18-877FC210CE73}"/>
                </a:ext>
              </a:extLst>
            </p:cNvPr>
            <p:cNvSpPr/>
            <p:nvPr/>
          </p:nvSpPr>
          <p:spPr>
            <a:xfrm>
              <a:off x="1659133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6E54D23-4CCB-4B20-BD54-8D8C20F65A84}"/>
              </a:ext>
            </a:extLst>
          </p:cNvPr>
          <p:cNvGrpSpPr/>
          <p:nvPr/>
        </p:nvGrpSpPr>
        <p:grpSpPr>
          <a:xfrm>
            <a:off x="3745849" y="4103359"/>
            <a:ext cx="741139" cy="158643"/>
            <a:chOff x="4532860" y="1965974"/>
            <a:chExt cx="506208" cy="108355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46133F52-E4F7-4778-A3E8-F433F74584E1}"/>
                </a:ext>
              </a:extLst>
            </p:cNvPr>
            <p:cNvGrpSpPr/>
            <p:nvPr/>
          </p:nvGrpSpPr>
          <p:grpSpPr>
            <a:xfrm>
              <a:off x="4798423" y="1965974"/>
              <a:ext cx="240645" cy="108355"/>
              <a:chOff x="2140285" y="1957307"/>
              <a:chExt cx="240645" cy="108355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FA9B8EDE-2233-47C0-8F65-F436221086BC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8E7D8A22-E144-4AEA-BB1D-7D45633BB030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F788683-17B0-4163-AC41-F0797439800C}"/>
                </a:ext>
              </a:extLst>
            </p:cNvPr>
            <p:cNvGrpSpPr/>
            <p:nvPr/>
          </p:nvGrpSpPr>
          <p:grpSpPr>
            <a:xfrm>
              <a:off x="4532860" y="1965974"/>
              <a:ext cx="240645" cy="108355"/>
              <a:chOff x="2140285" y="1957307"/>
              <a:chExt cx="240645" cy="108355"/>
            </a:xfrm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CA0E073D-6203-46CA-B6F8-56C9A01E351F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94B2661C-5184-486F-B528-5D63C7F661CF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7DF8C37-7B2D-4BD0-983D-0C7048909B05}"/>
              </a:ext>
            </a:extLst>
          </p:cNvPr>
          <p:cNvGrpSpPr/>
          <p:nvPr/>
        </p:nvGrpSpPr>
        <p:grpSpPr>
          <a:xfrm>
            <a:off x="2690873" y="3159705"/>
            <a:ext cx="791506" cy="158123"/>
            <a:chOff x="1226524" y="1945312"/>
            <a:chExt cx="540609" cy="10800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843701A-D65A-4BFD-8A07-25AD73122E32}"/>
                </a:ext>
              </a:extLst>
            </p:cNvPr>
            <p:cNvGrpSpPr/>
            <p:nvPr/>
          </p:nvGrpSpPr>
          <p:grpSpPr>
            <a:xfrm>
              <a:off x="1226524" y="1945312"/>
              <a:ext cx="248294" cy="108000"/>
              <a:chOff x="404815" y="5830716"/>
              <a:chExt cx="273123" cy="1080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2D4A2DB-77FD-4871-984A-D10EDB41A55F}"/>
                  </a:ext>
                </a:extLst>
              </p:cNvPr>
              <p:cNvSpPr/>
              <p:nvPr/>
            </p:nvSpPr>
            <p:spPr>
              <a:xfrm>
                <a:off x="4048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B2D016A4-5E58-4D15-A37A-2F015962D2E4}"/>
                  </a:ext>
                </a:extLst>
              </p:cNvPr>
              <p:cNvSpPr/>
              <p:nvPr/>
            </p:nvSpPr>
            <p:spPr>
              <a:xfrm>
                <a:off x="559138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FB7B134A-A0A4-47A7-8086-1F5F64ADEEB9}"/>
                </a:ext>
              </a:extLst>
            </p:cNvPr>
            <p:cNvSpPr/>
            <p:nvPr/>
          </p:nvSpPr>
          <p:spPr>
            <a:xfrm>
              <a:off x="1516765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FD26472-3873-4529-8F03-A5B79EF94F4E}"/>
                </a:ext>
              </a:extLst>
            </p:cNvPr>
            <p:cNvSpPr/>
            <p:nvPr/>
          </p:nvSpPr>
          <p:spPr>
            <a:xfrm>
              <a:off x="1659133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FCA8F82-32BC-48F9-8C46-DAC4229C4B77}"/>
              </a:ext>
            </a:extLst>
          </p:cNvPr>
          <p:cNvGrpSpPr/>
          <p:nvPr/>
        </p:nvGrpSpPr>
        <p:grpSpPr>
          <a:xfrm>
            <a:off x="4709732" y="3159184"/>
            <a:ext cx="786183" cy="158123"/>
            <a:chOff x="2442474" y="1933845"/>
            <a:chExt cx="536974" cy="108000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DE9421C-7BCD-4F12-B937-9A9418CFF0DE}"/>
                </a:ext>
              </a:extLst>
            </p:cNvPr>
            <p:cNvGrpSpPr/>
            <p:nvPr/>
          </p:nvGrpSpPr>
          <p:grpSpPr>
            <a:xfrm>
              <a:off x="2442474" y="1933845"/>
              <a:ext cx="394455" cy="108000"/>
              <a:chOff x="404815" y="5830716"/>
              <a:chExt cx="433900" cy="108000"/>
            </a:xfrm>
            <a:solidFill>
              <a:schemeClr val="accent4">
                <a:lumMod val="40000"/>
                <a:lumOff val="60000"/>
              </a:schemeClr>
            </a:solidFill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C2B0A6BF-D1D0-4D01-9CB7-9BA3D0F402DA}"/>
                  </a:ext>
                </a:extLst>
              </p:cNvPr>
              <p:cNvSpPr/>
              <p:nvPr/>
            </p:nvSpPr>
            <p:spPr>
              <a:xfrm>
                <a:off x="4048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FF9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734D3427-7898-4638-B4F8-126D4D45A4DB}"/>
                  </a:ext>
                </a:extLst>
              </p:cNvPr>
              <p:cNvSpPr/>
              <p:nvPr/>
            </p:nvSpPr>
            <p:spPr>
              <a:xfrm>
                <a:off x="565592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FF9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20905392-249C-4B48-8531-240D1BF5D662}"/>
                  </a:ext>
                </a:extLst>
              </p:cNvPr>
              <p:cNvSpPr/>
              <p:nvPr/>
            </p:nvSpPr>
            <p:spPr>
              <a:xfrm>
                <a:off x="719915" y="5830716"/>
                <a:ext cx="118800" cy="108000"/>
              </a:xfrm>
              <a:prstGeom prst="ellipse">
                <a:avLst/>
              </a:prstGeom>
              <a:grpFill/>
              <a:ln>
                <a:solidFill>
                  <a:srgbClr val="FF9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0F82E00B-5FD7-4D0A-B720-029668BCF5C3}"/>
                </a:ext>
              </a:extLst>
            </p:cNvPr>
            <p:cNvSpPr/>
            <p:nvPr/>
          </p:nvSpPr>
          <p:spPr>
            <a:xfrm>
              <a:off x="2871448" y="1933845"/>
              <a:ext cx="108000" cy="1080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5" name="Oval 74">
            <a:extLst>
              <a:ext uri="{FF2B5EF4-FFF2-40B4-BE49-F238E27FC236}">
                <a16:creationId xmlns:a16="http://schemas.microsoft.com/office/drawing/2014/main" id="{B37058FC-126B-49D3-BC50-245FD1E54D23}"/>
              </a:ext>
            </a:extLst>
          </p:cNvPr>
          <p:cNvSpPr/>
          <p:nvPr/>
        </p:nvSpPr>
        <p:spPr>
          <a:xfrm>
            <a:off x="5331666" y="2964740"/>
            <a:ext cx="158123" cy="15812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2BDC215-87AB-4660-A6BF-431D9763E2ED}"/>
              </a:ext>
            </a:extLst>
          </p:cNvPr>
          <p:cNvGrpSpPr/>
          <p:nvPr/>
        </p:nvGrpSpPr>
        <p:grpSpPr>
          <a:xfrm>
            <a:off x="6100206" y="3159184"/>
            <a:ext cx="366671" cy="159306"/>
            <a:chOff x="2729007" y="2061224"/>
            <a:chExt cx="250441" cy="10880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3BF30F8B-5A0A-41DB-B09C-7AEE2504C275}"/>
                </a:ext>
              </a:extLst>
            </p:cNvPr>
            <p:cNvSpPr/>
            <p:nvPr/>
          </p:nvSpPr>
          <p:spPr>
            <a:xfrm>
              <a:off x="2729007" y="2061224"/>
              <a:ext cx="108000" cy="108000"/>
            </a:xfrm>
            <a:prstGeom prst="ellipse">
              <a:avLst/>
            </a:prstGeom>
            <a:solidFill>
              <a:srgbClr val="C9A6E4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EF894803-036E-4A02-AA94-0EF145F5D7A4}"/>
                </a:ext>
              </a:extLst>
            </p:cNvPr>
            <p:cNvSpPr/>
            <p:nvPr/>
          </p:nvSpPr>
          <p:spPr>
            <a:xfrm>
              <a:off x="2871448" y="2062032"/>
              <a:ext cx="108000" cy="108000"/>
            </a:xfrm>
            <a:prstGeom prst="ellipse">
              <a:avLst/>
            </a:prstGeom>
            <a:solidFill>
              <a:srgbClr val="C9A6E4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5B6A34D8-6134-4750-9D1B-9B180FFD77CC}"/>
              </a:ext>
            </a:extLst>
          </p:cNvPr>
          <p:cNvSpPr/>
          <p:nvPr/>
        </p:nvSpPr>
        <p:spPr>
          <a:xfrm>
            <a:off x="5870064" y="2964740"/>
            <a:ext cx="158123" cy="158123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065BE565-2279-4954-BE83-48549B13FFDA}"/>
              </a:ext>
            </a:extLst>
          </p:cNvPr>
          <p:cNvGrpSpPr/>
          <p:nvPr/>
        </p:nvGrpSpPr>
        <p:grpSpPr>
          <a:xfrm>
            <a:off x="3115815" y="2964740"/>
            <a:ext cx="366564" cy="158123"/>
            <a:chOff x="1516765" y="1945312"/>
            <a:chExt cx="250368" cy="108000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FA52EDC6-33B7-42BB-BB44-09423546E567}"/>
                </a:ext>
              </a:extLst>
            </p:cNvPr>
            <p:cNvSpPr/>
            <p:nvPr/>
          </p:nvSpPr>
          <p:spPr>
            <a:xfrm>
              <a:off x="1516765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7BA6E863-AC07-4367-B2CF-67B44E975479}"/>
                </a:ext>
              </a:extLst>
            </p:cNvPr>
            <p:cNvSpPr/>
            <p:nvPr/>
          </p:nvSpPr>
          <p:spPr>
            <a:xfrm>
              <a:off x="1659133" y="1945312"/>
              <a:ext cx="108000" cy="1080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380BCE2-BFBE-483E-8DEA-A06A231B5A3E}"/>
              </a:ext>
            </a:extLst>
          </p:cNvPr>
          <p:cNvCxnSpPr>
            <a:stCxn id="75" idx="6"/>
          </p:cNvCxnSpPr>
          <p:nvPr/>
        </p:nvCxnSpPr>
        <p:spPr>
          <a:xfrm flipV="1">
            <a:off x="5489789" y="3043801"/>
            <a:ext cx="360225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>
            <a:extLst>
              <a:ext uri="{FF2B5EF4-FFF2-40B4-BE49-F238E27FC236}">
                <a16:creationId xmlns:a16="http://schemas.microsoft.com/office/drawing/2014/main" id="{498EC2B2-1A17-42C0-837F-D5535BC233FA}"/>
              </a:ext>
            </a:extLst>
          </p:cNvPr>
          <p:cNvGrpSpPr/>
          <p:nvPr/>
        </p:nvGrpSpPr>
        <p:grpSpPr>
          <a:xfrm>
            <a:off x="3727205" y="3196433"/>
            <a:ext cx="741139" cy="158643"/>
            <a:chOff x="4532860" y="1965974"/>
            <a:chExt cx="506208" cy="108355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A9D396B-4218-4ED9-9A9A-927D82C297A3}"/>
                </a:ext>
              </a:extLst>
            </p:cNvPr>
            <p:cNvGrpSpPr/>
            <p:nvPr/>
          </p:nvGrpSpPr>
          <p:grpSpPr>
            <a:xfrm>
              <a:off x="4798423" y="1965974"/>
              <a:ext cx="240645" cy="108355"/>
              <a:chOff x="2140285" y="1957307"/>
              <a:chExt cx="240645" cy="108355"/>
            </a:xfrm>
          </p:grpSpPr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A6AF766A-9C74-48A1-8E28-67DCB57100F7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740A17CA-B02D-44BE-8F1C-53A99968E6C7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8B34037B-8EDF-41C7-AF54-AFA674C1188A}"/>
                </a:ext>
              </a:extLst>
            </p:cNvPr>
            <p:cNvGrpSpPr/>
            <p:nvPr/>
          </p:nvGrpSpPr>
          <p:grpSpPr>
            <a:xfrm>
              <a:off x="4532860" y="1965974"/>
              <a:ext cx="240645" cy="108355"/>
              <a:chOff x="2140285" y="1957307"/>
              <a:chExt cx="240645" cy="108355"/>
            </a:xfrm>
          </p:grpSpPr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93952FA8-EAE0-4574-BD1C-7E6F5B96F566}"/>
                  </a:ext>
                </a:extLst>
              </p:cNvPr>
              <p:cNvSpPr/>
              <p:nvPr/>
            </p:nvSpPr>
            <p:spPr>
              <a:xfrm>
                <a:off x="2140285" y="1957307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31765989-6907-4B8D-B360-82ED62C06425}"/>
                  </a:ext>
                </a:extLst>
              </p:cNvPr>
              <p:cNvSpPr/>
              <p:nvPr/>
            </p:nvSpPr>
            <p:spPr>
              <a:xfrm>
                <a:off x="2272930" y="1957662"/>
                <a:ext cx="108000" cy="10800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26C90FB-A6A3-40EF-875B-09D8EDB86675}"/>
              </a:ext>
            </a:extLst>
          </p:cNvPr>
          <p:cNvGrpSpPr/>
          <p:nvPr/>
        </p:nvGrpSpPr>
        <p:grpSpPr>
          <a:xfrm>
            <a:off x="5677866" y="4103609"/>
            <a:ext cx="789016" cy="159306"/>
            <a:chOff x="5677866" y="4103609"/>
            <a:chExt cx="789016" cy="15930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F908ECF-6D2F-438B-AA9A-2DF81328CD9F}"/>
                </a:ext>
              </a:extLst>
            </p:cNvPr>
            <p:cNvGrpSpPr/>
            <p:nvPr/>
          </p:nvGrpSpPr>
          <p:grpSpPr>
            <a:xfrm>
              <a:off x="5894690" y="4103609"/>
              <a:ext cx="572192" cy="159306"/>
              <a:chOff x="2588634" y="2061224"/>
              <a:chExt cx="390814" cy="108808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486C32F3-1B3C-4BCD-A464-A21643CF4254}"/>
                  </a:ext>
                </a:extLst>
              </p:cNvPr>
              <p:cNvGrpSpPr/>
              <p:nvPr/>
            </p:nvGrpSpPr>
            <p:grpSpPr>
              <a:xfrm>
                <a:off x="2588634" y="2061224"/>
                <a:ext cx="248373" cy="108000"/>
                <a:chOff x="557180" y="5830716"/>
                <a:chExt cx="273211" cy="108000"/>
              </a:xfrm>
              <a:solidFill>
                <a:srgbClr val="C9A6E4"/>
              </a:solidFill>
            </p:grpSpPr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BC22211D-ABA9-422A-888B-87923D03DD82}"/>
                    </a:ext>
                  </a:extLst>
                </p:cNvPr>
                <p:cNvSpPr/>
                <p:nvPr/>
              </p:nvSpPr>
              <p:spPr>
                <a:xfrm>
                  <a:off x="557180" y="5830716"/>
                  <a:ext cx="118800" cy="108000"/>
                </a:xfrm>
                <a:prstGeom prst="ellips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tIns="0" rIns="0" bIns="0" rtlCol="0" anchor="ctr"/>
                <a:lstStyle/>
                <a:p>
                  <a:pPr algn="ctr"/>
                  <a:endPara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2E95A8DD-1FED-4F3C-8174-AA142416C938}"/>
                    </a:ext>
                  </a:extLst>
                </p:cNvPr>
                <p:cNvSpPr/>
                <p:nvPr/>
              </p:nvSpPr>
              <p:spPr>
                <a:xfrm>
                  <a:off x="711591" y="5830716"/>
                  <a:ext cx="118800" cy="108000"/>
                </a:xfrm>
                <a:prstGeom prst="ellipse">
                  <a:avLst/>
                </a:prstGeom>
                <a:grp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tIns="0" rIns="0" bIns="0" rtlCol="0" anchor="ctr"/>
                <a:lstStyle/>
                <a:p>
                  <a:pPr algn="ctr"/>
                  <a:endParaRPr lang="en-GB" sz="600" b="1" dirty="0">
                    <a:solidFill>
                      <a:schemeClr val="tx1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532CCFF-DC10-4CCB-9BF1-D2947085BFD4}"/>
                  </a:ext>
                </a:extLst>
              </p:cNvPr>
              <p:cNvSpPr/>
              <p:nvPr/>
            </p:nvSpPr>
            <p:spPr>
              <a:xfrm>
                <a:off x="2871448" y="2062032"/>
                <a:ext cx="108000" cy="108000"/>
              </a:xfrm>
              <a:prstGeom prst="ellipse">
                <a:avLst/>
              </a:prstGeom>
              <a:solidFill>
                <a:srgbClr val="C9A6E4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endParaRPr lang="en-GB" sz="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2" name="Oval 92">
              <a:extLst>
                <a:ext uri="{FF2B5EF4-FFF2-40B4-BE49-F238E27FC236}">
                  <a16:creationId xmlns:a16="http://schemas.microsoft.com/office/drawing/2014/main" id="{58D59044-9D2F-4375-9B94-18A81CF7C89A}"/>
                </a:ext>
              </a:extLst>
            </p:cNvPr>
            <p:cNvSpPr/>
            <p:nvPr/>
          </p:nvSpPr>
          <p:spPr>
            <a:xfrm>
              <a:off x="5677866" y="4104661"/>
              <a:ext cx="158123" cy="158123"/>
            </a:xfrm>
            <a:prstGeom prst="ellipse">
              <a:avLst/>
            </a:prstGeom>
            <a:solidFill>
              <a:srgbClr val="C9A6E4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endParaRPr lang="en-GB" sz="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94" name="Picture 93" descr="A close up of a sign&#10;&#10;Description generated with high confidence">
            <a:extLst>
              <a:ext uri="{FF2B5EF4-FFF2-40B4-BE49-F238E27FC236}">
                <a16:creationId xmlns:a16="http://schemas.microsoft.com/office/drawing/2014/main" id="{4FEDCE86-02EA-4934-8C05-A83E4E7F44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253C30F1-559B-49AC-BF14-FA6EDF8B6D1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578206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 to the question below.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5B03E32-A857-4610-9C16-0AEF8611A3F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72000" y="1637927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B3C4C54-7611-464C-98A2-419C9A2C8A60}"/>
              </a:ext>
            </a:extLst>
          </p:cNvPr>
          <p:cNvGraphicFramePr>
            <a:graphicFrameLocks noGrp="1"/>
          </p:cNvGraphicFramePr>
          <p:nvPr/>
        </p:nvGraphicFramePr>
        <p:xfrm>
          <a:off x="1971160" y="4960993"/>
          <a:ext cx="520168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val="3934594188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6318704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1109985383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309198058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14925146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 1,311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 2,311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C. 1,711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642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493934"/>
                  </a:ext>
                </a:extLst>
              </a:tr>
            </a:tbl>
          </a:graphicData>
        </a:graphic>
      </p:graphicFrame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58889735-C3C4-40F7-A69E-62BFEBBDD1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AD2BCE7-0931-4B93-BF0B-7ED41B14461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547332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 to the question below.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5B03E32-A857-4610-9C16-0AEF8611A3F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72000" y="1637927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B3C4C54-7611-464C-98A2-419C9A2C8A6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1160" y="4960993"/>
          <a:ext cx="520168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val="3934594188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6318704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1109985383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309198058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149251461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A. 1,311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B. 2,311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C. 1,711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49393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3FD00F3-6E53-493D-9271-C254A43B91F7}"/>
              </a:ext>
            </a:extLst>
          </p:cNvPr>
          <p:cNvSpPr txBox="1"/>
          <p:nvPr/>
        </p:nvSpPr>
        <p:spPr>
          <a:xfrm>
            <a:off x="3497179" y="1653969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A06769-FD50-4073-B11D-3CFE72DA0077}"/>
              </a:ext>
            </a:extLst>
          </p:cNvPr>
          <p:cNvSpPr txBox="1"/>
          <p:nvPr/>
        </p:nvSpPr>
        <p:spPr>
          <a:xfrm>
            <a:off x="4219074" y="1653969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58889735-C3C4-40F7-A69E-62BFEBBDD1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AD2BCE7-0931-4B93-BF0B-7ED41B14461B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023010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below.</a:t>
            </a: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F874A0F1-63D6-411E-A2A2-816E4F11E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E549A1-4ADC-42EA-9DC5-2FF5E53485A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62878A1-AC46-418F-8B6A-EE0F1A2996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72000" y="1637927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28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below.</a:t>
            </a: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F874A0F1-63D6-411E-A2A2-816E4F11E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E549A1-4ADC-42EA-9DC5-2FF5E53485A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62878A1-AC46-418F-8B6A-EE0F1A2996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72000" y="1637927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C3651E5-3CE9-4D42-AD49-34623231FFA5}"/>
              </a:ext>
            </a:extLst>
          </p:cNvPr>
          <p:cNvSpPr txBox="1"/>
          <p:nvPr/>
        </p:nvSpPr>
        <p:spPr>
          <a:xfrm>
            <a:off x="3497179" y="1653969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B2FB0A-FC86-48B3-91D0-CE9CD8395ED2}"/>
              </a:ext>
            </a:extLst>
          </p:cNvPr>
          <p:cNvSpPr txBox="1"/>
          <p:nvPr/>
        </p:nvSpPr>
        <p:spPr>
          <a:xfrm>
            <a:off x="4219074" y="1653969"/>
            <a:ext cx="352926" cy="33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74018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1A7179-4598-4021-B8EF-5E38B3058D9E}"/>
</file>

<file path=customXml/itemProps2.xml><?xml version="1.0" encoding="utf-8"?>
<ds:datastoreItem xmlns:ds="http://schemas.openxmlformats.org/officeDocument/2006/customXml" ds:itemID="{87CE4004-3019-4541-9596-D3B9A45912B7}"/>
</file>

<file path=customXml/itemProps3.xml><?xml version="1.0" encoding="utf-8"?>
<ds:datastoreItem xmlns:ds="http://schemas.openxmlformats.org/officeDocument/2006/customXml" ds:itemID="{5024655A-11D9-4E49-AD36-B6305DFB3E8A}"/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550</Words>
  <Application>Microsoft Office PowerPoint</Application>
  <PresentationFormat>On-screen Show (4:3)</PresentationFormat>
  <Paragraphs>309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</vt:lpstr>
      <vt:lpstr>Office Theme</vt:lpstr>
      <vt:lpstr>Year 4 Maths   04.03.2021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48</cp:revision>
  <dcterms:created xsi:type="dcterms:W3CDTF">2019-07-05T11:02:13Z</dcterms:created>
  <dcterms:modified xsi:type="dcterms:W3CDTF">2021-02-21T12:55:43Z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