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2" d="100"/>
          <a:sy n="52" d="100"/>
        </p:scale>
        <p:origin x="8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Mountain Pass</a:t>
            </a:r>
          </a:p>
        </p:txBody>
      </p:sp>
      <p:sp>
        <p:nvSpPr>
          <p:cNvPr id="3" name="Subtitle 2"/>
          <p:cNvSpPr>
            <a:spLocks noGrp="1"/>
          </p:cNvSpPr>
          <p:nvPr>
            <p:ph type="subTitle" idx="1"/>
          </p:nvPr>
        </p:nvSpPr>
        <p:spPr/>
        <p:txBody>
          <a:bodyPr/>
          <a:lstStyle/>
          <a:p>
            <a:r>
              <a:rPr lang="en-GB" dirty="0"/>
              <a:t>Exciting </a:t>
            </a:r>
            <a:r>
              <a:rPr lang="en-GB"/>
              <a:t>Writing </a:t>
            </a:r>
            <a:r>
              <a:rPr lang="en-GB" smtClean="0"/>
              <a:t>8.01.21</a:t>
            </a:r>
            <a:endParaRPr lang="en-GB" dirty="0"/>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1" y="1409150"/>
            <a:ext cx="6076660" cy="4434478"/>
          </a:xfrm>
          <a:prstGeom prst="rect">
            <a:avLst/>
          </a:prstGeom>
        </p:spPr>
      </p:pic>
      <p:sp>
        <p:nvSpPr>
          <p:cNvPr id="5" name="Rectangle 4"/>
          <p:cNvSpPr/>
          <p:nvPr/>
        </p:nvSpPr>
        <p:spPr>
          <a:xfrm>
            <a:off x="6385337" y="1319313"/>
            <a:ext cx="5617610" cy="4524315"/>
          </a:xfrm>
          <a:prstGeom prst="rect">
            <a:avLst/>
          </a:prstGeom>
        </p:spPr>
        <p:txBody>
          <a:bodyPr wrap="square">
            <a:spAutoFit/>
          </a:bodyPr>
          <a:lstStyle/>
          <a:p>
            <a:r>
              <a:rPr lang="en-GB" dirty="0">
                <a:latin typeface="proxima-nova-alt"/>
              </a:rPr>
              <a:t>The mountain of High Hrothgar had stood proudly for thousands of years, casting a solemn shadow for miles around.</a:t>
            </a:r>
          </a:p>
          <a:p>
            <a:r>
              <a:rPr lang="en-GB" dirty="0">
                <a:latin typeface="proxima-nova-alt"/>
              </a:rPr>
              <a:t>Few dared to venture close to its base, let alone scale its heights, fearing what awaited at the summit. For one brave adventurer, the folk lore surrounding the mysteries of High Hrothgar provided an opportunity just too tempting to resist. Some called him courageous, others foolish, but it mattered not to him now.</a:t>
            </a:r>
          </a:p>
          <a:p>
            <a:r>
              <a:rPr lang="en-GB" dirty="0">
                <a:latin typeface="proxima-nova-alt"/>
              </a:rPr>
              <a:t>Bracing himself against the torrent of icy wind that rushed towards him down the narrow pass, the lone figure prepared himself for the challenge ahead. He took a deep breath, feeling the frozen air rush into his lungs, and took a bold step onto the path to High Hrothgar…</a:t>
            </a:r>
            <a:endParaRPr lang="en-GB" b="0" i="0" u="none" strike="noStrike" dirty="0">
              <a:effectLst/>
              <a:latin typeface="proxima-nova-alt"/>
            </a:endParaRPr>
          </a:p>
        </p:txBody>
      </p:sp>
      <p:pic>
        <p:nvPicPr>
          <p:cNvPr id="2" name="Audio Recording 7 Jan 2021 at 16:48:53" descr="Audio Recording 7 Jan 2021 at 16:48:53">
            <a:hlinkClick r:id="" action="ppaction://media"/>
            <a:extLst>
              <a:ext uri="{FF2B5EF4-FFF2-40B4-BE49-F238E27FC236}">
                <a16:creationId xmlns:a16="http://schemas.microsoft.com/office/drawing/2014/main" id="{A7D78ACF-3565-604C-9C09-89613531EF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1674" y="5882314"/>
            <a:ext cx="812800" cy="812800"/>
          </a:xfrm>
          <a:prstGeom prst="rect">
            <a:avLst/>
          </a:prstGeom>
        </p:spPr>
      </p:pic>
    </p:spTree>
    <p:extLst>
      <p:ext uri="{BB962C8B-B14F-4D97-AF65-F5344CB8AC3E}">
        <p14:creationId xmlns:p14="http://schemas.microsoft.com/office/powerpoint/2010/main" val="8954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Mountain Pass</a:t>
            </a:r>
          </a:p>
        </p:txBody>
      </p:sp>
      <p:sp>
        <p:nvSpPr>
          <p:cNvPr id="3" name="TextBox 2"/>
          <p:cNvSpPr txBox="1"/>
          <p:nvPr/>
        </p:nvSpPr>
        <p:spPr>
          <a:xfrm>
            <a:off x="646111" y="1853248"/>
            <a:ext cx="10724895" cy="3139321"/>
          </a:xfrm>
          <a:prstGeom prst="rect">
            <a:avLst/>
          </a:prstGeom>
          <a:noFill/>
        </p:spPr>
        <p:txBody>
          <a:bodyPr wrap="square" rtlCol="0">
            <a:spAutoFit/>
          </a:bodyPr>
          <a:lstStyle/>
          <a:p>
            <a:r>
              <a:rPr lang="en-GB" b="1" dirty="0"/>
              <a:t>Who was the lone figure?</a:t>
            </a:r>
          </a:p>
          <a:p>
            <a:endParaRPr lang="en-GB" b="1" dirty="0"/>
          </a:p>
          <a:p>
            <a:r>
              <a:rPr lang="en-GB" b="1" dirty="0"/>
              <a:t>Why did he want to climb up the mountain pass to the summit of High Hrothgar?</a:t>
            </a:r>
          </a:p>
          <a:p>
            <a:endParaRPr lang="en-GB" b="1" dirty="0"/>
          </a:p>
          <a:p>
            <a:r>
              <a:rPr lang="en-GB" b="1" dirty="0"/>
              <a:t>What was lurking on High Hrothgar’s icy summit? </a:t>
            </a:r>
          </a:p>
          <a:p>
            <a:endParaRPr lang="en-GB" dirty="0"/>
          </a:p>
          <a:p>
            <a:endParaRPr lang="en-GB" dirty="0"/>
          </a:p>
          <a:p>
            <a:endParaRPr lang="en-GB" dirty="0"/>
          </a:p>
          <a:p>
            <a:r>
              <a:rPr lang="en-GB" dirty="0"/>
              <a:t>Write an exciting adventure story. Use your 5 senses to describe the hostile environment. Think about how you will use vocabulary to interest your reader and sentence length to create drama and suspense. Remember all the things we worked on last term and try to include them. </a:t>
            </a:r>
          </a:p>
        </p:txBody>
      </p:sp>
      <p:pic>
        <p:nvPicPr>
          <p:cNvPr id="4" name="Audio Recording 7 Jan 2021 at 16:50:56" descr="Audio Recording 7 Jan 2021 at 16:50:56">
            <a:hlinkClick r:id="" action="ppaction://media"/>
            <a:extLst>
              <a:ext uri="{FF2B5EF4-FFF2-40B4-BE49-F238E27FC236}">
                <a16:creationId xmlns:a16="http://schemas.microsoft.com/office/drawing/2014/main" id="{E2A79CDF-DC06-3A49-9D47-C3FDA043E8F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6111" y="5414107"/>
            <a:ext cx="812800" cy="812800"/>
          </a:xfrm>
          <a:prstGeom prst="rect">
            <a:avLst/>
          </a:prstGeom>
        </p:spPr>
      </p:pic>
    </p:spTree>
    <p:extLst>
      <p:ext uri="{BB962C8B-B14F-4D97-AF65-F5344CB8AC3E}">
        <p14:creationId xmlns:p14="http://schemas.microsoft.com/office/powerpoint/2010/main" val="119098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41" y="452718"/>
            <a:ext cx="9703593" cy="1400530"/>
          </a:xfrm>
        </p:spPr>
        <p:txBody>
          <a:bodyPr/>
          <a:lstStyle/>
          <a:p>
            <a:r>
              <a:rPr lang="en-GB" b="1" dirty="0"/>
              <a:t>Mountain Pass </a:t>
            </a:r>
            <a:r>
              <a:rPr lang="en-GB" dirty="0"/>
              <a:t>– word bank</a:t>
            </a:r>
            <a:r>
              <a:rPr lang="en-GB" b="1" dirty="0"/>
              <a:t> </a:t>
            </a:r>
          </a:p>
        </p:txBody>
      </p:sp>
      <p:sp>
        <p:nvSpPr>
          <p:cNvPr id="3" name="TextBox 2"/>
          <p:cNvSpPr txBox="1"/>
          <p:nvPr/>
        </p:nvSpPr>
        <p:spPr>
          <a:xfrm>
            <a:off x="185195" y="2338086"/>
            <a:ext cx="11667281" cy="2677656"/>
          </a:xfrm>
          <a:prstGeom prst="rect">
            <a:avLst/>
          </a:prstGeom>
          <a:noFill/>
        </p:spPr>
        <p:txBody>
          <a:bodyPr wrap="square" rtlCol="0">
            <a:spAutoFit/>
          </a:bodyPr>
          <a:lstStyle/>
          <a:p>
            <a:r>
              <a:rPr lang="en-GB" sz="2400" b="1" dirty="0"/>
              <a:t>mountain     slippery     howling     drifting     blizzard     darkness     trembling</a:t>
            </a:r>
          </a:p>
          <a:p>
            <a:endParaRPr lang="en-GB" sz="2400" b="1" dirty="0"/>
          </a:p>
          <a:p>
            <a:r>
              <a:rPr lang="en-GB" sz="2400" b="1" dirty="0"/>
              <a:t>terrifying     	exhausted      drenched      fearful      frightened     watchful</a:t>
            </a:r>
          </a:p>
          <a:p>
            <a:endParaRPr lang="en-GB" sz="2400" b="1" dirty="0"/>
          </a:p>
          <a:p>
            <a:r>
              <a:rPr lang="en-GB" sz="2400" b="1" dirty="0"/>
              <a:t>suspicious	petrified	superstitious       glacial      glacier     icicles      frozen</a:t>
            </a:r>
          </a:p>
          <a:p>
            <a:endParaRPr lang="en-GB" sz="2400" b="1" dirty="0"/>
          </a:p>
          <a:p>
            <a:r>
              <a:rPr lang="en-GB" sz="2400" b="1" dirty="0"/>
              <a:t>High Hrothgar	warrior	knight    armour    sword     </a:t>
            </a:r>
            <a:r>
              <a:rPr lang="en-GB" sz="2400" b="1"/>
              <a:t>slayed     slain</a:t>
            </a:r>
            <a:endParaRPr lang="en-GB" dirty="0"/>
          </a:p>
        </p:txBody>
      </p:sp>
      <p:pic>
        <p:nvPicPr>
          <p:cNvPr id="4" name="Audio Recording 7 Jan 2021 at 16:46:27" descr="Audio Recording 7 Jan 2021 at 16:46:27">
            <a:hlinkClick r:id="" action="ppaction://media"/>
            <a:extLst>
              <a:ext uri="{FF2B5EF4-FFF2-40B4-BE49-F238E27FC236}">
                <a16:creationId xmlns:a16="http://schemas.microsoft.com/office/drawing/2014/main" id="{1EDEAD84-851B-7B41-87C6-8908B958F8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5570" y="5500580"/>
            <a:ext cx="812800" cy="812800"/>
          </a:xfrm>
          <a:prstGeom prst="rect">
            <a:avLst/>
          </a:prstGeom>
        </p:spPr>
      </p:pic>
    </p:spTree>
    <p:extLst>
      <p:ext uri="{BB962C8B-B14F-4D97-AF65-F5344CB8AC3E}">
        <p14:creationId xmlns:p14="http://schemas.microsoft.com/office/powerpoint/2010/main" val="2257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F4F5-5887-F945-BF50-5EE44D17B2D4}"/>
              </a:ext>
            </a:extLst>
          </p:cNvPr>
          <p:cNvSpPr>
            <a:spLocks noGrp="1"/>
          </p:cNvSpPr>
          <p:nvPr>
            <p:ph type="title"/>
          </p:nvPr>
        </p:nvSpPr>
        <p:spPr/>
        <p:txBody>
          <a:bodyPr/>
          <a:lstStyle/>
          <a:p>
            <a:r>
              <a:rPr lang="en-US" dirty="0"/>
              <a:t>Proof-reading &amp; editing your work</a:t>
            </a:r>
          </a:p>
        </p:txBody>
      </p:sp>
      <p:pic>
        <p:nvPicPr>
          <p:cNvPr id="4" name="Audio Recording 7 Jan 2021 at 16:53:18" descr="Audio Recording 7 Jan 2021 at 16:53:18">
            <a:hlinkClick r:id="" action="ppaction://media"/>
            <a:extLst>
              <a:ext uri="{FF2B5EF4-FFF2-40B4-BE49-F238E27FC236}">
                <a16:creationId xmlns:a16="http://schemas.microsoft.com/office/drawing/2014/main" id="{94244E9B-DEF4-6E42-8059-AB85E266A4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0991" y="2277012"/>
            <a:ext cx="812800" cy="812800"/>
          </a:xfrm>
          <a:prstGeom prst="rect">
            <a:avLst/>
          </a:prstGeom>
        </p:spPr>
      </p:pic>
    </p:spTree>
    <p:extLst>
      <p:ext uri="{BB962C8B-B14F-4D97-AF65-F5344CB8AC3E}">
        <p14:creationId xmlns:p14="http://schemas.microsoft.com/office/powerpoint/2010/main" val="10792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TotalTime>
  <Words>244</Words>
  <Application>Microsoft Office PowerPoint</Application>
  <PresentationFormat>Widescreen</PresentationFormat>
  <Paragraphs>24</Paragraphs>
  <Slides>5</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proxima-nova-alt</vt:lpstr>
      <vt:lpstr>Wingdings 3</vt:lpstr>
      <vt:lpstr>Ion</vt:lpstr>
      <vt:lpstr>Mountain Pass</vt:lpstr>
      <vt:lpstr>PowerPoint Presentation</vt:lpstr>
      <vt:lpstr>Mountain Pass</vt:lpstr>
      <vt:lpstr>Mountain Pass – word bank </vt:lpstr>
      <vt:lpstr>Proof-reading &amp; editing your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Pass</dc:title>
  <dc:creator>Katy Duncan</dc:creator>
  <cp:lastModifiedBy>Katy Duncan</cp:lastModifiedBy>
  <cp:revision>5</cp:revision>
  <dcterms:created xsi:type="dcterms:W3CDTF">2021-01-07T15:31:37Z</dcterms:created>
  <dcterms:modified xsi:type="dcterms:W3CDTF">2021-01-08T09:10:45Z</dcterms:modified>
</cp:coreProperties>
</file>