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01" r:id="rId5"/>
    <p:sldId id="364" r:id="rId6"/>
    <p:sldId id="365" r:id="rId7"/>
    <p:sldId id="314" r:id="rId8"/>
    <p:sldId id="394" r:id="rId9"/>
    <p:sldId id="378" r:id="rId10"/>
    <p:sldId id="395" r:id="rId11"/>
    <p:sldId id="379" r:id="rId12"/>
    <p:sldId id="396" r:id="rId13"/>
    <p:sldId id="380" r:id="rId14"/>
    <p:sldId id="39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563C1"/>
    <a:srgbClr val="3580CB"/>
    <a:srgbClr val="FFAFAF"/>
    <a:srgbClr val="FF9F9F"/>
    <a:srgbClr val="FFFFA7"/>
    <a:srgbClr val="FFFF89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1A0A0C-C7E1-4D79-B688-58719C1E1E64}" v="4" dt="2019-07-22T13:13:07.8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76" autoAdjust="0"/>
    <p:restoredTop sz="94660"/>
  </p:normalViewPr>
  <p:slideViewPr>
    <p:cSldViewPr snapToGrid="0">
      <p:cViewPr varScale="1">
        <p:scale>
          <a:sx n="68" d="100"/>
          <a:sy n="68" d="100"/>
        </p:scale>
        <p:origin x="16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àn Stebbings" userId="e14ea2a2-07d0-4302-97b9-16dc822a37cc" providerId="ADAL" clId="{D994C40B-54EF-4247-97B5-CE55A0C8EA8F}"/>
  </pc:docChgLst>
  <pc:docChgLst>
    <pc:chgData name="Nicola Weston" userId="fdbf3029-8c96-4ae2-970e-85aceb3fd788" providerId="ADAL" clId="{90683077-3E48-4F5D-B28D-D4726DBF632A}"/>
    <pc:docChg chg="undo custSel addSld delSld modSld sldOrd">
      <pc:chgData name="Nicola Weston" userId="fdbf3029-8c96-4ae2-970e-85aceb3fd788" providerId="ADAL" clId="{90683077-3E48-4F5D-B28D-D4726DBF632A}" dt="2019-07-19T12:46:26.124" v="939" actId="2696"/>
      <pc:docMkLst>
        <pc:docMk/>
      </pc:docMkLst>
      <pc:sldChg chg="addSp delSp modSp">
        <pc:chgData name="Nicola Weston" userId="fdbf3029-8c96-4ae2-970e-85aceb3fd788" providerId="ADAL" clId="{90683077-3E48-4F5D-B28D-D4726DBF632A}" dt="2019-07-19T11:57:03.093" v="12"/>
        <pc:sldMkLst>
          <pc:docMk/>
          <pc:sldMk cId="2637481266" sldId="256"/>
        </pc:sldMkLst>
        <pc:spChg chg="add del">
          <ac:chgData name="Nicola Weston" userId="fdbf3029-8c96-4ae2-970e-85aceb3fd788" providerId="ADAL" clId="{90683077-3E48-4F5D-B28D-D4726DBF632A}" dt="2019-07-19T11:57:01.721" v="10"/>
          <ac:spMkLst>
            <pc:docMk/>
            <pc:sldMk cId="2637481266" sldId="256"/>
            <ac:spMk id="9" creationId="{6DD48A7B-D49E-4EEE-A401-979EFC341DC5}"/>
          </ac:spMkLst>
        </pc:spChg>
        <pc:spChg chg="add">
          <ac:chgData name="Nicola Weston" userId="fdbf3029-8c96-4ae2-970e-85aceb3fd788" providerId="ADAL" clId="{90683077-3E48-4F5D-B28D-D4726DBF632A}" dt="2019-07-19T11:57:03.093" v="12"/>
          <ac:spMkLst>
            <pc:docMk/>
            <pc:sldMk cId="2637481266" sldId="256"/>
            <ac:spMk id="11" creationId="{E0CEAFC8-5BF9-4749-BB17-C18B4886557A}"/>
          </ac:spMkLst>
        </pc:spChg>
        <pc:spChg chg="mod">
          <ac:chgData name="Nicola Weston" userId="fdbf3029-8c96-4ae2-970e-85aceb3fd788" providerId="ADAL" clId="{90683077-3E48-4F5D-B28D-D4726DBF632A}" dt="2019-07-19T11:56:28.289" v="8" actId="403"/>
          <ac:spMkLst>
            <pc:docMk/>
            <pc:sldMk cId="2637481266" sldId="256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7:02.638" v="11" actId="478"/>
          <ac:grpSpMkLst>
            <pc:docMk/>
            <pc:sldMk cId="2637481266" sldId="256"/>
            <ac:grpSpMk id="16" creationId="{B31300A9-E3C5-4701-8EF1-45ED088A04DD}"/>
          </ac:grpSpMkLst>
        </pc:grpChg>
        <pc:picChg chg="add del">
          <ac:chgData name="Nicola Weston" userId="fdbf3029-8c96-4ae2-970e-85aceb3fd788" providerId="ADAL" clId="{90683077-3E48-4F5D-B28D-D4726DBF632A}" dt="2019-07-19T11:57:01.721" v="10"/>
          <ac:picMkLst>
            <pc:docMk/>
            <pc:sldMk cId="2637481266" sldId="256"/>
            <ac:picMk id="7" creationId="{FD8CDA66-6DF3-4867-8429-C43E73BC5C1E}"/>
          </ac:picMkLst>
        </pc:picChg>
        <pc:picChg chg="add">
          <ac:chgData name="Nicola Weston" userId="fdbf3029-8c96-4ae2-970e-85aceb3fd788" providerId="ADAL" clId="{90683077-3E48-4F5D-B28D-D4726DBF632A}" dt="2019-07-19T11:57:03.093" v="12"/>
          <ac:picMkLst>
            <pc:docMk/>
            <pc:sldMk cId="2637481266" sldId="256"/>
            <ac:picMk id="10" creationId="{23F0E453-5269-4781-A6A0-018C1D49619B}"/>
          </ac:picMkLst>
        </pc:picChg>
      </pc:sldChg>
      <pc:sldChg chg="addSp delSp modSp">
        <pc:chgData name="Nicola Weston" userId="fdbf3029-8c96-4ae2-970e-85aceb3fd788" providerId="ADAL" clId="{90683077-3E48-4F5D-B28D-D4726DBF632A}" dt="2019-07-19T11:59:13.024" v="55" actId="20577"/>
        <pc:sldMkLst>
          <pc:docMk/>
          <pc:sldMk cId="3855900595" sldId="301"/>
        </pc:sldMkLst>
        <pc:spChg chg="add">
          <ac:chgData name="Nicola Weston" userId="fdbf3029-8c96-4ae2-970e-85aceb3fd788" providerId="ADAL" clId="{90683077-3E48-4F5D-B28D-D4726DBF632A}" dt="2019-07-19T11:57:07.019" v="14"/>
          <ac:spMkLst>
            <pc:docMk/>
            <pc:sldMk cId="3855900595" sldId="301"/>
            <ac:spMk id="9" creationId="{46E66C59-FD29-452A-9A08-6D65E34A4A7E}"/>
          </ac:spMkLst>
        </pc:spChg>
        <pc:spChg chg="mod">
          <ac:chgData name="Nicola Weston" userId="fdbf3029-8c96-4ae2-970e-85aceb3fd788" providerId="ADAL" clId="{90683077-3E48-4F5D-B28D-D4726DBF632A}" dt="2019-07-19T11:59:13.024" v="55" actId="20577"/>
          <ac:spMkLst>
            <pc:docMk/>
            <pc:sldMk cId="3855900595" sldId="301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7:06.500" v="13" actId="478"/>
          <ac:grpSpMkLst>
            <pc:docMk/>
            <pc:sldMk cId="3855900595" sldId="301"/>
            <ac:grpSpMk id="16" creationId="{B31300A9-E3C5-4701-8EF1-45ED088A04DD}"/>
          </ac:grpSpMkLst>
        </pc:grpChg>
        <pc:picChg chg="add">
          <ac:chgData name="Nicola Weston" userId="fdbf3029-8c96-4ae2-970e-85aceb3fd788" providerId="ADAL" clId="{90683077-3E48-4F5D-B28D-D4726DBF632A}" dt="2019-07-19T11:57:07.019" v="14"/>
          <ac:picMkLst>
            <pc:docMk/>
            <pc:sldMk cId="3855900595" sldId="301"/>
            <ac:picMk id="7" creationId="{FB5B5E72-38CF-407D-AEC9-ACEACF996DFB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24:36.302" v="477" actId="207"/>
        <pc:sldMkLst>
          <pc:docMk/>
          <pc:sldMk cId="636014570" sldId="314"/>
        </pc:sldMkLst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9" creationId="{20FB0CAC-469B-4602-90FE-615E91EF51E6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0" creationId="{18AFDD5A-F7C5-4EF0-A44D-92D9FD05058A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1" creationId="{4196B822-BCF3-4AE4-8120-0F6930E9D897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3" creationId="{7AAC443D-8DAE-4105-857E-1BBD6E1E544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4" creationId="{1B48643E-49D6-4BEA-82CE-3113E6059231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15" creationId="{A0085112-2CCF-49A5-8983-28FB42638307}"/>
          </ac:spMkLst>
        </pc:spChg>
        <pc:spChg chg="mod">
          <ac:chgData name="Nicola Weston" userId="fdbf3029-8c96-4ae2-970e-85aceb3fd788" providerId="ADAL" clId="{90683077-3E48-4F5D-B28D-D4726DBF632A}" dt="2019-07-19T12:18:00.989" v="357" actId="207"/>
          <ac:spMkLst>
            <pc:docMk/>
            <pc:sldMk cId="636014570" sldId="314"/>
            <ac:spMk id="19" creationId="{5252A847-DE45-4FA3-A1F8-EEBEB845FF8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0" creationId="{D08C24F6-D423-4B70-95FD-044CBAA5D5A0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1" creationId="{C33BCA2B-CDE6-475E-AF72-38B2AC35EACF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2" creationId="{3255D25E-E9A1-4CDB-A32F-7FE6C464E0D7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3" creationId="{3BD59B70-C95E-4365-AD1C-3FB6FE8447D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4" creationId="{F5880DFA-5E35-4FFA-AA90-ED0ACA7E06D4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5" creationId="{CCBCEAEA-EF80-437F-BDF5-02DD9E633BF2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6" creationId="{70DF0504-87E9-437F-A94B-4DA5143875FC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7" creationId="{CA4A94EA-A523-4D1D-B100-F05AC04E89F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8" creationId="{E7038EF2-2E02-4025-AC18-BAB1EB026B2C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29" creationId="{5A017F96-2466-483A-A8E4-F7EC3FE8770C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0" creationId="{0E69C9BC-2408-4403-A853-83766025AE0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1" creationId="{60A9A75C-7346-4797-A811-FE4BC2730183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3" creationId="{F41F49FA-A1AB-41FF-A32D-37099FA9E277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4" creationId="{4F4D0740-F85C-41B8-B47D-84328F0C14F2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5" creationId="{210B43EC-BD2D-49A1-B6CC-0147BDF2DA4E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6" creationId="{1867A5CD-B89A-4A9F-8726-2FE0362FCD52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7" creationId="{AFF66A77-E9DE-4953-BD3C-548D984D060D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8" creationId="{B09F50C9-122F-4325-87C6-4E6A0FAB6BEF}"/>
          </ac:spMkLst>
        </pc:spChg>
        <pc:spChg chg="del">
          <ac:chgData name="Nicola Weston" userId="fdbf3029-8c96-4ae2-970e-85aceb3fd788" providerId="ADAL" clId="{90683077-3E48-4F5D-B28D-D4726DBF632A}" dt="2019-07-19T12:02:11.500" v="78" actId="478"/>
          <ac:spMkLst>
            <pc:docMk/>
            <pc:sldMk cId="636014570" sldId="314"/>
            <ac:spMk id="39" creationId="{4FCB2A83-237F-4506-8715-129B7E6598E3}"/>
          </ac:spMkLst>
        </pc:spChg>
        <pc:spChg chg="add">
          <ac:chgData name="Nicola Weston" userId="fdbf3029-8c96-4ae2-970e-85aceb3fd788" providerId="ADAL" clId="{90683077-3E48-4F5D-B28D-D4726DBF632A}" dt="2019-07-19T11:57:22.261" v="21"/>
          <ac:spMkLst>
            <pc:docMk/>
            <pc:sldMk cId="636014570" sldId="314"/>
            <ac:spMk id="40" creationId="{DA58C5E8-0FEE-4620-A581-FCF7EE474A90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46" creationId="{6BE803B6-92D1-4AE0-B464-41D6D6553A7F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47" creationId="{1B809D72-1655-44E6-B8A8-7F21F5F853E5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48" creationId="{1E0FF5EC-29E1-48D8-8567-B291CF272C06}"/>
          </ac:spMkLst>
        </pc:spChg>
        <pc:spChg chg="mod topLvl">
          <ac:chgData name="Nicola Weston" userId="fdbf3029-8c96-4ae2-970e-85aceb3fd788" providerId="ADAL" clId="{90683077-3E48-4F5D-B28D-D4726DBF632A}" dt="2019-07-19T12:10:45.767" v="192" actId="164"/>
          <ac:spMkLst>
            <pc:docMk/>
            <pc:sldMk cId="636014570" sldId="314"/>
            <ac:spMk id="49" creationId="{F7888FCF-0EA3-4DEB-B7CD-374E7C132E7F}"/>
          </ac:spMkLst>
        </pc:spChg>
        <pc:spChg chg="del mod topLvl">
          <ac:chgData name="Nicola Weston" userId="fdbf3029-8c96-4ae2-970e-85aceb3fd788" providerId="ADAL" clId="{90683077-3E48-4F5D-B28D-D4726DBF632A}" dt="2019-07-19T12:11:00.349" v="196" actId="478"/>
          <ac:spMkLst>
            <pc:docMk/>
            <pc:sldMk cId="636014570" sldId="314"/>
            <ac:spMk id="51" creationId="{DE09A28B-056C-4CA5-A506-E02934C3A053}"/>
          </ac:spMkLst>
        </pc:spChg>
        <pc:spChg chg="del mod topLvl">
          <ac:chgData name="Nicola Weston" userId="fdbf3029-8c96-4ae2-970e-85aceb3fd788" providerId="ADAL" clId="{90683077-3E48-4F5D-B28D-D4726DBF632A}" dt="2019-07-19T12:05:27.071" v="121" actId="478"/>
          <ac:spMkLst>
            <pc:docMk/>
            <pc:sldMk cId="636014570" sldId="314"/>
            <ac:spMk id="52" creationId="{D403A305-2DB6-4DF6-BA1A-E857F3B79E48}"/>
          </ac:spMkLst>
        </pc:spChg>
        <pc:spChg chg="del mod topLvl">
          <ac:chgData name="Nicola Weston" userId="fdbf3029-8c96-4ae2-970e-85aceb3fd788" providerId="ADAL" clId="{90683077-3E48-4F5D-B28D-D4726DBF632A}" dt="2019-07-19T12:05:27.071" v="121" actId="478"/>
          <ac:spMkLst>
            <pc:docMk/>
            <pc:sldMk cId="636014570" sldId="314"/>
            <ac:spMk id="53" creationId="{07B15945-A077-4412-A8D4-97D8B3E07027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54" creationId="{0B13AB1E-5780-42EF-8EBD-1CD95365E315}"/>
          </ac:spMkLst>
        </pc:spChg>
        <pc:spChg chg="del mod topLvl">
          <ac:chgData name="Nicola Weston" userId="fdbf3029-8c96-4ae2-970e-85aceb3fd788" providerId="ADAL" clId="{90683077-3E48-4F5D-B28D-D4726DBF632A}" dt="2019-07-19T12:05:00.287" v="115" actId="478"/>
          <ac:spMkLst>
            <pc:docMk/>
            <pc:sldMk cId="636014570" sldId="314"/>
            <ac:spMk id="56" creationId="{A9E10CE2-1B26-4A76-96DA-91C3D3C46F8F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57" creationId="{6C0D1348-46C6-4CC2-BDB8-CE2365E390A7}"/>
          </ac:spMkLst>
        </pc:spChg>
        <pc:spChg chg="del mod">
          <ac:chgData name="Nicola Weston" userId="fdbf3029-8c96-4ae2-970e-85aceb3fd788" providerId="ADAL" clId="{90683077-3E48-4F5D-B28D-D4726DBF632A}" dt="2019-07-19T12:04:53.998" v="113" actId="478"/>
          <ac:spMkLst>
            <pc:docMk/>
            <pc:sldMk cId="636014570" sldId="314"/>
            <ac:spMk id="58" creationId="{3496A439-BA83-42F4-8CCA-9D4FB6199209}"/>
          </ac:spMkLst>
        </pc:spChg>
        <pc:spChg chg="del mod">
          <ac:chgData name="Nicola Weston" userId="fdbf3029-8c96-4ae2-970e-85aceb3fd788" providerId="ADAL" clId="{90683077-3E48-4F5D-B28D-D4726DBF632A}" dt="2019-07-19T12:11:00.349" v="196" actId="478"/>
          <ac:spMkLst>
            <pc:docMk/>
            <pc:sldMk cId="636014570" sldId="314"/>
            <ac:spMk id="59" creationId="{65657532-01AE-4995-B8AC-1059F3A33B6A}"/>
          </ac:spMkLst>
        </pc:spChg>
        <pc:spChg chg="del mod">
          <ac:chgData name="Nicola Weston" userId="fdbf3029-8c96-4ae2-970e-85aceb3fd788" providerId="ADAL" clId="{90683077-3E48-4F5D-B28D-D4726DBF632A}" dt="2019-07-19T12:04:53.998" v="113" actId="478"/>
          <ac:spMkLst>
            <pc:docMk/>
            <pc:sldMk cId="636014570" sldId="314"/>
            <ac:spMk id="60" creationId="{042DF2CC-BC0F-44B7-9207-4B31C56E69A9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61" creationId="{DFE45D84-B3AF-4B01-A336-E01328B1FA96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62" creationId="{67914535-2D1B-4D87-AE5B-88EFF93936AE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63" creationId="{BEDA7DAA-BBA1-447F-8123-D3E6D648D2B0}"/>
          </ac:spMkLst>
        </pc:spChg>
        <pc:spChg chg="del mod topLvl">
          <ac:chgData name="Nicola Weston" userId="fdbf3029-8c96-4ae2-970e-85aceb3fd788" providerId="ADAL" clId="{90683077-3E48-4F5D-B28D-D4726DBF632A}" dt="2019-07-19T12:05:59.635" v="127" actId="478"/>
          <ac:spMkLst>
            <pc:docMk/>
            <pc:sldMk cId="636014570" sldId="314"/>
            <ac:spMk id="64" creationId="{8D2A7BEA-E1D3-4834-81B2-FBE5F25B8227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65" creationId="{88F354BC-DACB-4BA4-8B9E-30B7E288B452}"/>
          </ac:spMkLst>
        </pc:spChg>
        <pc:spChg chg="mod topLvl">
          <ac:chgData name="Nicola Weston" userId="fdbf3029-8c96-4ae2-970e-85aceb3fd788" providerId="ADAL" clId="{90683077-3E48-4F5D-B28D-D4726DBF632A}" dt="2019-07-19T12:10:26.216" v="189" actId="164"/>
          <ac:spMkLst>
            <pc:docMk/>
            <pc:sldMk cId="636014570" sldId="314"/>
            <ac:spMk id="67" creationId="{BE72A7F7-AB27-4EBD-833F-784C5502AF34}"/>
          </ac:spMkLst>
        </pc:spChg>
        <pc:spChg chg="mod topLvl">
          <ac:chgData name="Nicola Weston" userId="fdbf3029-8c96-4ae2-970e-85aceb3fd788" providerId="ADAL" clId="{90683077-3E48-4F5D-B28D-D4726DBF632A}" dt="2019-07-19T12:08:43.240" v="157" actId="164"/>
          <ac:spMkLst>
            <pc:docMk/>
            <pc:sldMk cId="636014570" sldId="314"/>
            <ac:spMk id="68" creationId="{4BA9C5C2-95F2-4593-B91D-36A92F5674E2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69" creationId="{E42662EF-6EAE-45C6-9C19-AE66EC2F3BEC}"/>
          </ac:spMkLst>
        </pc:spChg>
        <pc:spChg chg="del mod">
          <ac:chgData name="Nicola Weston" userId="fdbf3029-8c96-4ae2-970e-85aceb3fd788" providerId="ADAL" clId="{90683077-3E48-4F5D-B28D-D4726DBF632A}" dt="2019-07-19T12:06:45.576" v="139" actId="478"/>
          <ac:spMkLst>
            <pc:docMk/>
            <pc:sldMk cId="636014570" sldId="314"/>
            <ac:spMk id="70" creationId="{A06E7BBF-F915-42A2-B7EA-B0B634078456}"/>
          </ac:spMkLst>
        </pc:spChg>
        <pc:spChg chg="del mod">
          <ac:chgData name="Nicola Weston" userId="fdbf3029-8c96-4ae2-970e-85aceb3fd788" providerId="ADAL" clId="{90683077-3E48-4F5D-B28D-D4726DBF632A}" dt="2019-07-19T12:08:58.695" v="159" actId="478"/>
          <ac:spMkLst>
            <pc:docMk/>
            <pc:sldMk cId="636014570" sldId="314"/>
            <ac:spMk id="71" creationId="{38E29DBF-5807-497C-A12E-0663856DD944}"/>
          </ac:spMkLst>
        </pc:spChg>
        <pc:spChg chg="del mod">
          <ac:chgData name="Nicola Weston" userId="fdbf3029-8c96-4ae2-970e-85aceb3fd788" providerId="ADAL" clId="{90683077-3E48-4F5D-B28D-D4726DBF632A}" dt="2019-07-19T12:06:45.576" v="139" actId="478"/>
          <ac:spMkLst>
            <pc:docMk/>
            <pc:sldMk cId="636014570" sldId="314"/>
            <ac:spMk id="72" creationId="{013EA6D7-2EAD-437C-9030-2A7A99EBADC7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73" creationId="{442460E3-F58B-4761-B2E2-ECA8F85FB548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74" creationId="{85E953CF-8039-44A0-93EF-9984438DF931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75" creationId="{DE4B7D14-167D-4702-9518-FD6A273EFC92}"/>
          </ac:spMkLst>
        </pc:spChg>
        <pc:spChg chg="del mod topLvl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76" creationId="{B4911B1D-D5FE-4A28-A755-A1825C0B3DED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77" creationId="{2DA13B23-212A-44F6-AD97-1DF2ABD8B1B5}"/>
          </ac:spMkLst>
        </pc:spChg>
        <pc:spChg chg="del mod topLvl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78" creationId="{58174BEE-8DA9-49B0-882A-CC7FAA6B1ECF}"/>
          </ac:spMkLst>
        </pc:spChg>
        <pc:spChg chg="del mod topLvl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79" creationId="{9FEC3E1D-1E3C-4B36-A6BC-244CF9BF01A0}"/>
          </ac:spMkLst>
        </pc:spChg>
        <pc:spChg chg="del mod topLvl">
          <ac:chgData name="Nicola Weston" userId="fdbf3029-8c96-4ae2-970e-85aceb3fd788" providerId="ADAL" clId="{90683077-3E48-4F5D-B28D-D4726DBF632A}" dt="2019-07-19T12:03:47.592" v="104" actId="478"/>
          <ac:spMkLst>
            <pc:docMk/>
            <pc:sldMk cId="636014570" sldId="314"/>
            <ac:spMk id="80" creationId="{56C58CC9-1161-4577-BCF2-2DD54238965A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81" creationId="{AC9608D2-7540-492A-853E-2127E3816778}"/>
          </ac:spMkLst>
        </pc:spChg>
        <pc:spChg chg="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82" creationId="{A09FEDEF-3EE1-4312-A490-AB631C8D9030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5" creationId="{482CCD41-AAFB-428D-9021-A051C6CC848E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6" creationId="{F7B3D8CF-F6A8-4531-822A-33A8465B70DB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7" creationId="{5EB76E99-5FB1-4466-97F0-EE4A60C1A10F}"/>
          </ac:spMkLst>
        </pc:spChg>
        <pc:spChg chg="mod">
          <ac:chgData name="Nicola Weston" userId="fdbf3029-8c96-4ae2-970e-85aceb3fd788" providerId="ADAL" clId="{90683077-3E48-4F5D-B28D-D4726DBF632A}" dt="2019-07-19T12:02:34.639" v="89" actId="403"/>
          <ac:spMkLst>
            <pc:docMk/>
            <pc:sldMk cId="636014570" sldId="314"/>
            <ac:spMk id="88" creationId="{74C0487A-2E14-45CB-AAA9-6645A48F94C4}"/>
          </ac:spMkLst>
        </pc:spChg>
        <pc:spChg chg="add del mod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89" creationId="{FB341A9F-AC85-4CF6-8AF7-E60703E65506}"/>
          </ac:spMkLst>
        </pc:spChg>
        <pc:spChg chg="add del mod">
          <ac:chgData name="Nicola Weston" userId="fdbf3029-8c96-4ae2-970e-85aceb3fd788" providerId="ADAL" clId="{90683077-3E48-4F5D-B28D-D4726DBF632A}" dt="2019-07-19T12:09:34.454" v="169" actId="478"/>
          <ac:spMkLst>
            <pc:docMk/>
            <pc:sldMk cId="636014570" sldId="314"/>
            <ac:spMk id="90" creationId="{DED969B3-0001-4196-B05F-C919D53A78AE}"/>
          </ac:spMkLst>
        </pc:spChg>
        <pc:spChg chg="add del mod topLvl">
          <ac:chgData name="Nicola Weston" userId="fdbf3029-8c96-4ae2-970e-85aceb3fd788" providerId="ADAL" clId="{90683077-3E48-4F5D-B28D-D4726DBF632A}" dt="2019-07-19T12:11:03.871" v="197" actId="478"/>
          <ac:spMkLst>
            <pc:docMk/>
            <pc:sldMk cId="636014570" sldId="314"/>
            <ac:spMk id="96" creationId="{930B8C44-7F6E-403E-922F-D6BE133AFC34}"/>
          </ac:spMkLst>
        </pc:spChg>
        <pc:spChg chg="add 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97" creationId="{91A75289-D58D-4C79-8E96-5C49FE18932B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0" creationId="{5B577078-9BE0-4BF2-AA8C-AFBAD579F351}"/>
          </ac:spMkLst>
        </pc:spChg>
        <pc:spChg chg="mod topLvl">
          <ac:chgData name="Nicola Weston" userId="fdbf3029-8c96-4ae2-970e-85aceb3fd788" providerId="ADAL" clId="{90683077-3E48-4F5D-B28D-D4726DBF632A}" dt="2019-07-19T12:13:16.388" v="258" actId="164"/>
          <ac:spMkLst>
            <pc:docMk/>
            <pc:sldMk cId="636014570" sldId="314"/>
            <ac:spMk id="101" creationId="{1DE216C2-A14A-4BBF-B521-359A8CF180C8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2" creationId="{6CB55FE9-0D8C-4377-8F14-A8151B29E285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5" creationId="{1519343F-28A5-4EAE-85E4-163469E43362}"/>
          </ac:spMkLst>
        </pc:spChg>
        <pc:spChg chg="del topLv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6" creationId="{5A7E571A-37C2-4C52-B12A-FC813F7D93BD}"/>
          </ac:spMkLst>
        </pc:spChg>
        <pc:spChg chg="del">
          <ac:chgData name="Nicola Weston" userId="fdbf3029-8c96-4ae2-970e-85aceb3fd788" providerId="ADAL" clId="{90683077-3E48-4F5D-B28D-D4726DBF632A}" dt="2019-07-19T12:10:18.792" v="188" actId="478"/>
          <ac:spMkLst>
            <pc:docMk/>
            <pc:sldMk cId="636014570" sldId="314"/>
            <ac:spMk id="107" creationId="{EB13CADD-C110-4B92-A821-3A148E799240}"/>
          </ac:spMkLst>
        </pc:spChg>
        <pc:spChg chg="add del mod topLvl">
          <ac:chgData name="Nicola Weston" userId="fdbf3029-8c96-4ae2-970e-85aceb3fd788" providerId="ADAL" clId="{90683077-3E48-4F5D-B28D-D4726DBF632A}" dt="2019-07-19T12:07:09.538" v="142" actId="478"/>
          <ac:spMkLst>
            <pc:docMk/>
            <pc:sldMk cId="636014570" sldId="314"/>
            <ac:spMk id="108" creationId="{28296C47-0676-4B83-A2A8-6BF4BC8AE6EC}"/>
          </ac:spMkLst>
        </pc:spChg>
        <pc:spChg chg="add del mod topLvl">
          <ac:chgData name="Nicola Weston" userId="fdbf3029-8c96-4ae2-970e-85aceb3fd788" providerId="ADAL" clId="{90683077-3E48-4F5D-B28D-D4726DBF632A}" dt="2019-07-19T12:07:11.947" v="144" actId="478"/>
          <ac:spMkLst>
            <pc:docMk/>
            <pc:sldMk cId="636014570" sldId="314"/>
            <ac:spMk id="109" creationId="{488C7E0F-8F28-4169-86B4-AF9EE2E11E1E}"/>
          </ac:spMkLst>
        </pc:spChg>
        <pc:spChg chg="add mod">
          <ac:chgData name="Nicola Weston" userId="fdbf3029-8c96-4ae2-970e-85aceb3fd788" providerId="ADAL" clId="{90683077-3E48-4F5D-B28D-D4726DBF632A}" dt="2019-07-19T12:07:22.909" v="146" actId="164"/>
          <ac:spMkLst>
            <pc:docMk/>
            <pc:sldMk cId="636014570" sldId="314"/>
            <ac:spMk id="110" creationId="{51E78FDD-B8B1-468D-90FD-28FF4F0D8094}"/>
          </ac:spMkLst>
        </pc:spChg>
        <pc:spChg chg="add mod">
          <ac:chgData name="Nicola Weston" userId="fdbf3029-8c96-4ae2-970e-85aceb3fd788" providerId="ADAL" clId="{90683077-3E48-4F5D-B28D-D4726DBF632A}" dt="2019-07-19T12:07:22.909" v="146" actId="164"/>
          <ac:spMkLst>
            <pc:docMk/>
            <pc:sldMk cId="636014570" sldId="314"/>
            <ac:spMk id="111" creationId="{17C01B14-5D93-4500-860D-9A099505F16B}"/>
          </ac:spMkLst>
        </pc:spChg>
        <pc:spChg chg="add mod topLvl">
          <ac:chgData name="Nicola Weston" userId="fdbf3029-8c96-4ae2-970e-85aceb3fd788" providerId="ADAL" clId="{90683077-3E48-4F5D-B28D-D4726DBF632A}" dt="2019-07-19T12:13:24.013" v="259" actId="164"/>
          <ac:spMkLst>
            <pc:docMk/>
            <pc:sldMk cId="636014570" sldId="314"/>
            <ac:spMk id="112" creationId="{8DB92300-8D05-473A-830C-3A650176BEA4}"/>
          </ac:spMkLst>
        </pc:spChg>
        <pc:spChg chg="add mod">
          <ac:chgData name="Nicola Weston" userId="fdbf3029-8c96-4ae2-970e-85aceb3fd788" providerId="ADAL" clId="{90683077-3E48-4F5D-B28D-D4726DBF632A}" dt="2019-07-19T12:08:43.240" v="157" actId="164"/>
          <ac:spMkLst>
            <pc:docMk/>
            <pc:sldMk cId="636014570" sldId="314"/>
            <ac:spMk id="113" creationId="{F19D52DF-4D5B-40C7-AAEF-C2D13A2A76B7}"/>
          </ac:spMkLst>
        </pc:spChg>
        <pc:spChg chg="add mod">
          <ac:chgData name="Nicola Weston" userId="fdbf3029-8c96-4ae2-970e-85aceb3fd788" providerId="ADAL" clId="{90683077-3E48-4F5D-B28D-D4726DBF632A}" dt="2019-07-19T12:08:43.240" v="157" actId="164"/>
          <ac:spMkLst>
            <pc:docMk/>
            <pc:sldMk cId="636014570" sldId="314"/>
            <ac:spMk id="114" creationId="{D8D99D72-C22B-4788-9107-C0D5AF56CE94}"/>
          </ac:spMkLst>
        </pc:spChg>
        <pc:spChg chg="add mod">
          <ac:chgData name="Nicola Weston" userId="fdbf3029-8c96-4ae2-970e-85aceb3fd788" providerId="ADAL" clId="{90683077-3E48-4F5D-B28D-D4726DBF632A}" dt="2019-07-19T12:10:26.216" v="189" actId="164"/>
          <ac:spMkLst>
            <pc:docMk/>
            <pc:sldMk cId="636014570" sldId="314"/>
            <ac:spMk id="115" creationId="{976B4FD9-D6D6-4501-A62D-2B904B1D686F}"/>
          </ac:spMkLst>
        </pc:spChg>
        <pc:spChg chg="add mod">
          <ac:chgData name="Nicola Weston" userId="fdbf3029-8c96-4ae2-970e-85aceb3fd788" providerId="ADAL" clId="{90683077-3E48-4F5D-B28D-D4726DBF632A}" dt="2019-07-19T12:09:25.043" v="167" actId="164"/>
          <ac:spMkLst>
            <pc:docMk/>
            <pc:sldMk cId="636014570" sldId="314"/>
            <ac:spMk id="116" creationId="{84E6883B-950B-406F-A2C2-D74E3A592675}"/>
          </ac:spMkLst>
        </pc:spChg>
        <pc:spChg chg="add mod">
          <ac:chgData name="Nicola Weston" userId="fdbf3029-8c96-4ae2-970e-85aceb3fd788" providerId="ADAL" clId="{90683077-3E48-4F5D-B28D-D4726DBF632A}" dt="2019-07-19T12:09:25.043" v="167" actId="164"/>
          <ac:spMkLst>
            <pc:docMk/>
            <pc:sldMk cId="636014570" sldId="314"/>
            <ac:spMk id="121" creationId="{366CEEA3-939A-412D-BF52-9D19A57E9C4D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58" creationId="{6D73A92B-36A2-4506-A594-11F500099A7F}"/>
          </ac:spMkLst>
        </pc:spChg>
        <pc:spChg chg="del mod">
          <ac:chgData name="Nicola Weston" userId="fdbf3029-8c96-4ae2-970e-85aceb3fd788" providerId="ADAL" clId="{90683077-3E48-4F5D-B28D-D4726DBF632A}" dt="2019-07-19T12:22:44.202" v="458" actId="478"/>
          <ac:spMkLst>
            <pc:docMk/>
            <pc:sldMk cId="636014570" sldId="314"/>
            <ac:spMk id="159" creationId="{108277D7-E74E-4F23-8B13-B33CDD8DC9EB}"/>
          </ac:spMkLst>
        </pc:spChg>
        <pc:spChg chg="del mod">
          <ac:chgData name="Nicola Weston" userId="fdbf3029-8c96-4ae2-970e-85aceb3fd788" providerId="ADAL" clId="{90683077-3E48-4F5D-B28D-D4726DBF632A}" dt="2019-07-19T12:22:44.202" v="458" actId="478"/>
          <ac:spMkLst>
            <pc:docMk/>
            <pc:sldMk cId="636014570" sldId="314"/>
            <ac:spMk id="160" creationId="{6C30584D-6EE0-41C5-B535-42916969A912}"/>
          </ac:spMkLst>
        </pc:spChg>
        <pc:spChg chg="del mod">
          <ac:chgData name="Nicola Weston" userId="fdbf3029-8c96-4ae2-970e-85aceb3fd788" providerId="ADAL" clId="{90683077-3E48-4F5D-B28D-D4726DBF632A}" dt="2019-07-19T12:22:44.202" v="458" actId="478"/>
          <ac:spMkLst>
            <pc:docMk/>
            <pc:sldMk cId="636014570" sldId="314"/>
            <ac:spMk id="161" creationId="{C15C8F4B-D4C5-45D1-A676-20BC60282623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2" creationId="{80BBAD0D-C664-45B1-A893-6A21BCACA867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3" creationId="{CB9D34FC-BFDD-438E-AACE-A83B3D5040E3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4" creationId="{A851AA88-0ACB-4268-999A-042CBD3F7CEF}"/>
          </ac:spMkLst>
        </pc:spChg>
        <pc:spChg chg="del mod">
          <ac:chgData name="Nicola Weston" userId="fdbf3029-8c96-4ae2-970e-85aceb3fd788" providerId="ADAL" clId="{90683077-3E48-4F5D-B28D-D4726DBF632A}" dt="2019-07-19T12:22:02.424" v="450" actId="478"/>
          <ac:spMkLst>
            <pc:docMk/>
            <pc:sldMk cId="636014570" sldId="314"/>
            <ac:spMk id="165" creationId="{B9695967-00AB-4B75-9A81-B7140E7EA5A3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66" creationId="{9E5E6F4C-D801-4B8F-B665-ABC397B4AC94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67" creationId="{32A490EA-73BD-42FF-80CE-A2D1117FB487}"/>
          </ac:spMkLst>
        </pc:spChg>
        <pc:spChg chg="mod">
          <ac:chgData name="Nicola Weston" userId="fdbf3029-8c96-4ae2-970e-85aceb3fd788" providerId="ADAL" clId="{90683077-3E48-4F5D-B28D-D4726DBF632A}" dt="2019-07-19T12:21:49.669" v="449" actId="403"/>
          <ac:spMkLst>
            <pc:docMk/>
            <pc:sldMk cId="636014570" sldId="314"/>
            <ac:spMk id="168" creationId="{65A30F06-0FC6-4AA4-9422-E3DBE3DC68AF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85" creationId="{16348788-8527-44DA-A2E7-98F685FE9185}"/>
          </ac:spMkLst>
        </pc:spChg>
        <pc:spChg chg="add mod">
          <ac:chgData name="Nicola Weston" userId="fdbf3029-8c96-4ae2-970e-85aceb3fd788" providerId="ADAL" clId="{90683077-3E48-4F5D-B28D-D4726DBF632A}" dt="2019-07-19T12:23:04.668" v="460" actId="1076"/>
          <ac:spMkLst>
            <pc:docMk/>
            <pc:sldMk cId="636014570" sldId="314"/>
            <ac:spMk id="186" creationId="{875CA227-C837-4CD1-BB36-81EB426297B5}"/>
          </ac:spMkLst>
        </pc:spChg>
        <pc:spChg chg="add mod">
          <ac:chgData name="Nicola Weston" userId="fdbf3029-8c96-4ae2-970e-85aceb3fd788" providerId="ADAL" clId="{90683077-3E48-4F5D-B28D-D4726DBF632A}" dt="2019-07-19T12:22:11.011" v="451" actId="571"/>
          <ac:spMkLst>
            <pc:docMk/>
            <pc:sldMk cId="636014570" sldId="314"/>
            <ac:spMk id="187" creationId="{367E8723-D003-4650-AC29-65603C6656D8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88" creationId="{D75483E9-D869-4FAB-B0FC-2318D24EE114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89" creationId="{F5E68A70-0338-417E-839B-C1B555799413}"/>
          </ac:spMkLst>
        </pc:spChg>
        <pc:spChg chg="add mod">
          <ac:chgData name="Nicola Weston" userId="fdbf3029-8c96-4ae2-970e-85aceb3fd788" providerId="ADAL" clId="{90683077-3E48-4F5D-B28D-D4726DBF632A}" dt="2019-07-19T12:22:38.115" v="457" actId="554"/>
          <ac:spMkLst>
            <pc:docMk/>
            <pc:sldMk cId="636014570" sldId="314"/>
            <ac:spMk id="190" creationId="{B26B1AC7-8618-4F72-B857-6BDADD7DDF8D}"/>
          </ac:spMkLst>
        </pc:spChg>
        <pc:grpChg chg="add del mod">
          <ac:chgData name="Nicola Weston" userId="fdbf3029-8c96-4ae2-970e-85aceb3fd788" providerId="ADAL" clId="{90683077-3E48-4F5D-B28D-D4726DBF632A}" dt="2019-07-19T12:11:00.349" v="196" actId="478"/>
          <ac:grpSpMkLst>
            <pc:docMk/>
            <pc:sldMk cId="636014570" sldId="314"/>
            <ac:grpSpMk id="2" creationId="{4B026EF8-81EA-483B-B685-65F3B1CC5DE0}"/>
          </ac:grpSpMkLst>
        </pc:grpChg>
        <pc:grpChg chg="add del mod">
          <ac:chgData name="Nicola Weston" userId="fdbf3029-8c96-4ae2-970e-85aceb3fd788" providerId="ADAL" clId="{90683077-3E48-4F5D-B28D-D4726DBF632A}" dt="2019-07-19T12:11:03.871" v="197" actId="478"/>
          <ac:grpSpMkLst>
            <pc:docMk/>
            <pc:sldMk cId="636014570" sldId="314"/>
            <ac:grpSpMk id="3" creationId="{41892DB2-F61F-48A4-8734-2852F21E61F3}"/>
          </ac:grpSpMkLst>
        </pc:grpChg>
        <pc:grpChg chg="add 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4" creationId="{14CE2D0B-4DED-4D72-8D26-56E13A70FA1B}"/>
          </ac:grpSpMkLst>
        </pc:grpChg>
        <pc:grpChg chg="add del mod">
          <ac:chgData name="Nicola Weston" userId="fdbf3029-8c96-4ae2-970e-85aceb3fd788" providerId="ADAL" clId="{90683077-3E48-4F5D-B28D-D4726DBF632A}" dt="2019-07-19T12:07:09.538" v="142" actId="478"/>
          <ac:grpSpMkLst>
            <pc:docMk/>
            <pc:sldMk cId="636014570" sldId="314"/>
            <ac:grpSpMk id="5" creationId="{4FE96143-E16B-47B4-B518-3937B3964AFF}"/>
          </ac:grpSpMkLst>
        </pc:grpChg>
        <pc:grpChg chg="add del mod">
          <ac:chgData name="Nicola Weston" userId="fdbf3029-8c96-4ae2-970e-85aceb3fd788" providerId="ADAL" clId="{90683077-3E48-4F5D-B28D-D4726DBF632A}" dt="2019-07-19T12:08:14.563" v="152" actId="478"/>
          <ac:grpSpMkLst>
            <pc:docMk/>
            <pc:sldMk cId="636014570" sldId="314"/>
            <ac:grpSpMk id="6" creationId="{92830C23-3A3A-43F0-9AB4-D174FDC6B74E}"/>
          </ac:grpSpMkLst>
        </pc:grpChg>
        <pc:grpChg chg="add mod">
          <ac:chgData name="Nicola Weston" userId="fdbf3029-8c96-4ae2-970e-85aceb3fd788" providerId="ADAL" clId="{90683077-3E48-4F5D-B28D-D4726DBF632A}" dt="2019-07-19T12:10:26.216" v="189" actId="164"/>
          <ac:grpSpMkLst>
            <pc:docMk/>
            <pc:sldMk cId="636014570" sldId="314"/>
            <ac:grpSpMk id="7" creationId="{21CA7DDC-DB23-428E-8453-2CAE00A2E00A}"/>
          </ac:grpSpMkLst>
        </pc:grpChg>
        <pc:grpChg chg="add 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12" creationId="{2061BDCE-D896-4507-A829-416E94F15258}"/>
          </ac:grpSpMkLst>
        </pc:grpChg>
        <pc:grpChg chg="del">
          <ac:chgData name="Nicola Weston" userId="fdbf3029-8c96-4ae2-970e-85aceb3fd788" providerId="ADAL" clId="{90683077-3E48-4F5D-B28D-D4726DBF632A}" dt="2019-07-19T11:57:21.557" v="20" actId="478"/>
          <ac:grpSpMkLst>
            <pc:docMk/>
            <pc:sldMk cId="636014570" sldId="314"/>
            <ac:grpSpMk id="16" creationId="{B31300A9-E3C5-4701-8EF1-45ED088A04DD}"/>
          </ac:grpSpMkLst>
        </pc:grpChg>
        <pc:grpChg chg="add del mod">
          <ac:chgData name="Nicola Weston" userId="fdbf3029-8c96-4ae2-970e-85aceb3fd788" providerId="ADAL" clId="{90683077-3E48-4F5D-B28D-D4726DBF632A}" dt="2019-07-19T12:03:25.940" v="101" actId="165"/>
          <ac:grpSpMkLst>
            <pc:docMk/>
            <pc:sldMk cId="636014570" sldId="314"/>
            <ac:grpSpMk id="41" creationId="{B4D73298-3904-4579-8BE3-D148E3FB0903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2" creationId="{EAAA394A-2A70-415F-97FC-70A45FC48094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3" creationId="{14204A32-5086-497E-9284-C76EE7DB1AA4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4" creationId="{C7BCD558-0420-4CCD-97C5-82D5A9C2AF7B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45" creationId="{95D3421A-71A9-40B1-8567-7B87DA146EC8}"/>
          </ac:grpSpMkLst>
        </pc:grpChg>
        <pc:grpChg chg="del mod topLvl">
          <ac:chgData name="Nicola Weston" userId="fdbf3029-8c96-4ae2-970e-85aceb3fd788" providerId="ADAL" clId="{90683077-3E48-4F5D-B28D-D4726DBF632A}" dt="2019-07-19T12:03:30.092" v="102" actId="165"/>
          <ac:grpSpMkLst>
            <pc:docMk/>
            <pc:sldMk cId="636014570" sldId="314"/>
            <ac:grpSpMk id="50" creationId="{776D8372-F6C6-4D39-BA50-3A9CCA7ACE80}"/>
          </ac:grpSpMkLst>
        </pc:grpChg>
        <pc:grpChg chg="del mod topLvl">
          <ac:chgData name="Nicola Weston" userId="fdbf3029-8c96-4ae2-970e-85aceb3fd788" providerId="ADAL" clId="{90683077-3E48-4F5D-B28D-D4726DBF632A}" dt="2019-07-19T12:11:00.349" v="196" actId="478"/>
          <ac:grpSpMkLst>
            <pc:docMk/>
            <pc:sldMk cId="636014570" sldId="314"/>
            <ac:grpSpMk id="55" creationId="{B5F90D99-AEF0-4093-83EA-EF1A1FAD4657}"/>
          </ac:grpSpMkLst>
        </pc:grpChg>
        <pc:grpChg chg="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66" creationId="{0335B7AB-7FB7-4EA9-B0B5-77DA9C07184B}"/>
          </ac:grpSpMkLst>
        </pc:grpChg>
        <pc:grpChg chg="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83" creationId="{0FDD984F-B8E0-446A-9E02-5E48C3D3C03C}"/>
          </ac:grpSpMkLst>
        </pc:grpChg>
        <pc:grpChg chg="mod topLvl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84" creationId="{8E9765C6-BCE1-4334-B818-BB8EDAA31456}"/>
          </ac:grpSpMkLst>
        </pc:grpChg>
        <pc:grpChg chg="add del mod">
          <ac:chgData name="Nicola Weston" userId="fdbf3029-8c96-4ae2-970e-85aceb3fd788" providerId="ADAL" clId="{90683077-3E48-4F5D-B28D-D4726DBF632A}" dt="2019-07-19T12:10:55.458" v="194" actId="478"/>
          <ac:grpSpMkLst>
            <pc:docMk/>
            <pc:sldMk cId="636014570" sldId="314"/>
            <ac:grpSpMk id="91" creationId="{C23F0982-C29C-4E25-8AC8-4EFED56087BC}"/>
          </ac:grpSpMkLst>
        </pc:grpChg>
        <pc:grpChg chg="mod">
          <ac:chgData name="Nicola Weston" userId="fdbf3029-8c96-4ae2-970e-85aceb3fd788" providerId="ADAL" clId="{90683077-3E48-4F5D-B28D-D4726DBF632A}" dt="2019-07-19T12:05:23.727" v="120" actId="552"/>
          <ac:grpSpMkLst>
            <pc:docMk/>
            <pc:sldMk cId="636014570" sldId="314"/>
            <ac:grpSpMk id="92" creationId="{F7A61FF3-6C6C-4F81-B0FF-B89853A5C1F8}"/>
          </ac:grpSpMkLst>
        </pc:grpChg>
        <pc:grpChg chg="add 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98" creationId="{667F2AF3-8634-40E2-9D21-4BE4D54A5D93}"/>
          </ac:grpSpMkLst>
        </pc:grpChg>
        <pc:grpChg chg="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99" creationId="{A55FFA47-1723-4464-8036-0296ED58038D}"/>
          </ac:grpSpMkLst>
        </pc:grpChg>
        <pc:grpChg chg="add 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103" creationId="{37D840E4-50C2-4AD5-9B17-3E723D9DAB4A}"/>
          </ac:grpSpMkLst>
        </pc:grpChg>
        <pc:grpChg chg="del mod">
          <ac:chgData name="Nicola Weston" userId="fdbf3029-8c96-4ae2-970e-85aceb3fd788" providerId="ADAL" clId="{90683077-3E48-4F5D-B28D-D4726DBF632A}" dt="2019-07-19T12:10:18.792" v="188" actId="478"/>
          <ac:grpSpMkLst>
            <pc:docMk/>
            <pc:sldMk cId="636014570" sldId="314"/>
            <ac:grpSpMk id="104" creationId="{802932B5-A100-4269-B116-0B41EA516F24}"/>
          </ac:grpSpMkLst>
        </pc:grpChg>
        <pc:grpChg chg="add mod">
          <ac:chgData name="Nicola Weston" userId="fdbf3029-8c96-4ae2-970e-85aceb3fd788" providerId="ADAL" clId="{90683077-3E48-4F5D-B28D-D4726DBF632A}" dt="2019-07-19T12:09:25.043" v="167" actId="164"/>
          <ac:grpSpMkLst>
            <pc:docMk/>
            <pc:sldMk cId="636014570" sldId="314"/>
            <ac:grpSpMk id="117" creationId="{AD58B271-E3C5-4613-AA9B-2ACAE89CA41E}"/>
          </ac:grpSpMkLst>
        </pc:grpChg>
        <pc:grpChg chg="add mod topLvl">
          <ac:chgData name="Nicola Weston" userId="fdbf3029-8c96-4ae2-970e-85aceb3fd788" providerId="ADAL" clId="{90683077-3E48-4F5D-B28D-D4726DBF632A}" dt="2019-07-19T12:13:24.013" v="259" actId="164"/>
          <ac:grpSpMkLst>
            <pc:docMk/>
            <pc:sldMk cId="636014570" sldId="314"/>
            <ac:grpSpMk id="122" creationId="{A604D6F9-1F22-41BC-A054-C8728B0A0210}"/>
          </ac:grpSpMkLst>
        </pc:grpChg>
        <pc:grpChg chg="add 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23" creationId="{01D54161-4479-4E75-BC1B-ECB0CD352EA1}"/>
          </ac:grpSpMkLst>
        </pc:grpChg>
        <pc:grpChg chg="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25" creationId="{4A0C0B29-C196-4175-9B99-1D861228BF5B}"/>
          </ac:grpSpMkLst>
        </pc:grpChg>
        <pc:grpChg chg="add mod topLvl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30" creationId="{7EDC24A6-FB9B-4C20-8FCF-EC5AB3BA59B1}"/>
          </ac:grpSpMkLst>
        </pc:grpChg>
        <pc:grpChg chg="add del mod">
          <ac:chgData name="Nicola Weston" userId="fdbf3029-8c96-4ae2-970e-85aceb3fd788" providerId="ADAL" clId="{90683077-3E48-4F5D-B28D-D4726DBF632A}" dt="2019-07-19T12:10:55.458" v="194" actId="478"/>
          <ac:grpSpMkLst>
            <pc:docMk/>
            <pc:sldMk cId="636014570" sldId="314"/>
            <ac:grpSpMk id="131" creationId="{2F404A33-CC56-4671-9A87-23C3980FF844}"/>
          </ac:grpSpMkLst>
        </pc:grpChg>
        <pc:grpChg chg="mod">
          <ac:chgData name="Nicola Weston" userId="fdbf3029-8c96-4ae2-970e-85aceb3fd788" providerId="ADAL" clId="{90683077-3E48-4F5D-B28D-D4726DBF632A}" dt="2019-07-19T12:10:47.912" v="193"/>
          <ac:grpSpMkLst>
            <pc:docMk/>
            <pc:sldMk cId="636014570" sldId="314"/>
            <ac:grpSpMk id="133" creationId="{56851704-BC9F-4F3D-B1B3-FA5589397AE2}"/>
          </ac:grpSpMkLst>
        </pc:grpChg>
        <pc:grpChg chg="mod">
          <ac:chgData name="Nicola Weston" userId="fdbf3029-8c96-4ae2-970e-85aceb3fd788" providerId="ADAL" clId="{90683077-3E48-4F5D-B28D-D4726DBF632A}" dt="2019-07-19T12:10:47.912" v="193"/>
          <ac:grpSpMkLst>
            <pc:docMk/>
            <pc:sldMk cId="636014570" sldId="314"/>
            <ac:grpSpMk id="135" creationId="{402C7714-71FC-4765-A56E-8D12195B9831}"/>
          </ac:grpSpMkLst>
        </pc:grpChg>
        <pc:grpChg chg="add mod topLvl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40" creationId="{AFA5A54F-3856-4583-845C-A67CB67D8014}"/>
          </ac:grpSpMkLst>
        </pc:grpChg>
        <pc:grpChg chg="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42" creationId="{846811D0-0886-4AFC-871D-C2AB94598F21}"/>
          </ac:grpSpMkLst>
        </pc:grpChg>
        <pc:grpChg chg="mod">
          <ac:chgData name="Nicola Weston" userId="fdbf3029-8c96-4ae2-970e-85aceb3fd788" providerId="ADAL" clId="{90683077-3E48-4F5D-B28D-D4726DBF632A}" dt="2019-07-19T12:13:30.073" v="260" actId="552"/>
          <ac:grpSpMkLst>
            <pc:docMk/>
            <pc:sldMk cId="636014570" sldId="314"/>
            <ac:grpSpMk id="144" creationId="{7B53CBF7-1AA1-44D1-935B-16E16D18482C}"/>
          </ac:grpSpMkLst>
        </pc:grpChg>
        <pc:grpChg chg="add del mod">
          <ac:chgData name="Nicola Weston" userId="fdbf3029-8c96-4ae2-970e-85aceb3fd788" providerId="ADAL" clId="{90683077-3E48-4F5D-B28D-D4726DBF632A}" dt="2019-07-19T12:12:53.883" v="225" actId="165"/>
          <ac:grpSpMkLst>
            <pc:docMk/>
            <pc:sldMk cId="636014570" sldId="314"/>
            <ac:grpSpMk id="149" creationId="{25451325-0E19-4D1B-B5BB-BBAA52DBA7D7}"/>
          </ac:grpSpMkLst>
        </pc:grpChg>
        <pc:grpChg chg="add del mod">
          <ac:chgData name="Nicola Weston" userId="fdbf3029-8c96-4ae2-970e-85aceb3fd788" providerId="ADAL" clId="{90683077-3E48-4F5D-B28D-D4726DBF632A}" dt="2019-07-19T12:17:43.872" v="355" actId="478"/>
          <ac:grpSpMkLst>
            <pc:docMk/>
            <pc:sldMk cId="636014570" sldId="314"/>
            <ac:grpSpMk id="150" creationId="{7DFE70A8-2DA6-4642-B996-EC3DF5821622}"/>
          </ac:grpSpMkLst>
        </pc:grpChg>
        <pc:grpChg chg="add del mod">
          <ac:chgData name="Nicola Weston" userId="fdbf3029-8c96-4ae2-970e-85aceb3fd788" providerId="ADAL" clId="{90683077-3E48-4F5D-B28D-D4726DBF632A}" dt="2019-07-19T12:17:42.022" v="354" actId="478"/>
          <ac:grpSpMkLst>
            <pc:docMk/>
            <pc:sldMk cId="636014570" sldId="314"/>
            <ac:grpSpMk id="151" creationId="{2B80DAC5-C351-4DFB-97BE-23915D40EF67}"/>
          </ac:grpSpMkLst>
        </pc:grpChg>
        <pc:grpChg chg="add mod">
          <ac:chgData name="Nicola Weston" userId="fdbf3029-8c96-4ae2-970e-85aceb3fd788" providerId="ADAL" clId="{90683077-3E48-4F5D-B28D-D4726DBF632A}" dt="2019-07-19T12:22:11.011" v="451" actId="571"/>
          <ac:grpSpMkLst>
            <pc:docMk/>
            <pc:sldMk cId="636014570" sldId="314"/>
            <ac:grpSpMk id="154" creationId="{DAA448FD-4BB3-4D00-BF07-3DA1538C573F}"/>
          </ac:grpSpMkLst>
        </pc:grpChg>
        <pc:grpChg chg="mod">
          <ac:chgData name="Nicola Weston" userId="fdbf3029-8c96-4ae2-970e-85aceb3fd788" providerId="ADAL" clId="{90683077-3E48-4F5D-B28D-D4726DBF632A}" dt="2019-07-19T12:22:11.011" v="451" actId="571"/>
          <ac:grpSpMkLst>
            <pc:docMk/>
            <pc:sldMk cId="636014570" sldId="314"/>
            <ac:grpSpMk id="155" creationId="{369E6C4F-BA63-446A-9E6E-2FB769741283}"/>
          </ac:grpSpMkLst>
        </pc:grpChg>
        <pc:grpChg chg="del">
          <ac:chgData name="Nicola Weston" userId="fdbf3029-8c96-4ae2-970e-85aceb3fd788" providerId="ADAL" clId="{90683077-3E48-4F5D-B28D-D4726DBF632A}" dt="2019-07-19T12:22:02.424" v="450" actId="478"/>
          <ac:grpSpMkLst>
            <pc:docMk/>
            <pc:sldMk cId="636014570" sldId="314"/>
            <ac:grpSpMk id="156" creationId="{1A048D34-1231-43A3-AA9F-F954F817C457}"/>
          </ac:grpSpMkLst>
        </pc:grpChg>
        <pc:grpChg chg="del">
          <ac:chgData name="Nicola Weston" userId="fdbf3029-8c96-4ae2-970e-85aceb3fd788" providerId="ADAL" clId="{90683077-3E48-4F5D-B28D-D4726DBF632A}" dt="2019-07-19T12:22:44.202" v="458" actId="478"/>
          <ac:grpSpMkLst>
            <pc:docMk/>
            <pc:sldMk cId="636014570" sldId="314"/>
            <ac:grpSpMk id="157" creationId="{6766C449-E7C2-4487-A19B-097E2E43CC69}"/>
          </ac:grpSpMkLst>
        </pc:grpChg>
        <pc:grpChg chg="add 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0" creationId="{D04CE70D-97B5-4BB6-B811-D87BF6C2B566}"/>
          </ac:grpSpMkLst>
        </pc:grpChg>
        <pc:grpChg chg="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1" creationId="{3B8B0A59-313A-4118-BFB0-5C0CA2F892C0}"/>
          </ac:grpSpMkLst>
        </pc:grpChg>
        <pc:grpChg chg="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2" creationId="{96E7568D-415D-46A4-93B3-01FD0C647485}"/>
          </ac:grpSpMkLst>
        </pc:grpChg>
        <pc:grpChg chg="mod">
          <ac:chgData name="Nicola Weston" userId="fdbf3029-8c96-4ae2-970e-85aceb3fd788" providerId="ADAL" clId="{90683077-3E48-4F5D-B28D-D4726DBF632A}" dt="2019-07-19T12:18:35.863" v="361" actId="571"/>
          <ac:grpSpMkLst>
            <pc:docMk/>
            <pc:sldMk cId="636014570" sldId="314"/>
            <ac:grpSpMk id="173" creationId="{A7C7EA79-2F70-4DEC-85C9-DAA083670B23}"/>
          </ac:grpSpMkLst>
        </pc:grpChg>
        <pc:graphicFrameChg chg="add mod modGraphic">
          <ac:chgData name="Nicola Weston" userId="fdbf3029-8c96-4ae2-970e-85aceb3fd788" providerId="ADAL" clId="{90683077-3E48-4F5D-B28D-D4726DBF632A}" dt="2019-07-19T12:24:33.042" v="476" actId="207"/>
          <ac:graphicFrameMkLst>
            <pc:docMk/>
            <pc:sldMk cId="636014570" sldId="314"/>
            <ac:graphicFrameMk id="152" creationId="{A7FCDE8F-CEB1-4FD8-A7DC-BA7B2AA8AB58}"/>
          </ac:graphicFrameMkLst>
        </pc:graphicFrameChg>
        <pc:graphicFrameChg chg="add mod modGraphic">
          <ac:chgData name="Nicola Weston" userId="fdbf3029-8c96-4ae2-970e-85aceb3fd788" providerId="ADAL" clId="{90683077-3E48-4F5D-B28D-D4726DBF632A}" dt="2019-07-19T12:24:36.302" v="477" actId="207"/>
          <ac:graphicFrameMkLst>
            <pc:docMk/>
            <pc:sldMk cId="636014570" sldId="314"/>
            <ac:graphicFrameMk id="153" creationId="{1F9A9563-E04F-4E1A-B2CC-B629CD3CDCAC}"/>
          </ac:graphicFrameMkLst>
        </pc:graphicFrameChg>
        <pc:graphicFrameChg chg="add mod">
          <ac:chgData name="Nicola Weston" userId="fdbf3029-8c96-4ae2-970e-85aceb3fd788" providerId="ADAL" clId="{90683077-3E48-4F5D-B28D-D4726DBF632A}" dt="2019-07-19T12:18:35.863" v="361" actId="571"/>
          <ac:graphicFrameMkLst>
            <pc:docMk/>
            <pc:sldMk cId="636014570" sldId="314"/>
            <ac:graphicFrameMk id="169" creationId="{B4FB473A-1D0B-4832-88C9-D03E6BBD17BE}"/>
          </ac:graphicFrameMkLst>
        </pc:graphicFrameChg>
        <pc:picChg chg="add">
          <ac:chgData name="Nicola Weston" userId="fdbf3029-8c96-4ae2-970e-85aceb3fd788" providerId="ADAL" clId="{90683077-3E48-4F5D-B28D-D4726DBF632A}" dt="2019-07-19T11:57:22.261" v="21"/>
          <ac:picMkLst>
            <pc:docMk/>
            <pc:sldMk cId="636014570" sldId="314"/>
            <ac:picMk id="32" creationId="{B18F5605-D1EC-418A-943F-CD32C6674C86}"/>
          </ac:picMkLst>
        </pc:picChg>
      </pc:sldChg>
      <pc:sldChg chg="addSp delSp modSp">
        <pc:chgData name="Nicola Weston" userId="fdbf3029-8c96-4ae2-970e-85aceb3fd788" providerId="ADAL" clId="{90683077-3E48-4F5D-B28D-D4726DBF632A}" dt="2019-07-19T11:59:47.169" v="62" actId="113"/>
        <pc:sldMkLst>
          <pc:docMk/>
          <pc:sldMk cId="2423511120" sldId="364"/>
        </pc:sldMkLst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9" creationId="{ED041B20-1B39-474A-96F2-C98E77E8ED3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0" creationId="{52FEEF14-216A-4E59-A010-9615E5A83B63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1" creationId="{3E662279-5DE5-464E-BC08-B6859CF5D92B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2" creationId="{3333603B-BEA3-477F-A5F9-92A2D3B35EB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14" creationId="{01743F83-7899-46D3-9E04-F64F6BE202F9}"/>
          </ac:spMkLst>
        </pc:spChg>
        <pc:spChg chg="mod">
          <ac:chgData name="Nicola Weston" userId="fdbf3029-8c96-4ae2-970e-85aceb3fd788" providerId="ADAL" clId="{90683077-3E48-4F5D-B28D-D4726DBF632A}" dt="2019-07-19T11:59:35.641" v="60" actId="255"/>
          <ac:spMkLst>
            <pc:docMk/>
            <pc:sldMk cId="2423511120" sldId="364"/>
            <ac:spMk id="19" creationId="{5252A847-DE45-4FA3-A1F8-EEBEB845FF8E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31" creationId="{B70141C5-263E-432F-805E-18F60F9FD195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33" creationId="{5016E151-5E70-420C-8974-37E4045B23F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37" creationId="{C58ED264-0C7E-4BE1-9CD2-B061D7A9A4A6}"/>
          </ac:spMkLst>
        </pc:spChg>
        <pc:spChg chg="add">
          <ac:chgData name="Nicola Weston" userId="fdbf3029-8c96-4ae2-970e-85aceb3fd788" providerId="ADAL" clId="{90683077-3E48-4F5D-B28D-D4726DBF632A}" dt="2019-07-19T11:57:12.413" v="16"/>
          <ac:spMkLst>
            <pc:docMk/>
            <pc:sldMk cId="2423511120" sldId="364"/>
            <ac:spMk id="44" creationId="{B24BD7E0-EB01-4339-AFE6-EBB869F9EC3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6" creationId="{0987F200-630C-46C4-8DD6-F24B6C1DEC48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7" creationId="{18540538-4D14-4593-B6BD-4731B979894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8" creationId="{2B265257-BB88-4D26-BD18-A71ED02FC23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49" creationId="{6ABC7141-9057-493E-A037-148A79C72F9A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0" creationId="{881C0A60-573F-46E5-A482-62CA306E6C11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2" creationId="{345CD9EA-C3FD-4104-A080-131100F413CE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3" creationId="{4BB36ACC-CC8D-42CC-B02D-19044B0C4A9E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4" creationId="{65E98144-255B-4196-89CB-F2F8E2F35BB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5" creationId="{B19D0C47-BB88-4E28-92D3-366562F2BF8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6" creationId="{A3321317-DE0C-428C-AB04-857FEB888779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7" creationId="{2FAFC287-6161-4E49-938E-CFC527FDF0F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8" creationId="{6F1DBED7-E21F-451C-9D52-D09397EFE3E8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59" creationId="{10906692-1EF6-4710-AEC4-D71329167FE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0" creationId="{D317D6CA-E396-4CB2-9480-EA8D80DDE2F0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1" creationId="{B15A8AD7-94BF-41F3-9E85-FABB67DE3DF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3" creationId="{8E9AE25A-74B2-4793-A5BE-77C5073D9AD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4" creationId="{9348AA3B-F274-4A2F-9174-8C3C18CAD6A2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5" creationId="{E95D1D0D-F130-47D9-8CFF-7DD62B7B5AFB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6" creationId="{B1AE7D55-7E88-4F62-820D-9948A9836982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7" creationId="{C0BE8C46-73FA-453A-9C0A-5E195013B52C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8" creationId="{CA2AC565-F3D5-43F7-81F4-4AF1C45D16FD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69" creationId="{C0E43E7B-1B79-494A-87F7-53C80A36AC18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70" creationId="{329542DC-BB08-48D3-BB80-DD413EAF42F2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71" creationId="{3047451F-2594-4054-8DF1-8664DB8E2DD6}"/>
          </ac:spMkLst>
        </pc:spChg>
        <pc:spChg chg="mod">
          <ac:chgData name="Nicola Weston" userId="fdbf3029-8c96-4ae2-970e-85aceb3fd788" providerId="ADAL" clId="{90683077-3E48-4F5D-B28D-D4726DBF632A}" dt="2019-07-19T11:59:47.169" v="62" actId="113"/>
          <ac:spMkLst>
            <pc:docMk/>
            <pc:sldMk cId="2423511120" sldId="364"/>
            <ac:spMk id="72" creationId="{88054FD8-FFBC-41F7-AA82-6685DE803E2A}"/>
          </ac:spMkLst>
        </pc:spChg>
        <pc:grpChg chg="del">
          <ac:chgData name="Nicola Weston" userId="fdbf3029-8c96-4ae2-970e-85aceb3fd788" providerId="ADAL" clId="{90683077-3E48-4F5D-B28D-D4726DBF632A}" dt="2019-07-19T11:57:11.484" v="15" actId="478"/>
          <ac:grpSpMkLst>
            <pc:docMk/>
            <pc:sldMk cId="2423511120" sldId="364"/>
            <ac:grpSpMk id="16" creationId="{B31300A9-E3C5-4701-8EF1-45ED088A04DD}"/>
          </ac:grpSpMkLst>
        </pc:grpChg>
        <pc:picChg chg="add">
          <ac:chgData name="Nicola Weston" userId="fdbf3029-8c96-4ae2-970e-85aceb3fd788" providerId="ADAL" clId="{90683077-3E48-4F5D-B28D-D4726DBF632A}" dt="2019-07-19T11:57:12.413" v="16"/>
          <ac:picMkLst>
            <pc:docMk/>
            <pc:sldMk cId="2423511120" sldId="364"/>
            <ac:picMk id="43" creationId="{AF141FD1-9006-4C85-BFF5-04AEABE57572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00:18.251" v="69" actId="113"/>
        <pc:sldMkLst>
          <pc:docMk/>
          <pc:sldMk cId="3386273683" sldId="365"/>
        </pc:sldMkLst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9" creationId="{ED041B20-1B39-474A-96F2-C98E77E8ED3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0" creationId="{52FEEF14-216A-4E59-A010-9615E5A83B63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1" creationId="{3E662279-5DE5-464E-BC08-B6859CF5D92B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2" creationId="{3333603B-BEA3-477F-A5F9-92A2D3B35EBD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14" creationId="{01743F83-7899-46D3-9E04-F64F6BE202F9}"/>
          </ac:spMkLst>
        </pc:spChg>
        <pc:spChg chg="mod">
          <ac:chgData name="Nicola Weston" userId="fdbf3029-8c96-4ae2-970e-85aceb3fd788" providerId="ADAL" clId="{90683077-3E48-4F5D-B28D-D4726DBF632A}" dt="2019-07-19T12:00:11.697" v="67" actId="255"/>
          <ac:spMkLst>
            <pc:docMk/>
            <pc:sldMk cId="3386273683" sldId="365"/>
            <ac:spMk id="19" creationId="{5252A847-DE45-4FA3-A1F8-EEBEB845FF8E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31" creationId="{B70141C5-263E-432F-805E-18F60F9FD195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33" creationId="{5016E151-5E70-420C-8974-37E4045B23F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37" creationId="{C58ED264-0C7E-4BE1-9CD2-B061D7A9A4A6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6" creationId="{0987F200-630C-46C4-8DD6-F24B6C1DEC48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7" creationId="{18540538-4D14-4593-B6BD-4731B979894D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8" creationId="{2B265257-BB88-4D26-BD18-A71ED02FC23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49" creationId="{6ABC7141-9057-493E-A037-148A79C72F9A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0" creationId="{881C0A60-573F-46E5-A482-62CA306E6C11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2" creationId="{345CD9EA-C3FD-4104-A080-131100F413CE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3" creationId="{4BB36ACC-CC8D-42CC-B02D-19044B0C4A9E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4" creationId="{65E98144-255B-4196-89CB-F2F8E2F35BB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5" creationId="{B19D0C47-BB88-4E28-92D3-366562F2BF8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6" creationId="{A3321317-DE0C-428C-AB04-857FEB888779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7" creationId="{2FAFC287-6161-4E49-938E-CFC527FDF0F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8" creationId="{6F1DBED7-E21F-451C-9D52-D09397EFE3E8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59" creationId="{10906692-1EF6-4710-AEC4-D71329167FE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0" creationId="{D317D6CA-E396-4CB2-9480-EA8D80DDE2F0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1" creationId="{B15A8AD7-94BF-41F3-9E85-FABB67DE3DF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3" creationId="{8E9AE25A-74B2-4793-A5BE-77C5073D9AD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4" creationId="{9348AA3B-F274-4A2F-9174-8C3C18CAD6A2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5" creationId="{E95D1D0D-F130-47D9-8CFF-7DD62B7B5AFB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6" creationId="{B1AE7D55-7E88-4F62-820D-9948A9836982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7" creationId="{C0BE8C46-73FA-453A-9C0A-5E195013B52C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8" creationId="{CA2AC565-F3D5-43F7-81F4-4AF1C45D16FD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69" creationId="{C0E43E7B-1B79-494A-87F7-53C80A36AC18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70" creationId="{329542DC-BB08-48D3-BB80-DD413EAF42F2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71" creationId="{3047451F-2594-4054-8DF1-8664DB8E2DD6}"/>
          </ac:spMkLst>
        </pc:spChg>
        <pc:spChg chg="mod">
          <ac:chgData name="Nicola Weston" userId="fdbf3029-8c96-4ae2-970e-85aceb3fd788" providerId="ADAL" clId="{90683077-3E48-4F5D-B28D-D4726DBF632A}" dt="2019-07-19T12:00:18.251" v="69" actId="113"/>
          <ac:spMkLst>
            <pc:docMk/>
            <pc:sldMk cId="3386273683" sldId="365"/>
            <ac:spMk id="72" creationId="{88054FD8-FFBC-41F7-AA82-6685DE803E2A}"/>
          </ac:spMkLst>
        </pc:spChg>
        <pc:spChg chg="add">
          <ac:chgData name="Nicola Weston" userId="fdbf3029-8c96-4ae2-970e-85aceb3fd788" providerId="ADAL" clId="{90683077-3E48-4F5D-B28D-D4726DBF632A}" dt="2019-07-19T11:57:17.003" v="18"/>
          <ac:spMkLst>
            <pc:docMk/>
            <pc:sldMk cId="3386273683" sldId="365"/>
            <ac:spMk id="75" creationId="{DED590E1-8E61-4020-B78B-0972A602F1F3}"/>
          </ac:spMkLst>
        </pc:spChg>
        <pc:grpChg chg="del">
          <ac:chgData name="Nicola Weston" userId="fdbf3029-8c96-4ae2-970e-85aceb3fd788" providerId="ADAL" clId="{90683077-3E48-4F5D-B28D-D4726DBF632A}" dt="2019-07-19T11:57:16.540" v="17" actId="478"/>
          <ac:grpSpMkLst>
            <pc:docMk/>
            <pc:sldMk cId="3386273683" sldId="365"/>
            <ac:grpSpMk id="16" creationId="{B31300A9-E3C5-4701-8EF1-45ED088A04DD}"/>
          </ac:grpSpMkLst>
        </pc:grpChg>
        <pc:picChg chg="add mod">
          <ac:chgData name="Nicola Weston" userId="fdbf3029-8c96-4ae2-970e-85aceb3fd788" providerId="ADAL" clId="{90683077-3E48-4F5D-B28D-D4726DBF632A}" dt="2019-07-19T11:57:18.923" v="19" actId="1076"/>
          <ac:picMkLst>
            <pc:docMk/>
            <pc:sldMk cId="3386273683" sldId="365"/>
            <ac:picMk id="74" creationId="{605ADE9D-95D3-49CC-93F7-F87AD03023D1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27:42.794" v="535" actId="255"/>
        <pc:sldMkLst>
          <pc:docMk/>
          <pc:sldMk cId="1497950214" sldId="378"/>
        </pc:sldMkLst>
        <pc:spChg chg="add del mod">
          <ac:chgData name="Nicola Weston" userId="fdbf3029-8c96-4ae2-970e-85aceb3fd788" providerId="ADAL" clId="{90683077-3E48-4F5D-B28D-D4726DBF632A}" dt="2019-07-19T12:26:03.517" v="498" actId="478"/>
          <ac:spMkLst>
            <pc:docMk/>
            <pc:sldMk cId="1497950214" sldId="378"/>
            <ac:spMk id="2" creationId="{C5045268-1321-46CB-A239-5ADEBDC680CD}"/>
          </ac:spMkLst>
        </pc:spChg>
        <pc:spChg chg="add mod">
          <ac:chgData name="Nicola Weston" userId="fdbf3029-8c96-4ae2-970e-85aceb3fd788" providerId="ADAL" clId="{90683077-3E48-4F5D-B28D-D4726DBF632A}" dt="2019-07-19T12:26:52.723" v="524" actId="1035"/>
          <ac:spMkLst>
            <pc:docMk/>
            <pc:sldMk cId="1497950214" sldId="378"/>
            <ac:spMk id="3" creationId="{3CC71210-5A89-4D1C-AFEC-8CFAB67B111B}"/>
          </ac:spMkLst>
        </pc:spChg>
        <pc:spChg chg="add mod">
          <ac:chgData name="Nicola Weston" userId="fdbf3029-8c96-4ae2-970e-85aceb3fd788" providerId="ADAL" clId="{90683077-3E48-4F5D-B28D-D4726DBF632A}" dt="2019-07-19T12:27:21.673" v="530" actId="1076"/>
          <ac:spMkLst>
            <pc:docMk/>
            <pc:sldMk cId="1497950214" sldId="378"/>
            <ac:spMk id="4" creationId="{BD65282C-5DE6-4071-BCC2-3C17B3CB8C69}"/>
          </ac:spMkLst>
        </pc:spChg>
        <pc:spChg chg="add">
          <ac:chgData name="Nicola Weston" userId="fdbf3029-8c96-4ae2-970e-85aceb3fd788" providerId="ADAL" clId="{90683077-3E48-4F5D-B28D-D4726DBF632A}" dt="2019-07-19T11:57:56.280" v="25"/>
          <ac:spMkLst>
            <pc:docMk/>
            <pc:sldMk cId="1497950214" sldId="378"/>
            <ac:spMk id="10" creationId="{F252DB9C-2F82-43A8-9AB6-4E5083C7EDC1}"/>
          </ac:spMkLst>
        </pc:spChg>
        <pc:spChg chg="mod">
          <ac:chgData name="Nicola Weston" userId="fdbf3029-8c96-4ae2-970e-85aceb3fd788" providerId="ADAL" clId="{90683077-3E48-4F5D-B28D-D4726DBF632A}" dt="2019-07-19T12:27:42.794" v="535" actId="255"/>
          <ac:spMkLst>
            <pc:docMk/>
            <pc:sldMk cId="1497950214" sldId="378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7:55.531" v="24" actId="478"/>
          <ac:grpSpMkLst>
            <pc:docMk/>
            <pc:sldMk cId="1497950214" sldId="378"/>
            <ac:grpSpMk id="16" creationId="{B31300A9-E3C5-4701-8EF1-45ED088A04DD}"/>
          </ac:grpSpMkLst>
        </pc:grpChg>
        <pc:graphicFrameChg chg="del">
          <ac:chgData name="Nicola Weston" userId="fdbf3029-8c96-4ae2-970e-85aceb3fd788" providerId="ADAL" clId="{90683077-3E48-4F5D-B28D-D4726DBF632A}" dt="2019-07-19T12:25:39.360" v="495" actId="478"/>
          <ac:graphicFrameMkLst>
            <pc:docMk/>
            <pc:sldMk cId="1497950214" sldId="378"/>
            <ac:graphicFrameMk id="7" creationId="{C4D0A3EB-0679-41F2-B851-1A4F786F08ED}"/>
          </ac:graphicFrameMkLst>
        </pc:graphicFrameChg>
        <pc:graphicFrameChg chg="add mod modGraphic">
          <ac:chgData name="Nicola Weston" userId="fdbf3029-8c96-4ae2-970e-85aceb3fd788" providerId="ADAL" clId="{90683077-3E48-4F5D-B28D-D4726DBF632A}" dt="2019-07-19T12:25:45.120" v="496" actId="1076"/>
          <ac:graphicFrameMkLst>
            <pc:docMk/>
            <pc:sldMk cId="1497950214" sldId="378"/>
            <ac:graphicFrameMk id="11" creationId="{40ED21EE-1B73-4B84-B658-65D6A0D6EB2E}"/>
          </ac:graphicFrameMkLst>
        </pc:graphicFrameChg>
        <pc:picChg chg="add">
          <ac:chgData name="Nicola Weston" userId="fdbf3029-8c96-4ae2-970e-85aceb3fd788" providerId="ADAL" clId="{90683077-3E48-4F5D-B28D-D4726DBF632A}" dt="2019-07-19T11:57:56.280" v="25"/>
          <ac:picMkLst>
            <pc:docMk/>
            <pc:sldMk cId="1497950214" sldId="378"/>
            <ac:picMk id="9" creationId="{660B76AD-65C2-4CC4-B53B-491BFBFD673C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30:09.654" v="577" actId="478"/>
        <pc:sldMkLst>
          <pc:docMk/>
          <pc:sldMk cId="972932496" sldId="379"/>
        </pc:sldMkLst>
        <pc:spChg chg="add">
          <ac:chgData name="Nicola Weston" userId="fdbf3029-8c96-4ae2-970e-85aceb3fd788" providerId="ADAL" clId="{90683077-3E48-4F5D-B28D-D4726DBF632A}" dt="2019-07-19T11:58:04.195" v="29"/>
          <ac:spMkLst>
            <pc:docMk/>
            <pc:sldMk cId="972932496" sldId="379"/>
            <ac:spMk id="10" creationId="{0587E959-1FF4-45E3-B4DD-49D46645E10D}"/>
          </ac:spMkLst>
        </pc:spChg>
        <pc:spChg chg="mod">
          <ac:chgData name="Nicola Weston" userId="fdbf3029-8c96-4ae2-970e-85aceb3fd788" providerId="ADAL" clId="{90683077-3E48-4F5D-B28D-D4726DBF632A}" dt="2019-07-19T12:28:22.467" v="545" actId="403"/>
          <ac:spMkLst>
            <pc:docMk/>
            <pc:sldMk cId="972932496" sldId="379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8:03.468" v="28" actId="478"/>
          <ac:grpSpMkLst>
            <pc:docMk/>
            <pc:sldMk cId="972932496" sldId="379"/>
            <ac:grpSpMk id="16" creationId="{B31300A9-E3C5-4701-8EF1-45ED088A04DD}"/>
          </ac:grpSpMkLst>
        </pc:grpChg>
        <pc:graphicFrameChg chg="del mod">
          <ac:chgData name="Nicola Weston" userId="fdbf3029-8c96-4ae2-970e-85aceb3fd788" providerId="ADAL" clId="{90683077-3E48-4F5D-B28D-D4726DBF632A}" dt="2019-07-19T12:30:09.654" v="577" actId="478"/>
          <ac:graphicFrameMkLst>
            <pc:docMk/>
            <pc:sldMk cId="972932496" sldId="379"/>
            <ac:graphicFrameMk id="7" creationId="{394490D8-C9AC-4767-9AAD-40F43A294A18}"/>
          </ac:graphicFrameMkLst>
        </pc:graphicFrameChg>
        <pc:graphicFrameChg chg="add modGraphic">
          <ac:chgData name="Nicola Weston" userId="fdbf3029-8c96-4ae2-970e-85aceb3fd788" providerId="ADAL" clId="{90683077-3E48-4F5D-B28D-D4726DBF632A}" dt="2019-07-19T12:29:13.665" v="565" actId="20577"/>
          <ac:graphicFrameMkLst>
            <pc:docMk/>
            <pc:sldMk cId="972932496" sldId="379"/>
            <ac:graphicFrameMk id="11" creationId="{6E82CB3E-03D4-48A7-9180-57A38E5145DF}"/>
          </ac:graphicFrameMkLst>
        </pc:graphicFrameChg>
        <pc:picChg chg="add">
          <ac:chgData name="Nicola Weston" userId="fdbf3029-8c96-4ae2-970e-85aceb3fd788" providerId="ADAL" clId="{90683077-3E48-4F5D-B28D-D4726DBF632A}" dt="2019-07-19T11:58:04.195" v="29"/>
          <ac:picMkLst>
            <pc:docMk/>
            <pc:sldMk cId="972932496" sldId="379"/>
            <ac:picMk id="9" creationId="{F8CC9D4B-E07E-445A-A1B6-62A0A99D0DDB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33:49.473" v="623" actId="1037"/>
        <pc:sldMkLst>
          <pc:docMk/>
          <pc:sldMk cId="2334081334" sldId="380"/>
        </pc:sldMkLst>
        <pc:spChg chg="add">
          <ac:chgData name="Nicola Weston" userId="fdbf3029-8c96-4ae2-970e-85aceb3fd788" providerId="ADAL" clId="{90683077-3E48-4F5D-B28D-D4726DBF632A}" dt="2019-07-19T11:58:10.808" v="33"/>
          <ac:spMkLst>
            <pc:docMk/>
            <pc:sldMk cId="2334081334" sldId="380"/>
            <ac:spMk id="15" creationId="{05B9D502-EB67-4660-9E31-916F3E23BB79}"/>
          </ac:spMkLst>
        </pc:spChg>
        <pc:spChg chg="mod">
          <ac:chgData name="Nicola Weston" userId="fdbf3029-8c96-4ae2-970e-85aceb3fd788" providerId="ADAL" clId="{90683077-3E48-4F5D-B28D-D4726DBF632A}" dt="2019-07-19T12:30:49.742" v="585" actId="255"/>
          <ac:spMkLst>
            <pc:docMk/>
            <pc:sldMk cId="2334081334" sldId="380"/>
            <ac:spMk id="19" creationId="{5252A847-DE45-4FA3-A1F8-EEBEB845FF8E}"/>
          </ac:spMkLst>
        </pc:spChg>
        <pc:spChg chg="add mod">
          <ac:chgData name="Nicola Weston" userId="fdbf3029-8c96-4ae2-970e-85aceb3fd788" providerId="ADAL" clId="{90683077-3E48-4F5D-B28D-D4726DBF632A}" dt="2019-07-19T12:33:45.370" v="621" actId="1037"/>
          <ac:spMkLst>
            <pc:docMk/>
            <pc:sldMk cId="2334081334" sldId="380"/>
            <ac:spMk id="54" creationId="{DA590E9A-245D-4929-A263-FABB36D649F5}"/>
          </ac:spMkLst>
        </pc:spChg>
        <pc:spChg chg="add mod">
          <ac:chgData name="Nicola Weston" userId="fdbf3029-8c96-4ae2-970e-85aceb3fd788" providerId="ADAL" clId="{90683077-3E48-4F5D-B28D-D4726DBF632A}" dt="2019-07-19T12:33:33.913" v="608" actId="1076"/>
          <ac:spMkLst>
            <pc:docMk/>
            <pc:sldMk cId="2334081334" sldId="380"/>
            <ac:spMk id="55" creationId="{0BCEC35D-FD85-4B2F-920B-5549BC9C8E65}"/>
          </ac:spMkLst>
        </pc:spChg>
        <pc:grpChg chg="del">
          <ac:chgData name="Nicola Weston" userId="fdbf3029-8c96-4ae2-970e-85aceb3fd788" providerId="ADAL" clId="{90683077-3E48-4F5D-B28D-D4726DBF632A}" dt="2019-07-19T12:30:53.408" v="586" actId="478"/>
          <ac:grpSpMkLst>
            <pc:docMk/>
            <pc:sldMk cId="2334081334" sldId="380"/>
            <ac:grpSpMk id="7" creationId="{198F6F64-099E-450D-994C-F6179E4A62B5}"/>
          </ac:grpSpMkLst>
        </pc:grpChg>
        <pc:grpChg chg="del">
          <ac:chgData name="Nicola Weston" userId="fdbf3029-8c96-4ae2-970e-85aceb3fd788" providerId="ADAL" clId="{90683077-3E48-4F5D-B28D-D4726DBF632A}" dt="2019-07-19T11:58:10.230" v="32" actId="478"/>
          <ac:grpSpMkLst>
            <pc:docMk/>
            <pc:sldMk cId="2334081334" sldId="380"/>
            <ac:grpSpMk id="16" creationId="{B31300A9-E3C5-4701-8EF1-45ED088A04DD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21" creationId="{92020555-DBAF-4654-8C71-C338562FCBFA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26" creationId="{6FE9B49A-E554-40E0-BE2A-7A9072CF5DF0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31" creationId="{DB384A8B-617E-4BF3-B13E-69D95D50F8B8}"/>
          </ac:grpSpMkLst>
        </pc:grpChg>
        <pc:grpChg chg="add mod">
          <ac:chgData name="Nicola Weston" userId="fdbf3029-8c96-4ae2-970e-85aceb3fd788" providerId="ADAL" clId="{90683077-3E48-4F5D-B28D-D4726DBF632A}" dt="2019-07-19T12:33:39.534" v="614" actId="1038"/>
          <ac:grpSpMkLst>
            <pc:docMk/>
            <pc:sldMk cId="2334081334" sldId="380"/>
            <ac:grpSpMk id="35" creationId="{DDB97EC5-DEF9-4A07-B927-901E7C566052}"/>
          </ac:grpSpMkLst>
        </pc:grpChg>
        <pc:grpChg chg="add mod">
          <ac:chgData name="Nicola Weston" userId="fdbf3029-8c96-4ae2-970e-85aceb3fd788" providerId="ADAL" clId="{90683077-3E48-4F5D-B28D-D4726DBF632A}" dt="2019-07-19T12:33:49.473" v="623" actId="1037"/>
          <ac:grpSpMkLst>
            <pc:docMk/>
            <pc:sldMk cId="2334081334" sldId="380"/>
            <ac:grpSpMk id="39" creationId="{45ABB6A6-4720-430D-95D0-1FC945343C72}"/>
          </ac:grpSpMkLst>
        </pc:grpChg>
        <pc:grpChg chg="add mod">
          <ac:chgData name="Nicola Weston" userId="fdbf3029-8c96-4ae2-970e-85aceb3fd788" providerId="ADAL" clId="{90683077-3E48-4F5D-B28D-D4726DBF632A}" dt="2019-07-19T12:33:33.913" v="608" actId="1076"/>
          <ac:grpSpMkLst>
            <pc:docMk/>
            <pc:sldMk cId="2334081334" sldId="380"/>
            <ac:grpSpMk id="44" creationId="{026ACCD6-1BA6-48CC-85AB-C72BE2DC03BD}"/>
          </ac:grpSpMkLst>
        </pc:grpChg>
        <pc:graphicFrameChg chg="add mod modGraphic">
          <ac:chgData name="Nicola Weston" userId="fdbf3029-8c96-4ae2-970e-85aceb3fd788" providerId="ADAL" clId="{90683077-3E48-4F5D-B28D-D4726DBF632A}" dt="2019-07-19T12:33:33.913" v="608" actId="1076"/>
          <ac:graphicFrameMkLst>
            <pc:docMk/>
            <pc:sldMk cId="2334081334" sldId="380"/>
            <ac:graphicFrameMk id="20" creationId="{E1A86A8D-11D4-4205-8CE9-78CF04463A91}"/>
          </ac:graphicFrameMkLst>
        </pc:graphicFrameChg>
        <pc:picChg chg="add">
          <ac:chgData name="Nicola Weston" userId="fdbf3029-8c96-4ae2-970e-85aceb3fd788" providerId="ADAL" clId="{90683077-3E48-4F5D-B28D-D4726DBF632A}" dt="2019-07-19T11:58:10.808" v="33"/>
          <ac:picMkLst>
            <pc:docMk/>
            <pc:sldMk cId="2334081334" sldId="380"/>
            <ac:picMk id="14" creationId="{0C16D882-0A4F-47ED-9C67-EFEFDEAC0069}"/>
          </ac:picMkLst>
        </pc:picChg>
        <pc:cxnChg chg="mod">
          <ac:chgData name="Nicola Weston" userId="fdbf3029-8c96-4ae2-970e-85aceb3fd788" providerId="ADAL" clId="{90683077-3E48-4F5D-B28D-D4726DBF632A}" dt="2019-07-19T12:30:53.408" v="586" actId="478"/>
          <ac:cxnSpMkLst>
            <pc:docMk/>
            <pc:sldMk cId="2334081334" sldId="380"/>
            <ac:cxnSpMk id="12" creationId="{D0B44B0D-5304-4EC5-9506-5C25D26F51D0}"/>
          </ac:cxnSpMkLst>
        </pc:cxnChg>
        <pc:cxnChg chg="mod">
          <ac:chgData name="Nicola Weston" userId="fdbf3029-8c96-4ae2-970e-85aceb3fd788" providerId="ADAL" clId="{90683077-3E48-4F5D-B28D-D4726DBF632A}" dt="2019-07-19T12:30:53.408" v="586" actId="478"/>
          <ac:cxnSpMkLst>
            <pc:docMk/>
            <pc:sldMk cId="2334081334" sldId="380"/>
            <ac:cxnSpMk id="13" creationId="{119E9B82-3DFD-4C19-BEC0-9749482B1882}"/>
          </ac:cxnSpMkLst>
        </pc:cxnChg>
      </pc:sldChg>
      <pc:sldChg chg="addSp delSp modSp">
        <pc:chgData name="Nicola Weston" userId="fdbf3029-8c96-4ae2-970e-85aceb3fd788" providerId="ADAL" clId="{90683077-3E48-4F5D-B28D-D4726DBF632A}" dt="2019-07-19T12:40:27.874" v="764" actId="1076"/>
        <pc:sldMkLst>
          <pc:docMk/>
          <pc:sldMk cId="955303761" sldId="385"/>
        </pc:sldMkLst>
        <pc:spChg chg="add">
          <ac:chgData name="Nicola Weston" userId="fdbf3029-8c96-4ae2-970e-85aceb3fd788" providerId="ADAL" clId="{90683077-3E48-4F5D-B28D-D4726DBF632A}" dt="2019-07-19T11:58:24.081" v="41"/>
          <ac:spMkLst>
            <pc:docMk/>
            <pc:sldMk cId="955303761" sldId="385"/>
            <ac:spMk id="9" creationId="{404991ED-C1AB-4979-93B0-6BA58D63E1C6}"/>
          </ac:spMkLst>
        </pc:spChg>
        <pc:spChg chg="add mod">
          <ac:chgData name="Nicola Weston" userId="fdbf3029-8c96-4ae2-970e-85aceb3fd788" providerId="ADAL" clId="{90683077-3E48-4F5D-B28D-D4726DBF632A}" dt="2019-07-19T12:37:13.053" v="733" actId="1076"/>
          <ac:spMkLst>
            <pc:docMk/>
            <pc:sldMk cId="955303761" sldId="385"/>
            <ac:spMk id="11" creationId="{33F08F3F-2DDC-4531-BEE4-B2B60ACB190C}"/>
          </ac:spMkLst>
        </pc:spChg>
        <pc:spChg chg="add del mod">
          <ac:chgData name="Nicola Weston" userId="fdbf3029-8c96-4ae2-970e-85aceb3fd788" providerId="ADAL" clId="{90683077-3E48-4F5D-B28D-D4726DBF632A}" dt="2019-07-19T12:39:29.951" v="754" actId="478"/>
          <ac:spMkLst>
            <pc:docMk/>
            <pc:sldMk cId="955303761" sldId="385"/>
            <ac:spMk id="12" creationId="{7D7FA0A0-EE78-49E0-9386-855590980080}"/>
          </ac:spMkLst>
        </pc:spChg>
        <pc:spChg chg="add mod">
          <ac:chgData name="Nicola Weston" userId="fdbf3029-8c96-4ae2-970e-85aceb3fd788" providerId="ADAL" clId="{90683077-3E48-4F5D-B28D-D4726DBF632A}" dt="2019-07-19T12:38:09.936" v="746" actId="1076"/>
          <ac:spMkLst>
            <pc:docMk/>
            <pc:sldMk cId="955303761" sldId="385"/>
            <ac:spMk id="13" creationId="{D73FA3D6-1F1D-4965-8BDD-1AC7203E39BC}"/>
          </ac:spMkLst>
        </pc:spChg>
        <pc:spChg chg="add mod">
          <ac:chgData name="Nicola Weston" userId="fdbf3029-8c96-4ae2-970e-85aceb3fd788" providerId="ADAL" clId="{90683077-3E48-4F5D-B28D-D4726DBF632A}" dt="2019-07-19T12:40:27.874" v="764" actId="1076"/>
          <ac:spMkLst>
            <pc:docMk/>
            <pc:sldMk cId="955303761" sldId="385"/>
            <ac:spMk id="14" creationId="{C8D1DB1B-F1A2-4321-A2D0-A146A8D71694}"/>
          </ac:spMkLst>
        </pc:spChg>
        <pc:spChg chg="mod">
          <ac:chgData name="Nicola Weston" userId="fdbf3029-8c96-4ae2-970e-85aceb3fd788" providerId="ADAL" clId="{90683077-3E48-4F5D-B28D-D4726DBF632A}" dt="2019-07-19T12:39:54.077" v="762" actId="20577"/>
          <ac:spMkLst>
            <pc:docMk/>
            <pc:sldMk cId="955303761" sldId="385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8:23.562" v="40" actId="478"/>
          <ac:grpSpMkLst>
            <pc:docMk/>
            <pc:sldMk cId="955303761" sldId="385"/>
            <ac:grpSpMk id="16" creationId="{B31300A9-E3C5-4701-8EF1-45ED088A04DD}"/>
          </ac:grpSpMkLst>
        </pc:grpChg>
        <pc:graphicFrameChg chg="add mod modGraphic">
          <ac:chgData name="Nicola Weston" userId="fdbf3029-8c96-4ae2-970e-85aceb3fd788" providerId="ADAL" clId="{90683077-3E48-4F5D-B28D-D4726DBF632A}" dt="2019-07-19T12:39:41.162" v="756" actId="20577"/>
          <ac:graphicFrameMkLst>
            <pc:docMk/>
            <pc:sldMk cId="955303761" sldId="385"/>
            <ac:graphicFrameMk id="10" creationId="{BEF57586-D84C-492B-82D9-B37BBB76600A}"/>
          </ac:graphicFrameMkLst>
        </pc:graphicFrameChg>
        <pc:picChg chg="add">
          <ac:chgData name="Nicola Weston" userId="fdbf3029-8c96-4ae2-970e-85aceb3fd788" providerId="ADAL" clId="{90683077-3E48-4F5D-B28D-D4726DBF632A}" dt="2019-07-19T11:58:24.081" v="41"/>
          <ac:picMkLst>
            <pc:docMk/>
            <pc:sldMk cId="955303761" sldId="385"/>
            <ac:picMk id="7" creationId="{23BFF700-4A84-4109-A85B-A402F8F444A9}"/>
          </ac:picMkLst>
        </pc:picChg>
      </pc:sldChg>
      <pc:sldChg chg="addSp delSp modSp">
        <pc:chgData name="Nicola Weston" userId="fdbf3029-8c96-4ae2-970e-85aceb3fd788" providerId="ADAL" clId="{90683077-3E48-4F5D-B28D-D4726DBF632A}" dt="2019-07-19T12:45:25.763" v="923" actId="6549"/>
        <pc:sldMkLst>
          <pc:docMk/>
          <pc:sldMk cId="3409975287" sldId="386"/>
        </pc:sldMkLst>
        <pc:spChg chg="add">
          <ac:chgData name="Nicola Weston" userId="fdbf3029-8c96-4ae2-970e-85aceb3fd788" providerId="ADAL" clId="{90683077-3E48-4F5D-B28D-D4726DBF632A}" dt="2019-07-19T11:58:30.672" v="45"/>
          <ac:spMkLst>
            <pc:docMk/>
            <pc:sldMk cId="3409975287" sldId="386"/>
            <ac:spMk id="9" creationId="{9A93D0FA-8597-4C32-A425-BA82C5F06CA6}"/>
          </ac:spMkLst>
        </pc:spChg>
        <pc:spChg chg="mod">
          <ac:chgData name="Nicola Weston" userId="fdbf3029-8c96-4ae2-970e-85aceb3fd788" providerId="ADAL" clId="{90683077-3E48-4F5D-B28D-D4726DBF632A}" dt="2019-07-19T12:45:25.763" v="923" actId="6549"/>
          <ac:spMkLst>
            <pc:docMk/>
            <pc:sldMk cId="3409975287" sldId="386"/>
            <ac:spMk id="19" creationId="{5252A847-DE45-4FA3-A1F8-EEBEB845FF8E}"/>
          </ac:spMkLst>
        </pc:spChg>
        <pc:grpChg chg="del">
          <ac:chgData name="Nicola Weston" userId="fdbf3029-8c96-4ae2-970e-85aceb3fd788" providerId="ADAL" clId="{90683077-3E48-4F5D-B28D-D4726DBF632A}" dt="2019-07-19T11:58:30" v="44" actId="478"/>
          <ac:grpSpMkLst>
            <pc:docMk/>
            <pc:sldMk cId="3409975287" sldId="386"/>
            <ac:grpSpMk id="16" creationId="{B31300A9-E3C5-4701-8EF1-45ED088A04DD}"/>
          </ac:grpSpMkLst>
        </pc:grpChg>
        <pc:graphicFrameChg chg="add mod modGraphic">
          <ac:chgData name="Nicola Weston" userId="fdbf3029-8c96-4ae2-970e-85aceb3fd788" providerId="ADAL" clId="{90683077-3E48-4F5D-B28D-D4726DBF632A}" dt="2019-07-19T12:42:50.585" v="826" actId="1076"/>
          <ac:graphicFrameMkLst>
            <pc:docMk/>
            <pc:sldMk cId="3409975287" sldId="386"/>
            <ac:graphicFrameMk id="10" creationId="{B99AEE04-6DF0-4895-B2CD-A51B0D3101C0}"/>
          </ac:graphicFrameMkLst>
        </pc:graphicFrameChg>
        <pc:picChg chg="add">
          <ac:chgData name="Nicola Weston" userId="fdbf3029-8c96-4ae2-970e-85aceb3fd788" providerId="ADAL" clId="{90683077-3E48-4F5D-B28D-D4726DBF632A}" dt="2019-07-19T11:58:30.672" v="45"/>
          <ac:picMkLst>
            <pc:docMk/>
            <pc:sldMk cId="3409975287" sldId="386"/>
            <ac:picMk id="7" creationId="{9D47123D-9A16-4EB1-A580-12812DF8F456}"/>
          </ac:picMkLst>
        </pc:picChg>
      </pc:sldChg>
      <pc:sldChg chg="modSp add ord">
        <pc:chgData name="Nicola Weston" userId="fdbf3029-8c96-4ae2-970e-85aceb3fd788" providerId="ADAL" clId="{90683077-3E48-4F5D-B28D-D4726DBF632A}" dt="2019-07-19T11:55:28.420" v="3" actId="20577"/>
        <pc:sldMkLst>
          <pc:docMk/>
          <pc:sldMk cId="3074594088" sldId="391"/>
        </pc:sldMkLst>
        <pc:spChg chg="mod">
          <ac:chgData name="Nicola Weston" userId="fdbf3029-8c96-4ae2-970e-85aceb3fd788" providerId="ADAL" clId="{90683077-3E48-4F5D-B28D-D4726DBF632A}" dt="2019-07-19T11:55:28.420" v="3" actId="20577"/>
          <ac:spMkLst>
            <pc:docMk/>
            <pc:sldMk cId="3074594088" sldId="391"/>
            <ac:spMk id="7" creationId="{277FDC6C-B99A-4ED8-B341-A52126824B67}"/>
          </ac:spMkLst>
        </pc:spChg>
      </pc:sldChg>
      <pc:sldChg chg="modSp add ord">
        <pc:chgData name="Nicola Weston" userId="fdbf3029-8c96-4ae2-970e-85aceb3fd788" providerId="ADAL" clId="{90683077-3E48-4F5D-B28D-D4726DBF632A}" dt="2019-07-19T12:17:21.354" v="352"/>
        <pc:sldMkLst>
          <pc:docMk/>
          <pc:sldMk cId="578601614" sldId="393"/>
        </pc:sldMkLst>
        <pc:spChg chg="mod">
          <ac:chgData name="Nicola Weston" userId="fdbf3029-8c96-4ae2-970e-85aceb3fd788" providerId="ADAL" clId="{90683077-3E48-4F5D-B28D-D4726DBF632A}" dt="2019-07-19T12:17:09.710" v="350"/>
          <ac:spMkLst>
            <pc:docMk/>
            <pc:sldMk cId="578601614" sldId="393"/>
            <ac:spMk id="19" creationId="{5252A847-DE45-4FA3-A1F8-EEBEB845FF8E}"/>
          </ac:spMkLst>
        </pc:spChg>
      </pc:sldChg>
      <pc:sldChg chg="addSp modSp add">
        <pc:chgData name="Nicola Weston" userId="fdbf3029-8c96-4ae2-970e-85aceb3fd788" providerId="ADAL" clId="{90683077-3E48-4F5D-B28D-D4726DBF632A}" dt="2019-07-19T12:24:48.848" v="478" actId="14734"/>
        <pc:sldMkLst>
          <pc:docMk/>
          <pc:sldMk cId="553703643" sldId="394"/>
        </pc:sldMkLst>
        <pc:graphicFrameChg chg="modGraphic">
          <ac:chgData name="Nicola Weston" userId="fdbf3029-8c96-4ae2-970e-85aceb3fd788" providerId="ADAL" clId="{90683077-3E48-4F5D-B28D-D4726DBF632A}" dt="2019-07-19T12:24:48.848" v="478" actId="14734"/>
          <ac:graphicFrameMkLst>
            <pc:docMk/>
            <pc:sldMk cId="553703643" sldId="394"/>
            <ac:graphicFrameMk id="152" creationId="{A7FCDE8F-CEB1-4FD8-A7DC-BA7B2AA8AB58}"/>
          </ac:graphicFrameMkLst>
        </pc:graphicFrameChg>
        <pc:graphicFrameChg chg="modGraphic">
          <ac:chgData name="Nicola Weston" userId="fdbf3029-8c96-4ae2-970e-85aceb3fd788" providerId="ADAL" clId="{90683077-3E48-4F5D-B28D-D4726DBF632A}" dt="2019-07-19T12:24:22.404" v="473" actId="2084"/>
          <ac:graphicFrameMkLst>
            <pc:docMk/>
            <pc:sldMk cId="553703643" sldId="394"/>
            <ac:graphicFrameMk id="153" creationId="{1F9A9563-E04F-4E1A-B2CC-B629CD3CDCAC}"/>
          </ac:graphicFrameMkLst>
        </pc:graphicFrameChg>
        <pc:cxnChg chg="add mod">
          <ac:chgData name="Nicola Weston" userId="fdbf3029-8c96-4ae2-970e-85aceb3fd788" providerId="ADAL" clId="{90683077-3E48-4F5D-B28D-D4726DBF632A}" dt="2019-07-19T12:23:52.134" v="469" actId="1582"/>
          <ac:cxnSpMkLst>
            <pc:docMk/>
            <pc:sldMk cId="553703643" sldId="394"/>
            <ac:cxnSpMk id="3" creationId="{358302A0-4D78-424A-9890-159099F5D7FC}"/>
          </ac:cxnSpMkLst>
        </pc:cxnChg>
      </pc:sldChg>
      <pc:sldChg chg="modSp add">
        <pc:chgData name="Nicola Weston" userId="fdbf3029-8c96-4ae2-970e-85aceb3fd788" providerId="ADAL" clId="{90683077-3E48-4F5D-B28D-D4726DBF632A}" dt="2019-07-19T12:28:32.656" v="548" actId="14734"/>
        <pc:sldMkLst>
          <pc:docMk/>
          <pc:sldMk cId="4035793401" sldId="395"/>
        </pc:sldMkLst>
        <pc:graphicFrameChg chg="modGraphic">
          <ac:chgData name="Nicola Weston" userId="fdbf3029-8c96-4ae2-970e-85aceb3fd788" providerId="ADAL" clId="{90683077-3E48-4F5D-B28D-D4726DBF632A}" dt="2019-07-19T12:28:32.656" v="548" actId="14734"/>
          <ac:graphicFrameMkLst>
            <pc:docMk/>
            <pc:sldMk cId="4035793401" sldId="395"/>
            <ac:graphicFrameMk id="11" creationId="{40ED21EE-1B73-4B84-B658-65D6A0D6EB2E}"/>
          </ac:graphicFrameMkLst>
        </pc:graphicFrameChg>
      </pc:sldChg>
      <pc:sldChg chg="addSp delSp modSp add">
        <pc:chgData name="Nicola Weston" userId="fdbf3029-8c96-4ae2-970e-85aceb3fd788" providerId="ADAL" clId="{90683077-3E48-4F5D-B28D-D4726DBF632A}" dt="2019-07-19T12:30:04.202" v="576" actId="478"/>
        <pc:sldMkLst>
          <pc:docMk/>
          <pc:sldMk cId="1832446740" sldId="396"/>
        </pc:sldMkLst>
        <pc:spChg chg="add mod">
          <ac:chgData name="Nicola Weston" userId="fdbf3029-8c96-4ae2-970e-85aceb3fd788" providerId="ADAL" clId="{90683077-3E48-4F5D-B28D-D4726DBF632A}" dt="2019-07-19T12:29:59.032" v="574" actId="207"/>
          <ac:spMkLst>
            <pc:docMk/>
            <pc:sldMk cId="1832446740" sldId="396"/>
            <ac:spMk id="12" creationId="{D5A26AA8-AF2E-4E86-AB74-0268A4F6F011}"/>
          </ac:spMkLst>
        </pc:spChg>
        <pc:graphicFrameChg chg="del mod">
          <ac:chgData name="Nicola Weston" userId="fdbf3029-8c96-4ae2-970e-85aceb3fd788" providerId="ADAL" clId="{90683077-3E48-4F5D-B28D-D4726DBF632A}" dt="2019-07-19T12:30:04.202" v="576" actId="478"/>
          <ac:graphicFrameMkLst>
            <pc:docMk/>
            <pc:sldMk cId="1832446740" sldId="396"/>
            <ac:graphicFrameMk id="7" creationId="{394490D8-C9AC-4767-9AAD-40F43A294A18}"/>
          </ac:graphicFrameMkLst>
        </pc:graphicFrameChg>
        <pc:graphicFrameChg chg="modGraphic">
          <ac:chgData name="Nicola Weston" userId="fdbf3029-8c96-4ae2-970e-85aceb3fd788" providerId="ADAL" clId="{90683077-3E48-4F5D-B28D-D4726DBF632A}" dt="2019-07-19T12:29:37.266" v="571" actId="207"/>
          <ac:graphicFrameMkLst>
            <pc:docMk/>
            <pc:sldMk cId="1832446740" sldId="396"/>
            <ac:graphicFrameMk id="11" creationId="{6E82CB3E-03D4-48A7-9180-57A38E5145DF}"/>
          </ac:graphicFrameMkLst>
        </pc:graphicFrameChg>
      </pc:sldChg>
      <pc:sldChg chg="addSp modSp add">
        <pc:chgData name="Nicola Weston" userId="fdbf3029-8c96-4ae2-970e-85aceb3fd788" providerId="ADAL" clId="{90683077-3E48-4F5D-B28D-D4726DBF632A}" dt="2019-07-19T12:35:25.031" v="708" actId="207"/>
        <pc:sldMkLst>
          <pc:docMk/>
          <pc:sldMk cId="4175381473" sldId="397"/>
        </pc:sldMkLst>
        <pc:spChg chg="mod">
          <ac:chgData name="Nicola Weston" userId="fdbf3029-8c96-4ae2-970e-85aceb3fd788" providerId="ADAL" clId="{90683077-3E48-4F5D-B28D-D4726DBF632A}" dt="2019-07-19T12:35:25.031" v="708" actId="207"/>
          <ac:spMkLst>
            <pc:docMk/>
            <pc:sldMk cId="4175381473" sldId="397"/>
            <ac:spMk id="19" creationId="{5252A847-DE45-4FA3-A1F8-EEBEB845FF8E}"/>
          </ac:spMkLst>
        </pc:spChg>
        <pc:spChg chg="mod">
          <ac:chgData name="Nicola Weston" userId="fdbf3029-8c96-4ae2-970e-85aceb3fd788" providerId="ADAL" clId="{90683077-3E48-4F5D-B28D-D4726DBF632A}" dt="2019-07-19T12:34:11.715" v="625" actId="207"/>
          <ac:spMkLst>
            <pc:docMk/>
            <pc:sldMk cId="4175381473" sldId="397"/>
            <ac:spMk id="55" creationId="{0BCEC35D-FD85-4B2F-920B-5549BC9C8E65}"/>
          </ac:spMkLst>
        </pc:spChg>
        <pc:spChg chg="mod">
          <ac:chgData name="Nicola Weston" userId="fdbf3029-8c96-4ae2-970e-85aceb3fd788" providerId="ADAL" clId="{90683077-3E48-4F5D-B28D-D4726DBF632A}" dt="2019-07-19T12:34:40.184" v="633" actId="208"/>
          <ac:spMkLst>
            <pc:docMk/>
            <pc:sldMk cId="4175381473" sldId="397"/>
            <ac:spMk id="57" creationId="{996B3C43-D7D2-4697-9BAB-B2574EBD1152}"/>
          </ac:spMkLst>
        </pc:spChg>
        <pc:spChg chg="mod">
          <ac:chgData name="Nicola Weston" userId="fdbf3029-8c96-4ae2-970e-85aceb3fd788" providerId="ADAL" clId="{90683077-3E48-4F5D-B28D-D4726DBF632A}" dt="2019-07-19T12:34:40.184" v="633" actId="208"/>
          <ac:spMkLst>
            <pc:docMk/>
            <pc:sldMk cId="4175381473" sldId="397"/>
            <ac:spMk id="58" creationId="{93D3DDC3-4A18-4400-A7EA-A28C30047667}"/>
          </ac:spMkLst>
        </pc:spChg>
        <pc:spChg chg="mod">
          <ac:chgData name="Nicola Weston" userId="fdbf3029-8c96-4ae2-970e-85aceb3fd788" providerId="ADAL" clId="{90683077-3E48-4F5D-B28D-D4726DBF632A}" dt="2019-07-19T12:34:40.184" v="633" actId="208"/>
          <ac:spMkLst>
            <pc:docMk/>
            <pc:sldMk cId="4175381473" sldId="397"/>
            <ac:spMk id="59" creationId="{130D3D35-CE52-4F86-8D4E-1A34A72677DF}"/>
          </ac:spMkLst>
        </pc:spChg>
        <pc:grpChg chg="add mod">
          <ac:chgData name="Nicola Weston" userId="fdbf3029-8c96-4ae2-970e-85aceb3fd788" providerId="ADAL" clId="{90683077-3E48-4F5D-B28D-D4726DBF632A}" dt="2019-07-19T12:34:42.363" v="634" actId="207"/>
          <ac:grpSpMkLst>
            <pc:docMk/>
            <pc:sldMk cId="4175381473" sldId="397"/>
            <ac:grpSpMk id="56" creationId="{3E50F6C0-2C87-4F44-B72C-C66F20CBC838}"/>
          </ac:grpSpMkLst>
        </pc:grpChg>
      </pc:sldChg>
      <pc:sldChg chg="modSp add">
        <pc:chgData name="Nicola Weston" userId="fdbf3029-8c96-4ae2-970e-85aceb3fd788" providerId="ADAL" clId="{90683077-3E48-4F5D-B28D-D4726DBF632A}" dt="2019-07-19T12:41:48.304" v="805" actId="6549"/>
        <pc:sldMkLst>
          <pc:docMk/>
          <pc:sldMk cId="1384869841" sldId="398"/>
        </pc:sldMkLst>
        <pc:spChg chg="mod">
          <ac:chgData name="Nicola Weston" userId="fdbf3029-8c96-4ae2-970e-85aceb3fd788" providerId="ADAL" clId="{90683077-3E48-4F5D-B28D-D4726DBF632A}" dt="2019-07-19T12:41:48.304" v="805" actId="6549"/>
          <ac:spMkLst>
            <pc:docMk/>
            <pc:sldMk cId="1384869841" sldId="398"/>
            <ac:spMk id="19" creationId="{5252A847-DE45-4FA3-A1F8-EEBEB845FF8E}"/>
          </ac:spMkLst>
        </pc:spChg>
        <pc:graphicFrameChg chg="modGraphic">
          <ac:chgData name="Nicola Weston" userId="fdbf3029-8c96-4ae2-970e-85aceb3fd788" providerId="ADAL" clId="{90683077-3E48-4F5D-B28D-D4726DBF632A}" dt="2019-07-19T12:41:17.907" v="800" actId="207"/>
          <ac:graphicFrameMkLst>
            <pc:docMk/>
            <pc:sldMk cId="1384869841" sldId="398"/>
            <ac:graphicFrameMk id="10" creationId="{BEF57586-D84C-492B-82D9-B37BBB76600A}"/>
          </ac:graphicFrameMkLst>
        </pc:graphicFrameChg>
      </pc:sldChg>
      <pc:sldChg chg="modSp add">
        <pc:chgData name="Nicola Weston" userId="fdbf3029-8c96-4ae2-970e-85aceb3fd788" providerId="ADAL" clId="{90683077-3E48-4F5D-B28D-D4726DBF632A}" dt="2019-07-19T12:45:23.912" v="922" actId="6549"/>
        <pc:sldMkLst>
          <pc:docMk/>
          <pc:sldMk cId="1875164219" sldId="399"/>
        </pc:sldMkLst>
        <pc:spChg chg="mod">
          <ac:chgData name="Nicola Weston" userId="fdbf3029-8c96-4ae2-970e-85aceb3fd788" providerId="ADAL" clId="{90683077-3E48-4F5D-B28D-D4726DBF632A}" dt="2019-07-19T12:45:23.912" v="922" actId="6549"/>
          <ac:spMkLst>
            <pc:docMk/>
            <pc:sldMk cId="1875164219" sldId="399"/>
            <ac:spMk id="19" creationId="{5252A847-DE45-4FA3-A1F8-EEBEB845FF8E}"/>
          </ac:spMkLst>
        </pc:spChg>
      </pc:sldChg>
      <pc:sldChg chg="modSp add">
        <pc:chgData name="Nicola Weston" userId="fdbf3029-8c96-4ae2-970e-85aceb3fd788" providerId="ADAL" clId="{90683077-3E48-4F5D-B28D-D4726DBF632A}" dt="2019-07-19T12:46:10.092" v="938" actId="20577"/>
        <pc:sldMkLst>
          <pc:docMk/>
          <pc:sldMk cId="1932297794" sldId="400"/>
        </pc:sldMkLst>
        <pc:spChg chg="mod">
          <ac:chgData name="Nicola Weston" userId="fdbf3029-8c96-4ae2-970e-85aceb3fd788" providerId="ADAL" clId="{90683077-3E48-4F5D-B28D-D4726DBF632A}" dt="2019-07-19T12:46:10.092" v="938" actId="20577"/>
          <ac:spMkLst>
            <pc:docMk/>
            <pc:sldMk cId="1932297794" sldId="400"/>
            <ac:spMk id="19" creationId="{5252A847-DE45-4FA3-A1F8-EEBEB845FF8E}"/>
          </ac:spMkLst>
        </pc:spChg>
      </pc:sldChg>
    </pc:docChg>
  </pc:docChgLst>
  <pc:docChgLst>
    <pc:chgData name="Kyle Tidswell-Brown" userId="3518c4a0-5c99-4880-b127-cb60ccf11a39" providerId="ADAL" clId="{5F45FB93-B6C1-46D4-91DE-D8FFDAC9CA19}"/>
  </pc:docChgLst>
  <pc:docChgLst>
    <pc:chgData name="Victoria Worthington" userId="3602fdab-493b-4fe0-87da-353562330a36" providerId="ADAL" clId="{E61A0A0C-C7E1-4D79-B688-58719C1E1E64}"/>
    <pc:docChg chg="custSel modSld">
      <pc:chgData name="Victoria Worthington" userId="3602fdab-493b-4fe0-87da-353562330a36" providerId="ADAL" clId="{E61A0A0C-C7E1-4D79-B688-58719C1E1E64}" dt="2019-07-22T13:20:07.735" v="69" actId="403"/>
      <pc:docMkLst>
        <pc:docMk/>
      </pc:docMkLst>
      <pc:sldChg chg="modSp">
        <pc:chgData name="Victoria Worthington" userId="3602fdab-493b-4fe0-87da-353562330a36" providerId="ADAL" clId="{E61A0A0C-C7E1-4D79-B688-58719C1E1E64}" dt="2019-07-22T13:20:07.735" v="69" actId="403"/>
        <pc:sldMkLst>
          <pc:docMk/>
          <pc:sldMk cId="972932496" sldId="379"/>
        </pc:sldMkLst>
        <pc:spChg chg="mod">
          <ac:chgData name="Victoria Worthington" userId="3602fdab-493b-4fe0-87da-353562330a36" providerId="ADAL" clId="{E61A0A0C-C7E1-4D79-B688-58719C1E1E64}" dt="2019-07-22T13:20:07.735" v="69" actId="403"/>
          <ac:spMkLst>
            <pc:docMk/>
            <pc:sldMk cId="972932496" sldId="379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4:22.952" v="63" actId="20577"/>
        <pc:sldMkLst>
          <pc:docMk/>
          <pc:sldMk cId="3409975287" sldId="386"/>
        </pc:sldMkLst>
        <pc:spChg chg="mod">
          <ac:chgData name="Victoria Worthington" userId="3602fdab-493b-4fe0-87da-353562330a36" providerId="ADAL" clId="{E61A0A0C-C7E1-4D79-B688-58719C1E1E64}" dt="2019-07-22T13:14:22.952" v="63" actId="20577"/>
          <ac:spMkLst>
            <pc:docMk/>
            <pc:sldMk cId="3409975287" sldId="38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2:34.666" v="11" actId="207"/>
        <pc:sldMkLst>
          <pc:docMk/>
          <pc:sldMk cId="578601614" sldId="393"/>
        </pc:sldMkLst>
        <pc:spChg chg="mod">
          <ac:chgData name="Victoria Worthington" userId="3602fdab-493b-4fe0-87da-353562330a36" providerId="ADAL" clId="{E61A0A0C-C7E1-4D79-B688-58719C1E1E64}" dt="2019-07-22T13:12:18.062" v="2" actId="208"/>
          <ac:spMkLst>
            <pc:docMk/>
            <pc:sldMk cId="578601614" sldId="393"/>
            <ac:spMk id="82" creationId="{A09FEDEF-3EE1-4312-A490-AB631C8D9030}"/>
          </ac:spMkLst>
        </pc:spChg>
        <pc:spChg chg="mod">
          <ac:chgData name="Victoria Worthington" userId="3602fdab-493b-4fe0-87da-353562330a36" providerId="ADAL" clId="{E61A0A0C-C7E1-4D79-B688-58719C1E1E64}" dt="2019-07-22T13:12:34.666" v="11" actId="207"/>
          <ac:spMkLst>
            <pc:docMk/>
            <pc:sldMk cId="578601614" sldId="393"/>
            <ac:spMk id="126" creationId="{1D58DA97-2A84-42D1-B403-430F7E3B2AD9}"/>
          </ac:spMkLst>
        </pc:spChg>
      </pc:sldChg>
      <pc:sldChg chg="modSp">
        <pc:chgData name="Victoria Worthington" userId="3602fdab-493b-4fe0-87da-353562330a36" providerId="ADAL" clId="{E61A0A0C-C7E1-4D79-B688-58719C1E1E64}" dt="2019-07-22T13:20:02.389" v="64" actId="404"/>
        <pc:sldMkLst>
          <pc:docMk/>
          <pc:sldMk cId="1832446740" sldId="396"/>
        </pc:sldMkLst>
        <pc:spChg chg="mod">
          <ac:chgData name="Victoria Worthington" userId="3602fdab-493b-4fe0-87da-353562330a36" providerId="ADAL" clId="{E61A0A0C-C7E1-4D79-B688-58719C1E1E64}" dt="2019-07-22T13:20:02.389" v="64" actId="404"/>
          <ac:spMkLst>
            <pc:docMk/>
            <pc:sldMk cId="1832446740" sldId="396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3:37.892" v="37" actId="20577"/>
        <pc:sldMkLst>
          <pc:docMk/>
          <pc:sldMk cId="1384869841" sldId="398"/>
        </pc:sldMkLst>
        <pc:spChg chg="mod">
          <ac:chgData name="Victoria Worthington" userId="3602fdab-493b-4fe0-87da-353562330a36" providerId="ADAL" clId="{E61A0A0C-C7E1-4D79-B688-58719C1E1E64}" dt="2019-07-22T13:13:37.892" v="37" actId="20577"/>
          <ac:spMkLst>
            <pc:docMk/>
            <pc:sldMk cId="1384869841" sldId="398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4:16.671" v="59" actId="20577"/>
        <pc:sldMkLst>
          <pc:docMk/>
          <pc:sldMk cId="1875164219" sldId="399"/>
        </pc:sldMkLst>
        <pc:spChg chg="mod">
          <ac:chgData name="Victoria Worthington" userId="3602fdab-493b-4fe0-87da-353562330a36" providerId="ADAL" clId="{E61A0A0C-C7E1-4D79-B688-58719C1E1E64}" dt="2019-07-22T13:14:16.671" v="59" actId="20577"/>
          <ac:spMkLst>
            <pc:docMk/>
            <pc:sldMk cId="1875164219" sldId="399"/>
            <ac:spMk id="19" creationId="{5252A847-DE45-4FA3-A1F8-EEBEB845FF8E}"/>
          </ac:spMkLst>
        </pc:spChg>
      </pc:sldChg>
      <pc:sldChg chg="modSp">
        <pc:chgData name="Victoria Worthington" userId="3602fdab-493b-4fe0-87da-353562330a36" providerId="ADAL" clId="{E61A0A0C-C7E1-4D79-B688-58719C1E1E64}" dt="2019-07-22T13:14:11.439" v="54" actId="20577"/>
        <pc:sldMkLst>
          <pc:docMk/>
          <pc:sldMk cId="1932297794" sldId="400"/>
        </pc:sldMkLst>
        <pc:spChg chg="mod">
          <ac:chgData name="Victoria Worthington" userId="3602fdab-493b-4fe0-87da-353562330a36" providerId="ADAL" clId="{E61A0A0C-C7E1-4D79-B688-58719C1E1E64}" dt="2019-07-22T13:14:11.439" v="54" actId="20577"/>
          <ac:spMkLst>
            <pc:docMk/>
            <pc:sldMk cId="1932297794" sldId="400"/>
            <ac:spMk id="19" creationId="{5252A847-DE45-4FA3-A1F8-EEBEB845FF8E}"/>
          </ac:spMkLst>
        </pc:spChg>
      </pc:sldChg>
      <pc:sldChg chg="addSp delSp modSp">
        <pc:chgData name="Victoria Worthington" userId="3602fdab-493b-4fe0-87da-353562330a36" providerId="ADAL" clId="{E61A0A0C-C7E1-4D79-B688-58719C1E1E64}" dt="2019-07-22T13:13:09.326" v="16" actId="208"/>
        <pc:sldMkLst>
          <pc:docMk/>
          <pc:sldMk cId="780756796" sldId="401"/>
        </pc:sldMkLst>
        <pc:spChg chg="add mod">
          <ac:chgData name="Victoria Worthington" userId="3602fdab-493b-4fe0-87da-353562330a36" providerId="ADAL" clId="{E61A0A0C-C7E1-4D79-B688-58719C1E1E64}" dt="2019-07-22T13:13:09.326" v="16" actId="208"/>
          <ac:spMkLst>
            <pc:docMk/>
            <pc:sldMk cId="780756796" sldId="401"/>
            <ac:spMk id="48" creationId="{C298FD3D-AFB6-4E9D-9097-D5DE5E5A05BB}"/>
          </ac:spMkLst>
        </pc:spChg>
        <pc:spChg chg="add mod">
          <ac:chgData name="Victoria Worthington" userId="3602fdab-493b-4fe0-87da-353562330a36" providerId="ADAL" clId="{E61A0A0C-C7E1-4D79-B688-58719C1E1E64}" dt="2019-07-22T13:13:09.326" v="16" actId="208"/>
          <ac:spMkLst>
            <pc:docMk/>
            <pc:sldMk cId="780756796" sldId="401"/>
            <ac:spMk id="51" creationId="{082119A3-5FC9-4112-AF46-F0C10EE8CB4F}"/>
          </ac:spMkLst>
        </pc:spChg>
        <pc:spChg chg="del">
          <ac:chgData name="Victoria Worthington" userId="3602fdab-493b-4fe0-87da-353562330a36" providerId="ADAL" clId="{E61A0A0C-C7E1-4D79-B688-58719C1E1E64}" dt="2019-07-22T13:13:00.020" v="12" actId="478"/>
          <ac:spMkLst>
            <pc:docMk/>
            <pc:sldMk cId="780756796" sldId="401"/>
            <ac:spMk id="82" creationId="{A09FEDEF-3EE1-4312-A490-AB631C8D9030}"/>
          </ac:spMkLst>
        </pc:spChg>
        <pc:spChg chg="del">
          <ac:chgData name="Victoria Worthington" userId="3602fdab-493b-4fe0-87da-353562330a36" providerId="ADAL" clId="{E61A0A0C-C7E1-4D79-B688-58719C1E1E64}" dt="2019-07-22T13:13:01.057" v="13" actId="478"/>
          <ac:spMkLst>
            <pc:docMk/>
            <pc:sldMk cId="780756796" sldId="401"/>
            <ac:spMk id="126" creationId="{1D58DA97-2A84-42D1-B403-430F7E3B2AD9}"/>
          </ac:spMkLst>
        </pc:spChg>
      </pc:sldChg>
    </pc:docChg>
  </pc:docChgLst>
  <pc:docChgLst>
    <pc:chgData name="Helen Woodhead" userId="ad3a4230-80d7-443d-8a9e-007713cf765f" providerId="ADAL" clId="{BB5736FC-7BFF-4CF8-AB90-D8F9CAEB0D58}"/>
    <pc:docChg chg="undo custSel addSld delSld modSld">
      <pc:chgData name="Helen Woodhead" userId="ad3a4230-80d7-443d-8a9e-007713cf765f" providerId="ADAL" clId="{BB5736FC-7BFF-4CF8-AB90-D8F9CAEB0D58}" dt="2019-07-21T10:13:17.050" v="585" actId="167"/>
      <pc:docMkLst>
        <pc:docMk/>
      </pc:docMkLst>
      <pc:sldChg chg="modSp">
        <pc:chgData name="Helen Woodhead" userId="ad3a4230-80d7-443d-8a9e-007713cf765f" providerId="ADAL" clId="{BB5736FC-7BFF-4CF8-AB90-D8F9CAEB0D58}" dt="2019-07-21T09:49:29.602" v="7" actId="20577"/>
        <pc:sldMkLst>
          <pc:docMk/>
          <pc:sldMk cId="3855900595" sldId="301"/>
        </pc:sldMkLst>
        <pc:spChg chg="mod">
          <ac:chgData name="Helen Woodhead" userId="ad3a4230-80d7-443d-8a9e-007713cf765f" providerId="ADAL" clId="{BB5736FC-7BFF-4CF8-AB90-D8F9CAEB0D58}" dt="2019-07-21T09:49:29.602" v="7" actId="20577"/>
          <ac:spMkLst>
            <pc:docMk/>
            <pc:sldMk cId="3855900595" sldId="301"/>
            <ac:spMk id="19" creationId="{5252A847-DE45-4FA3-A1F8-EEBEB845FF8E}"/>
          </ac:spMkLst>
        </pc:spChg>
      </pc:sldChg>
      <pc:sldChg chg="delSp modSp">
        <pc:chgData name="Helen Woodhead" userId="ad3a4230-80d7-443d-8a9e-007713cf765f" providerId="ADAL" clId="{BB5736FC-7BFF-4CF8-AB90-D8F9CAEB0D58}" dt="2019-07-21T09:53:09.673" v="76" actId="403"/>
        <pc:sldMkLst>
          <pc:docMk/>
          <pc:sldMk cId="636014570" sldId="314"/>
        </pc:sldMkLst>
        <pc:spChg chg="mod topLvl">
          <ac:chgData name="Helen Woodhead" userId="ad3a4230-80d7-443d-8a9e-007713cf765f" providerId="ADAL" clId="{BB5736FC-7BFF-4CF8-AB90-D8F9CAEB0D58}" dt="2019-07-21T09:52:57.867" v="73" actId="1036"/>
          <ac:spMkLst>
            <pc:docMk/>
            <pc:sldMk cId="636014570" sldId="314"/>
            <ac:spMk id="158" creationId="{6D73A92B-36A2-4506-A594-11F500099A7F}"/>
          </ac:spMkLst>
        </pc:spChg>
        <pc:spChg chg="mod topLvl">
          <ac:chgData name="Helen Woodhead" userId="ad3a4230-80d7-443d-8a9e-007713cf765f" providerId="ADAL" clId="{BB5736FC-7BFF-4CF8-AB90-D8F9CAEB0D58}" dt="2019-07-21T09:52:22.108" v="33" actId="552"/>
          <ac:spMkLst>
            <pc:docMk/>
            <pc:sldMk cId="636014570" sldId="314"/>
            <ac:spMk id="166" creationId="{9E5E6F4C-D801-4B8F-B665-ABC397B4AC94}"/>
          </ac:spMkLst>
        </pc:spChg>
        <pc:spChg chg="mod topLvl">
          <ac:chgData name="Helen Woodhead" userId="ad3a4230-80d7-443d-8a9e-007713cf765f" providerId="ADAL" clId="{BB5736FC-7BFF-4CF8-AB90-D8F9CAEB0D58}" dt="2019-07-21T09:52:13.816" v="32" actId="408"/>
          <ac:spMkLst>
            <pc:docMk/>
            <pc:sldMk cId="636014570" sldId="314"/>
            <ac:spMk id="167" creationId="{32A490EA-73BD-42FF-80CE-A2D1117FB487}"/>
          </ac:spMkLst>
        </pc:spChg>
        <pc:spChg chg="mod topLvl">
          <ac:chgData name="Helen Woodhead" userId="ad3a4230-80d7-443d-8a9e-007713cf765f" providerId="ADAL" clId="{BB5736FC-7BFF-4CF8-AB90-D8F9CAEB0D58}" dt="2019-07-21T09:53:09.673" v="76" actId="403"/>
          <ac:spMkLst>
            <pc:docMk/>
            <pc:sldMk cId="636014570" sldId="314"/>
            <ac:spMk id="168" creationId="{65A30F06-0FC6-4AA4-9422-E3DBE3DC68AF}"/>
          </ac:spMkLst>
        </pc:spChg>
        <pc:spChg chg="mod">
          <ac:chgData name="Helen Woodhead" userId="ad3a4230-80d7-443d-8a9e-007713cf765f" providerId="ADAL" clId="{BB5736FC-7BFF-4CF8-AB90-D8F9CAEB0D58}" dt="2019-07-21T09:52:36.162" v="46" actId="1036"/>
          <ac:spMkLst>
            <pc:docMk/>
            <pc:sldMk cId="636014570" sldId="314"/>
            <ac:spMk id="185" creationId="{16348788-8527-44DA-A2E7-98F685FE9185}"/>
          </ac:spMkLst>
        </pc:spChg>
        <pc:spChg chg="mod">
          <ac:chgData name="Helen Woodhead" userId="ad3a4230-80d7-443d-8a9e-007713cf765f" providerId="ADAL" clId="{BB5736FC-7BFF-4CF8-AB90-D8F9CAEB0D58}" dt="2019-07-21T09:52:57.867" v="73" actId="1036"/>
          <ac:spMkLst>
            <pc:docMk/>
            <pc:sldMk cId="636014570" sldId="314"/>
            <ac:spMk id="186" creationId="{875CA227-C837-4CD1-BB36-81EB426297B5}"/>
          </ac:spMkLst>
        </pc:spChg>
        <pc:spChg chg="mod topLvl">
          <ac:chgData name="Helen Woodhead" userId="ad3a4230-80d7-443d-8a9e-007713cf765f" providerId="ADAL" clId="{BB5736FC-7BFF-4CF8-AB90-D8F9CAEB0D58}" dt="2019-07-21T09:52:26.522" v="34" actId="553"/>
          <ac:spMkLst>
            <pc:docMk/>
            <pc:sldMk cId="636014570" sldId="314"/>
            <ac:spMk id="187" creationId="{367E8723-D003-4650-AC29-65603C6656D8}"/>
          </ac:spMkLst>
        </pc:spChg>
        <pc:spChg chg="mod">
          <ac:chgData name="Helen Woodhead" userId="ad3a4230-80d7-443d-8a9e-007713cf765f" providerId="ADAL" clId="{BB5736FC-7BFF-4CF8-AB90-D8F9CAEB0D58}" dt="2019-07-21T09:52:46.258" v="48" actId="553"/>
          <ac:spMkLst>
            <pc:docMk/>
            <pc:sldMk cId="636014570" sldId="314"/>
            <ac:spMk id="188" creationId="{D75483E9-D869-4FAB-B0FC-2318D24EE114}"/>
          </ac:spMkLst>
        </pc:spChg>
        <pc:spChg chg="mod">
          <ac:chgData name="Helen Woodhead" userId="ad3a4230-80d7-443d-8a9e-007713cf765f" providerId="ADAL" clId="{BB5736FC-7BFF-4CF8-AB90-D8F9CAEB0D58}" dt="2019-07-21T09:52:36.162" v="46" actId="1036"/>
          <ac:spMkLst>
            <pc:docMk/>
            <pc:sldMk cId="636014570" sldId="314"/>
            <ac:spMk id="189" creationId="{F5E68A70-0338-417E-839B-C1B555799413}"/>
          </ac:spMkLst>
        </pc:spChg>
        <pc:spChg chg="mod">
          <ac:chgData name="Helen Woodhead" userId="ad3a4230-80d7-443d-8a9e-007713cf765f" providerId="ADAL" clId="{BB5736FC-7BFF-4CF8-AB90-D8F9CAEB0D58}" dt="2019-07-21T09:52:36.162" v="46" actId="1036"/>
          <ac:spMkLst>
            <pc:docMk/>
            <pc:sldMk cId="636014570" sldId="314"/>
            <ac:spMk id="190" creationId="{B26B1AC7-8618-4F72-B857-6BDADD7DDF8D}"/>
          </ac:spMkLst>
        </pc:spChg>
        <pc:grpChg chg="del mod">
          <ac:chgData name="Helen Woodhead" userId="ad3a4230-80d7-443d-8a9e-007713cf765f" providerId="ADAL" clId="{BB5736FC-7BFF-4CF8-AB90-D8F9CAEB0D58}" dt="2019-07-21T09:51:32.731" v="25" actId="165"/>
          <ac:grpSpMkLst>
            <pc:docMk/>
            <pc:sldMk cId="636014570" sldId="314"/>
            <ac:grpSpMk id="154" creationId="{DAA448FD-4BB3-4D00-BF07-3DA1538C573F}"/>
          </ac:grpSpMkLst>
        </pc:grpChg>
        <pc:grpChg chg="del mod topLvl">
          <ac:chgData name="Helen Woodhead" userId="ad3a4230-80d7-443d-8a9e-007713cf765f" providerId="ADAL" clId="{BB5736FC-7BFF-4CF8-AB90-D8F9CAEB0D58}" dt="2019-07-21T09:51:34.245" v="26" actId="165"/>
          <ac:grpSpMkLst>
            <pc:docMk/>
            <pc:sldMk cId="636014570" sldId="314"/>
            <ac:grpSpMk id="155" creationId="{369E6C4F-BA63-446A-9E6E-2FB769741283}"/>
          </ac:grpSpMkLst>
        </pc:grpChg>
        <pc:graphicFrameChg chg="mod">
          <ac:chgData name="Helen Woodhead" userId="ad3a4230-80d7-443d-8a9e-007713cf765f" providerId="ADAL" clId="{BB5736FC-7BFF-4CF8-AB90-D8F9CAEB0D58}" dt="2019-07-21T09:50:33.612" v="14"/>
          <ac:graphicFrameMkLst>
            <pc:docMk/>
            <pc:sldMk cId="636014570" sldId="314"/>
            <ac:graphicFrameMk id="152" creationId="{A7FCDE8F-CEB1-4FD8-A7DC-BA7B2AA8AB58}"/>
          </ac:graphicFrameMkLst>
        </pc:graphicFrameChg>
        <pc:graphicFrameChg chg="mod modGraphic">
          <ac:chgData name="Helen Woodhead" userId="ad3a4230-80d7-443d-8a9e-007713cf765f" providerId="ADAL" clId="{BB5736FC-7BFF-4CF8-AB90-D8F9CAEB0D58}" dt="2019-07-21T09:52:40.316" v="47" actId="14734"/>
          <ac:graphicFrameMkLst>
            <pc:docMk/>
            <pc:sldMk cId="636014570" sldId="314"/>
            <ac:graphicFrameMk id="153" creationId="{1F9A9563-E04F-4E1A-B2CC-B629CD3CDCAC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09:55:47.653" v="116" actId="1035"/>
        <pc:sldMkLst>
          <pc:docMk/>
          <pc:sldMk cId="1497950214" sldId="378"/>
        </pc:sldMkLst>
        <pc:spChg chg="mod">
          <ac:chgData name="Helen Woodhead" userId="ad3a4230-80d7-443d-8a9e-007713cf765f" providerId="ADAL" clId="{BB5736FC-7BFF-4CF8-AB90-D8F9CAEB0D58}" dt="2019-07-21T09:55:47.653" v="116" actId="1035"/>
          <ac:spMkLst>
            <pc:docMk/>
            <pc:sldMk cId="1497950214" sldId="378"/>
            <ac:spMk id="3" creationId="{3CC71210-5A89-4D1C-AFEC-8CFAB67B111B}"/>
          </ac:spMkLst>
        </pc:spChg>
        <pc:graphicFrameChg chg="mod modGraphic">
          <ac:chgData name="Helen Woodhead" userId="ad3a4230-80d7-443d-8a9e-007713cf765f" providerId="ADAL" clId="{BB5736FC-7BFF-4CF8-AB90-D8F9CAEB0D58}" dt="2019-07-21T09:55:24.203" v="109"/>
          <ac:graphicFrameMkLst>
            <pc:docMk/>
            <pc:sldMk cId="1497950214" sldId="378"/>
            <ac:graphicFrameMk id="11" creationId="{40ED21EE-1B73-4B84-B658-65D6A0D6EB2E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09:57:30.138" v="127"/>
        <pc:sldMkLst>
          <pc:docMk/>
          <pc:sldMk cId="972932496" sldId="379"/>
        </pc:sldMkLst>
        <pc:graphicFrameChg chg="mod modGraphic">
          <ac:chgData name="Helen Woodhead" userId="ad3a4230-80d7-443d-8a9e-007713cf765f" providerId="ADAL" clId="{BB5736FC-7BFF-4CF8-AB90-D8F9CAEB0D58}" dt="2019-07-21T09:57:30.138" v="127"/>
          <ac:graphicFrameMkLst>
            <pc:docMk/>
            <pc:sldMk cId="972932496" sldId="379"/>
            <ac:graphicFrameMk id="11" creationId="{6E82CB3E-03D4-48A7-9180-57A38E5145DF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10:09:36.980" v="517" actId="1035"/>
        <pc:sldMkLst>
          <pc:docMk/>
          <pc:sldMk cId="955303761" sldId="385"/>
        </pc:sldMkLst>
        <pc:spChg chg="mod">
          <ac:chgData name="Helen Woodhead" userId="ad3a4230-80d7-443d-8a9e-007713cf765f" providerId="ADAL" clId="{BB5736FC-7BFF-4CF8-AB90-D8F9CAEB0D58}" dt="2019-07-21T10:09:36.980" v="517" actId="1035"/>
          <ac:spMkLst>
            <pc:docMk/>
            <pc:sldMk cId="955303761" sldId="385"/>
            <ac:spMk id="11" creationId="{33F08F3F-2DDC-4531-BEE4-B2B60ACB190C}"/>
          </ac:spMkLst>
        </pc:spChg>
        <pc:spChg chg="mod">
          <ac:chgData name="Helen Woodhead" userId="ad3a4230-80d7-443d-8a9e-007713cf765f" providerId="ADAL" clId="{BB5736FC-7BFF-4CF8-AB90-D8F9CAEB0D58}" dt="2019-07-21T10:09:32.744" v="512" actId="1076"/>
          <ac:spMkLst>
            <pc:docMk/>
            <pc:sldMk cId="955303761" sldId="385"/>
            <ac:spMk id="13" creationId="{D73FA3D6-1F1D-4965-8BDD-1AC7203E39BC}"/>
          </ac:spMkLst>
        </pc:spChg>
        <pc:spChg chg="mod">
          <ac:chgData name="Helen Woodhead" userId="ad3a4230-80d7-443d-8a9e-007713cf765f" providerId="ADAL" clId="{BB5736FC-7BFF-4CF8-AB90-D8F9CAEB0D58}" dt="2019-07-21T10:09:10.793" v="507" actId="1035"/>
          <ac:spMkLst>
            <pc:docMk/>
            <pc:sldMk cId="955303761" sldId="385"/>
            <ac:spMk id="14" creationId="{C8D1DB1B-F1A2-4321-A2D0-A146A8D71694}"/>
          </ac:spMkLst>
        </pc:spChg>
        <pc:graphicFrameChg chg="mod modGraphic">
          <ac:chgData name="Helen Woodhead" userId="ad3a4230-80d7-443d-8a9e-007713cf765f" providerId="ADAL" clId="{BB5736FC-7BFF-4CF8-AB90-D8F9CAEB0D58}" dt="2019-07-21T10:09:10.793" v="507" actId="1035"/>
          <ac:graphicFrameMkLst>
            <pc:docMk/>
            <pc:sldMk cId="955303761" sldId="385"/>
            <ac:graphicFrameMk id="10" creationId="{BEF57586-D84C-492B-82D9-B37BBB76600A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10:11:51.503" v="580" actId="1076"/>
        <pc:sldMkLst>
          <pc:docMk/>
          <pc:sldMk cId="3409975287" sldId="386"/>
        </pc:sldMkLst>
        <pc:graphicFrameChg chg="mod modGraphic">
          <ac:chgData name="Helen Woodhead" userId="ad3a4230-80d7-443d-8a9e-007713cf765f" providerId="ADAL" clId="{BB5736FC-7BFF-4CF8-AB90-D8F9CAEB0D58}" dt="2019-07-21T10:11:51.503" v="580" actId="1076"/>
          <ac:graphicFrameMkLst>
            <pc:docMk/>
            <pc:sldMk cId="3409975287" sldId="386"/>
            <ac:graphicFrameMk id="10" creationId="{B99AEE04-6DF0-4895-B2CD-A51B0D3101C0}"/>
          </ac:graphicFrameMkLst>
        </pc:graphicFrameChg>
      </pc:sldChg>
      <pc:sldChg chg="modSp">
        <pc:chgData name="Helen Woodhead" userId="ad3a4230-80d7-443d-8a9e-007713cf765f" providerId="ADAL" clId="{BB5736FC-7BFF-4CF8-AB90-D8F9CAEB0D58}" dt="2019-07-21T09:49:06.396" v="2" actId="20577"/>
        <pc:sldMkLst>
          <pc:docMk/>
          <pc:sldMk cId="3074594088" sldId="391"/>
        </pc:sldMkLst>
        <pc:spChg chg="mod">
          <ac:chgData name="Helen Woodhead" userId="ad3a4230-80d7-443d-8a9e-007713cf765f" providerId="ADAL" clId="{BB5736FC-7BFF-4CF8-AB90-D8F9CAEB0D58}" dt="2019-07-21T09:49:06.396" v="2" actId="20577"/>
          <ac:spMkLst>
            <pc:docMk/>
            <pc:sldMk cId="3074594088" sldId="391"/>
            <ac:spMk id="7" creationId="{277FDC6C-B99A-4ED8-B341-A52126824B67}"/>
          </ac:spMkLst>
        </pc:spChg>
        <pc:picChg chg="mod modCrop">
          <ac:chgData name="Helen Woodhead" userId="ad3a4230-80d7-443d-8a9e-007713cf765f" providerId="ADAL" clId="{BB5736FC-7BFF-4CF8-AB90-D8F9CAEB0D58}" dt="2019-07-21T09:48:58.007" v="0" actId="732"/>
          <ac:picMkLst>
            <pc:docMk/>
            <pc:sldMk cId="3074594088" sldId="391"/>
            <ac:picMk id="9" creationId="{BE10E778-FB36-475C-BE47-58C3ADAC705E}"/>
          </ac:picMkLst>
        </pc:picChg>
      </pc:sldChg>
      <pc:sldChg chg="del">
        <pc:chgData name="Helen Woodhead" userId="ad3a4230-80d7-443d-8a9e-007713cf765f" providerId="ADAL" clId="{BB5736FC-7BFF-4CF8-AB90-D8F9CAEB0D58}" dt="2019-07-21T10:07:33.477" v="466" actId="2696"/>
        <pc:sldMkLst>
          <pc:docMk/>
          <pc:sldMk cId="664928445" sldId="392"/>
        </pc:sldMkLst>
      </pc:sldChg>
      <pc:sldChg chg="addSp delSp modSp">
        <pc:chgData name="Helen Woodhead" userId="ad3a4230-80d7-443d-8a9e-007713cf765f" providerId="ADAL" clId="{BB5736FC-7BFF-4CF8-AB90-D8F9CAEB0D58}" dt="2019-07-21T10:04:27.290" v="422" actId="1036"/>
        <pc:sldMkLst>
          <pc:docMk/>
          <pc:sldMk cId="578601614" sldId="393"/>
        </pc:sldMkLst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49" creationId="{F7888FCF-0EA3-4DEB-B7CD-374E7C132E7F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54" creationId="{0B13AB1E-5780-42EF-8EBD-1CD95365E315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57" creationId="{6C0D1348-46C6-4CC2-BDB8-CE2365E390A7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63" creationId="{BEDA7DAA-BBA1-447F-8123-D3E6D648D2B0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65" creationId="{88F354BC-DACB-4BA4-8B9E-30B7E288B452}"/>
          </ac:spMkLst>
        </pc:spChg>
        <pc:spChg chg="mod topLvl">
          <ac:chgData name="Helen Woodhead" userId="ad3a4230-80d7-443d-8a9e-007713cf765f" providerId="ADAL" clId="{BB5736FC-7BFF-4CF8-AB90-D8F9CAEB0D58}" dt="2019-07-21T10:02:22.771" v="399" actId="408"/>
          <ac:spMkLst>
            <pc:docMk/>
            <pc:sldMk cId="578601614" sldId="393"/>
            <ac:spMk id="67" creationId="{BE72A7F7-AB27-4EBD-833F-784C5502AF34}"/>
          </ac:spMkLst>
        </pc:spChg>
        <pc:spChg chg="mod topLvl">
          <ac:chgData name="Helen Woodhead" userId="ad3a4230-80d7-443d-8a9e-007713cf765f" providerId="ADAL" clId="{BB5736FC-7BFF-4CF8-AB90-D8F9CAEB0D58}" dt="2019-07-21T10:02:34.880" v="401" actId="408"/>
          <ac:spMkLst>
            <pc:docMk/>
            <pc:sldMk cId="578601614" sldId="393"/>
            <ac:spMk id="68" creationId="{4BA9C5C2-95F2-4593-B91D-36A92F5674E2}"/>
          </ac:spMkLst>
        </pc:spChg>
        <pc:spChg chg="mod topLvl">
          <ac:chgData name="Helen Woodhead" userId="ad3a4230-80d7-443d-8a9e-007713cf765f" providerId="ADAL" clId="{BB5736FC-7BFF-4CF8-AB90-D8F9CAEB0D58}" dt="2019-07-21T10:02:22.771" v="399" actId="408"/>
          <ac:spMkLst>
            <pc:docMk/>
            <pc:sldMk cId="578601614" sldId="393"/>
            <ac:spMk id="69" creationId="{E42662EF-6EAE-45C6-9C19-AE66EC2F3BEC}"/>
          </ac:spMkLst>
        </pc:spChg>
        <pc:spChg chg="mod topLvl">
          <ac:chgData name="Helen Woodhead" userId="ad3a4230-80d7-443d-8a9e-007713cf765f" providerId="ADAL" clId="{BB5736FC-7BFF-4CF8-AB90-D8F9CAEB0D58}" dt="2019-07-21T10:03:40.254" v="412" actId="552"/>
          <ac:spMkLst>
            <pc:docMk/>
            <pc:sldMk cId="578601614" sldId="393"/>
            <ac:spMk id="73" creationId="{442460E3-F58B-4761-B2E2-ECA8F85FB548}"/>
          </ac:spMkLst>
        </pc:spChg>
        <pc:spChg chg="mod topLvl">
          <ac:chgData name="Helen Woodhead" userId="ad3a4230-80d7-443d-8a9e-007713cf765f" providerId="ADAL" clId="{BB5736FC-7BFF-4CF8-AB90-D8F9CAEB0D58}" dt="2019-07-21T10:03:55.232" v="414" actId="552"/>
          <ac:spMkLst>
            <pc:docMk/>
            <pc:sldMk cId="578601614" sldId="393"/>
            <ac:spMk id="74" creationId="{85E953CF-8039-44A0-93EF-9984438DF931}"/>
          </ac:spMkLst>
        </pc:spChg>
        <pc:spChg chg="mod topLvl">
          <ac:chgData name="Helen Woodhead" userId="ad3a4230-80d7-443d-8a9e-007713cf765f" providerId="ADAL" clId="{BB5736FC-7BFF-4CF8-AB90-D8F9CAEB0D58}" dt="2019-07-21T10:03:07.827" v="406" actId="552"/>
          <ac:spMkLst>
            <pc:docMk/>
            <pc:sldMk cId="578601614" sldId="393"/>
            <ac:spMk id="75" creationId="{DE4B7D14-167D-4702-9518-FD6A273EFC92}"/>
          </ac:spMkLst>
        </pc:spChg>
        <pc:spChg chg="mod topLvl">
          <ac:chgData name="Helen Woodhead" userId="ad3a4230-80d7-443d-8a9e-007713cf765f" providerId="ADAL" clId="{BB5736FC-7BFF-4CF8-AB90-D8F9CAEB0D58}" dt="2019-07-21T10:03:15.482" v="407" actId="553"/>
          <ac:spMkLst>
            <pc:docMk/>
            <pc:sldMk cId="578601614" sldId="393"/>
            <ac:spMk id="77" creationId="{2DA13B23-212A-44F6-AD97-1DF2ABD8B1B5}"/>
          </ac:spMkLst>
        </pc:spChg>
        <pc:spChg chg="mod topLvl">
          <ac:chgData name="Helen Woodhead" userId="ad3a4230-80d7-443d-8a9e-007713cf765f" providerId="ADAL" clId="{BB5736FC-7BFF-4CF8-AB90-D8F9CAEB0D58}" dt="2019-07-21T10:02:44.907" v="403" actId="408"/>
          <ac:spMkLst>
            <pc:docMk/>
            <pc:sldMk cId="578601614" sldId="393"/>
            <ac:spMk id="81" creationId="{AC9608D2-7540-492A-853E-2127E3816778}"/>
          </ac:spMkLst>
        </pc:spChg>
        <pc:spChg chg="mod topLvl">
          <ac:chgData name="Helen Woodhead" userId="ad3a4230-80d7-443d-8a9e-007713cf765f" providerId="ADAL" clId="{BB5736FC-7BFF-4CF8-AB90-D8F9CAEB0D58}" dt="2019-07-21T10:03:25.391" v="408" actId="553"/>
          <ac:spMkLst>
            <pc:docMk/>
            <pc:sldMk cId="578601614" sldId="393"/>
            <ac:spMk id="82" creationId="{A09FEDEF-3EE1-4312-A490-AB631C8D9030}"/>
          </ac:spMkLst>
        </pc:spChg>
        <pc:spChg chg="mod topLvl">
          <ac:chgData name="Helen Woodhead" userId="ad3a4230-80d7-443d-8a9e-007713cf765f" providerId="ADAL" clId="{BB5736FC-7BFF-4CF8-AB90-D8F9CAEB0D58}" dt="2019-07-21T09:59:22.086" v="211" actId="1037"/>
          <ac:spMkLst>
            <pc:docMk/>
            <pc:sldMk cId="578601614" sldId="393"/>
            <ac:spMk id="85" creationId="{482CCD41-AAFB-428D-9021-A051C6CC848E}"/>
          </ac:spMkLst>
        </pc:spChg>
        <pc:spChg chg="mod topLvl">
          <ac:chgData name="Helen Woodhead" userId="ad3a4230-80d7-443d-8a9e-007713cf765f" providerId="ADAL" clId="{BB5736FC-7BFF-4CF8-AB90-D8F9CAEB0D58}" dt="2019-07-21T09:59:16.517" v="202" actId="1038"/>
          <ac:spMkLst>
            <pc:docMk/>
            <pc:sldMk cId="578601614" sldId="393"/>
            <ac:spMk id="86" creationId="{F7B3D8CF-F6A8-4531-822A-33A8465B70DB}"/>
          </ac:spMkLst>
        </pc:spChg>
        <pc:spChg chg="mod topLvl">
          <ac:chgData name="Helen Woodhead" userId="ad3a4230-80d7-443d-8a9e-007713cf765f" providerId="ADAL" clId="{BB5736FC-7BFF-4CF8-AB90-D8F9CAEB0D58}" dt="2019-07-21T09:59:22.086" v="211" actId="1037"/>
          <ac:spMkLst>
            <pc:docMk/>
            <pc:sldMk cId="578601614" sldId="393"/>
            <ac:spMk id="87" creationId="{5EB76E99-5FB1-4466-97F0-EE4A60C1A10F}"/>
          </ac:spMkLst>
        </pc:spChg>
        <pc:spChg chg="mod topLvl">
          <ac:chgData name="Helen Woodhead" userId="ad3a4230-80d7-443d-8a9e-007713cf765f" providerId="ADAL" clId="{BB5736FC-7BFF-4CF8-AB90-D8F9CAEB0D58}" dt="2019-07-21T09:59:16.517" v="202" actId="1038"/>
          <ac:spMkLst>
            <pc:docMk/>
            <pc:sldMk cId="578601614" sldId="393"/>
            <ac:spMk id="88" creationId="{74C0487A-2E14-45CB-AAA9-6645A48F94C4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97" creationId="{91A75289-D58D-4C79-8E96-5C49FE18932B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01" creationId="{1DE216C2-A14A-4BBF-B521-359A8CF180C8}"/>
          </ac:spMkLst>
        </pc:spChg>
        <pc:spChg chg="mod topLvl">
          <ac:chgData name="Helen Woodhead" userId="ad3a4230-80d7-443d-8a9e-007713cf765f" providerId="ADAL" clId="{BB5736FC-7BFF-4CF8-AB90-D8F9CAEB0D58}" dt="2019-07-21T10:03:46.377" v="413" actId="553"/>
          <ac:spMkLst>
            <pc:docMk/>
            <pc:sldMk cId="578601614" sldId="393"/>
            <ac:spMk id="112" creationId="{8DB92300-8D05-473A-830C-3A650176BEA4}"/>
          </ac:spMkLst>
        </pc:spChg>
        <pc:spChg chg="mod topLvl">
          <ac:chgData name="Helen Woodhead" userId="ad3a4230-80d7-443d-8a9e-007713cf765f" providerId="ADAL" clId="{BB5736FC-7BFF-4CF8-AB90-D8F9CAEB0D58}" dt="2019-07-21T10:02:34.880" v="401" actId="408"/>
          <ac:spMkLst>
            <pc:docMk/>
            <pc:sldMk cId="578601614" sldId="393"/>
            <ac:spMk id="113" creationId="{F19D52DF-4D5B-40C7-AAEF-C2D13A2A76B7}"/>
          </ac:spMkLst>
        </pc:spChg>
        <pc:spChg chg="mod topLvl">
          <ac:chgData name="Helen Woodhead" userId="ad3a4230-80d7-443d-8a9e-007713cf765f" providerId="ADAL" clId="{BB5736FC-7BFF-4CF8-AB90-D8F9CAEB0D58}" dt="2019-07-21T10:02:34.880" v="401" actId="408"/>
          <ac:spMkLst>
            <pc:docMk/>
            <pc:sldMk cId="578601614" sldId="393"/>
            <ac:spMk id="114" creationId="{D8D99D72-C22B-4788-9107-C0D5AF56CE94}"/>
          </ac:spMkLst>
        </pc:spChg>
        <pc:spChg chg="mod topLvl">
          <ac:chgData name="Helen Woodhead" userId="ad3a4230-80d7-443d-8a9e-007713cf765f" providerId="ADAL" clId="{BB5736FC-7BFF-4CF8-AB90-D8F9CAEB0D58}" dt="2019-07-21T10:02:22.771" v="399" actId="408"/>
          <ac:spMkLst>
            <pc:docMk/>
            <pc:sldMk cId="578601614" sldId="393"/>
            <ac:spMk id="115" creationId="{976B4FD9-D6D6-4501-A62D-2B904B1D686F}"/>
          </ac:spMkLst>
        </pc:spChg>
        <pc:spChg chg="mod topLvl">
          <ac:chgData name="Helen Woodhead" userId="ad3a4230-80d7-443d-8a9e-007713cf765f" providerId="ADAL" clId="{BB5736FC-7BFF-4CF8-AB90-D8F9CAEB0D58}" dt="2019-07-21T10:02:17.583" v="398" actId="408"/>
          <ac:spMkLst>
            <pc:docMk/>
            <pc:sldMk cId="578601614" sldId="393"/>
            <ac:spMk id="116" creationId="{84E6883B-950B-406F-A2C2-D74E3A592675}"/>
          </ac:spMkLst>
        </pc:spChg>
        <pc:spChg chg="mod topLvl">
          <ac:chgData name="Helen Woodhead" userId="ad3a4230-80d7-443d-8a9e-007713cf765f" providerId="ADAL" clId="{BB5736FC-7BFF-4CF8-AB90-D8F9CAEB0D58}" dt="2019-07-21T10:02:29.412" v="400" actId="408"/>
          <ac:spMkLst>
            <pc:docMk/>
            <pc:sldMk cId="578601614" sldId="393"/>
            <ac:spMk id="118" creationId="{C923C6EE-3DDC-41F8-BE95-620B10C563B3}"/>
          </ac:spMkLst>
        </pc:spChg>
        <pc:spChg chg="mod topLvl">
          <ac:chgData name="Helen Woodhead" userId="ad3a4230-80d7-443d-8a9e-007713cf765f" providerId="ADAL" clId="{BB5736FC-7BFF-4CF8-AB90-D8F9CAEB0D58}" dt="2019-07-21T10:02:29.412" v="400" actId="408"/>
          <ac:spMkLst>
            <pc:docMk/>
            <pc:sldMk cId="578601614" sldId="393"/>
            <ac:spMk id="119" creationId="{183AA358-AD5A-4884-8095-D80E668D59A0}"/>
          </ac:spMkLst>
        </pc:spChg>
        <pc:spChg chg="mod topLvl">
          <ac:chgData name="Helen Woodhead" userId="ad3a4230-80d7-443d-8a9e-007713cf765f" providerId="ADAL" clId="{BB5736FC-7BFF-4CF8-AB90-D8F9CAEB0D58}" dt="2019-07-21T10:02:29.412" v="400" actId="408"/>
          <ac:spMkLst>
            <pc:docMk/>
            <pc:sldMk cId="578601614" sldId="393"/>
            <ac:spMk id="120" creationId="{CA50DFCB-D451-4EB7-9928-F5E209F5409C}"/>
          </ac:spMkLst>
        </pc:spChg>
        <pc:spChg chg="mod topLvl">
          <ac:chgData name="Helen Woodhead" userId="ad3a4230-80d7-443d-8a9e-007713cf765f" providerId="ADAL" clId="{BB5736FC-7BFF-4CF8-AB90-D8F9CAEB0D58}" dt="2019-07-21T10:02:17.583" v="398" actId="408"/>
          <ac:spMkLst>
            <pc:docMk/>
            <pc:sldMk cId="578601614" sldId="393"/>
            <ac:spMk id="121" creationId="{366CEEA3-939A-412D-BF52-9D19A57E9C4D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24" creationId="{1A220603-A2A1-4656-A34E-3129C67389D8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26" creationId="{1D58DA97-2A84-42D1-B403-430F7E3B2AD9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27" creationId="{17AD4597-EBCA-45B0-8C10-F0979E158F72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28" creationId="{955D4531-AD28-458B-A68E-132F93667E39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29" creationId="{3622E952-1111-4E8C-88FB-429EBB16CA39}"/>
          </ac:spMkLst>
        </pc:spChg>
        <pc:spChg chg="mod topLvl">
          <ac:chgData name="Helen Woodhead" userId="ad3a4230-80d7-443d-8a9e-007713cf765f" providerId="ADAL" clId="{BB5736FC-7BFF-4CF8-AB90-D8F9CAEB0D58}" dt="2019-07-21T10:04:07.330" v="418" actId="1036"/>
          <ac:spMkLst>
            <pc:docMk/>
            <pc:sldMk cId="578601614" sldId="393"/>
            <ac:spMk id="141" creationId="{22A01B53-A94F-40CD-94F0-2E1AE1501789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43" creationId="{E591DF74-027B-4C72-8E7A-EC558F050D59}"/>
          </ac:spMkLst>
        </pc:spChg>
        <pc:spChg chg="mod topLvl">
          <ac:chgData name="Helen Woodhead" userId="ad3a4230-80d7-443d-8a9e-007713cf765f" providerId="ADAL" clId="{BB5736FC-7BFF-4CF8-AB90-D8F9CAEB0D58}" dt="2019-07-21T10:04:14.930" v="419" actId="554"/>
          <ac:spMkLst>
            <pc:docMk/>
            <pc:sldMk cId="578601614" sldId="393"/>
            <ac:spMk id="145" creationId="{A07AE74C-4665-45B5-A49D-F3DBBF01A62B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46" creationId="{FD9CC426-A217-4FE8-9B6E-B07DACEDE1C5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47" creationId="{3C7E7CD5-C251-404A-BD28-FF0D0CFEFA54}"/>
          </ac:spMkLst>
        </pc:spChg>
        <pc:spChg chg="mod topLvl">
          <ac:chgData name="Helen Woodhead" userId="ad3a4230-80d7-443d-8a9e-007713cf765f" providerId="ADAL" clId="{BB5736FC-7BFF-4CF8-AB90-D8F9CAEB0D58}" dt="2019-07-21T10:04:27.290" v="422" actId="1036"/>
          <ac:spMkLst>
            <pc:docMk/>
            <pc:sldMk cId="578601614" sldId="393"/>
            <ac:spMk id="148" creationId="{C2BAE351-DECC-4A27-8C01-DA10B3C1C5EF}"/>
          </ac:spMkLst>
        </pc:spChg>
        <pc:grpChg chg="del mod topLvl">
          <ac:chgData name="Helen Woodhead" userId="ad3a4230-80d7-443d-8a9e-007713cf765f" providerId="ADAL" clId="{BB5736FC-7BFF-4CF8-AB90-D8F9CAEB0D58}" dt="2019-07-21T10:01:08.747" v="359" actId="165"/>
          <ac:grpSpMkLst>
            <pc:docMk/>
            <pc:sldMk cId="578601614" sldId="393"/>
            <ac:grpSpMk id="7" creationId="{21CA7DDC-DB23-428E-8453-2CAE00A2E00A}"/>
          </ac:grpSpMkLst>
        </pc:grpChg>
        <pc:grpChg chg="del mod topLvl">
          <ac:chgData name="Helen Woodhead" userId="ad3a4230-80d7-443d-8a9e-007713cf765f" providerId="ADAL" clId="{BB5736FC-7BFF-4CF8-AB90-D8F9CAEB0D58}" dt="2019-07-21T09:58:56.501" v="138" actId="165"/>
          <ac:grpSpMkLst>
            <pc:docMk/>
            <pc:sldMk cId="578601614" sldId="393"/>
            <ac:grpSpMk id="12" creationId="{2061BDCE-D896-4507-A829-416E94F15258}"/>
          </ac:grpSpMkLst>
        </pc:grpChg>
        <pc:grpChg chg="del mod topLvl">
          <ac:chgData name="Helen Woodhead" userId="ad3a4230-80d7-443d-8a9e-007713cf765f" providerId="ADAL" clId="{BB5736FC-7BFF-4CF8-AB90-D8F9CAEB0D58}" dt="2019-07-21T10:01:03.458" v="357" actId="165"/>
          <ac:grpSpMkLst>
            <pc:docMk/>
            <pc:sldMk cId="578601614" sldId="393"/>
            <ac:grpSpMk id="66" creationId="{0335B7AB-7FB7-4EA9-B0B5-77DA9C07184B}"/>
          </ac:grpSpMkLst>
        </pc:grpChg>
        <pc:grpChg chg="del mod topLvl">
          <ac:chgData name="Helen Woodhead" userId="ad3a4230-80d7-443d-8a9e-007713cf765f" providerId="ADAL" clId="{BB5736FC-7BFF-4CF8-AB90-D8F9CAEB0D58}" dt="2019-07-21T09:58:59.234" v="139" actId="165"/>
          <ac:grpSpMkLst>
            <pc:docMk/>
            <pc:sldMk cId="578601614" sldId="393"/>
            <ac:grpSpMk id="83" creationId="{0FDD984F-B8E0-446A-9E02-5E48C3D3C03C}"/>
          </ac:grpSpMkLst>
        </pc:grpChg>
        <pc:grpChg chg="del mod topLvl">
          <ac:chgData name="Helen Woodhead" userId="ad3a4230-80d7-443d-8a9e-007713cf765f" providerId="ADAL" clId="{BB5736FC-7BFF-4CF8-AB90-D8F9CAEB0D58}" dt="2019-07-21T09:58:56.501" v="138" actId="165"/>
          <ac:grpSpMkLst>
            <pc:docMk/>
            <pc:sldMk cId="578601614" sldId="393"/>
            <ac:grpSpMk id="84" creationId="{8E9765C6-BCE1-4334-B818-BB8EDAA31456}"/>
          </ac:grpSpMkLst>
        </pc:grpChg>
        <pc:grpChg chg="del mod topLvl">
          <ac:chgData name="Helen Woodhead" userId="ad3a4230-80d7-443d-8a9e-007713cf765f" providerId="ADAL" clId="{BB5736FC-7BFF-4CF8-AB90-D8F9CAEB0D58}" dt="2019-07-21T10:01:26.272" v="376" actId="165"/>
          <ac:grpSpMkLst>
            <pc:docMk/>
            <pc:sldMk cId="578601614" sldId="393"/>
            <ac:grpSpMk id="117" creationId="{AD58B271-E3C5-4613-AA9B-2ACAE89CA41E}"/>
          </ac:grpSpMkLst>
        </pc:grpChg>
        <pc:grpChg chg="del mod topLvl">
          <ac:chgData name="Helen Woodhead" userId="ad3a4230-80d7-443d-8a9e-007713cf765f" providerId="ADAL" clId="{BB5736FC-7BFF-4CF8-AB90-D8F9CAEB0D58}" dt="2019-07-21T10:01:07.096" v="358" actId="165"/>
          <ac:grpSpMkLst>
            <pc:docMk/>
            <pc:sldMk cId="578601614" sldId="393"/>
            <ac:grpSpMk id="122" creationId="{A604D6F9-1F22-41BC-A054-C8728B0A0210}"/>
          </ac:grpSpMkLst>
        </pc:grpChg>
        <pc:grpChg chg="del mod topLvl">
          <ac:chgData name="Helen Woodhead" userId="ad3a4230-80d7-443d-8a9e-007713cf765f" providerId="ADAL" clId="{BB5736FC-7BFF-4CF8-AB90-D8F9CAEB0D58}" dt="2019-07-21T10:02:59.153" v="404" actId="165"/>
          <ac:grpSpMkLst>
            <pc:docMk/>
            <pc:sldMk cId="578601614" sldId="393"/>
            <ac:grpSpMk id="123" creationId="{01D54161-4479-4E75-BC1B-ECB0CD352EA1}"/>
          </ac:grpSpMkLst>
        </pc:grpChg>
        <pc:grpChg chg="del mod topLvl">
          <ac:chgData name="Helen Woodhead" userId="ad3a4230-80d7-443d-8a9e-007713cf765f" providerId="ADAL" clId="{BB5736FC-7BFF-4CF8-AB90-D8F9CAEB0D58}" dt="2019-07-21T10:03:00.237" v="405" actId="165"/>
          <ac:grpSpMkLst>
            <pc:docMk/>
            <pc:sldMk cId="578601614" sldId="393"/>
            <ac:grpSpMk id="125" creationId="{4A0C0B29-C196-4175-9B99-1D861228BF5B}"/>
          </ac:grpSpMkLst>
        </pc:grpChg>
        <pc:grpChg chg="del mod topLvl">
          <ac:chgData name="Helen Woodhead" userId="ad3a4230-80d7-443d-8a9e-007713cf765f" providerId="ADAL" clId="{BB5736FC-7BFF-4CF8-AB90-D8F9CAEB0D58}" dt="2019-07-21T09:58:56.501" v="138" actId="165"/>
          <ac:grpSpMkLst>
            <pc:docMk/>
            <pc:sldMk cId="578601614" sldId="393"/>
            <ac:grpSpMk id="130" creationId="{7EDC24A6-FB9B-4C20-8FCF-EC5AB3BA59B1}"/>
          </ac:grpSpMkLst>
        </pc:grpChg>
        <pc:grpChg chg="del mod topLvl">
          <ac:chgData name="Helen Woodhead" userId="ad3a4230-80d7-443d-8a9e-007713cf765f" providerId="ADAL" clId="{BB5736FC-7BFF-4CF8-AB90-D8F9CAEB0D58}" dt="2019-07-21T10:03:30.717" v="409" actId="165"/>
          <ac:grpSpMkLst>
            <pc:docMk/>
            <pc:sldMk cId="578601614" sldId="393"/>
            <ac:grpSpMk id="140" creationId="{AFA5A54F-3856-4583-845C-A67CB67D8014}"/>
          </ac:grpSpMkLst>
        </pc:grpChg>
        <pc:grpChg chg="del mod topLvl">
          <ac:chgData name="Helen Woodhead" userId="ad3a4230-80d7-443d-8a9e-007713cf765f" providerId="ADAL" clId="{BB5736FC-7BFF-4CF8-AB90-D8F9CAEB0D58}" dt="2019-07-21T10:03:31.917" v="410" actId="165"/>
          <ac:grpSpMkLst>
            <pc:docMk/>
            <pc:sldMk cId="578601614" sldId="393"/>
            <ac:grpSpMk id="142" creationId="{846811D0-0886-4AFC-871D-C2AB94598F21}"/>
          </ac:grpSpMkLst>
        </pc:grpChg>
        <pc:grpChg chg="del mod topLvl">
          <ac:chgData name="Helen Woodhead" userId="ad3a4230-80d7-443d-8a9e-007713cf765f" providerId="ADAL" clId="{BB5736FC-7BFF-4CF8-AB90-D8F9CAEB0D58}" dt="2019-07-21T10:03:33.245" v="411" actId="165"/>
          <ac:grpSpMkLst>
            <pc:docMk/>
            <pc:sldMk cId="578601614" sldId="393"/>
            <ac:grpSpMk id="144" creationId="{7B53CBF7-1AA1-44D1-935B-16E16D18482C}"/>
          </ac:grpSpMkLst>
        </pc:grpChg>
        <pc:grpChg chg="del">
          <ac:chgData name="Helen Woodhead" userId="ad3a4230-80d7-443d-8a9e-007713cf765f" providerId="ADAL" clId="{BB5736FC-7BFF-4CF8-AB90-D8F9CAEB0D58}" dt="2019-07-21T09:58:49.414" v="137" actId="165"/>
          <ac:grpSpMkLst>
            <pc:docMk/>
            <pc:sldMk cId="578601614" sldId="393"/>
            <ac:grpSpMk id="150" creationId="{7DFE70A8-2DA6-4642-B996-EC3DF5821622}"/>
          </ac:grpSpMkLst>
        </pc:grpChg>
        <pc:grpChg chg="del">
          <ac:chgData name="Helen Woodhead" userId="ad3a4230-80d7-443d-8a9e-007713cf765f" providerId="ADAL" clId="{BB5736FC-7BFF-4CF8-AB90-D8F9CAEB0D58}" dt="2019-07-21T09:58:47.011" v="136" actId="165"/>
          <ac:grpSpMkLst>
            <pc:docMk/>
            <pc:sldMk cId="578601614" sldId="393"/>
            <ac:grpSpMk id="151" creationId="{2B80DAC5-C351-4DFB-97BE-23915D40EF67}"/>
          </ac:grpSpMkLst>
        </pc:grpChg>
        <pc:graphicFrameChg chg="add mod modGraphic">
          <ac:chgData name="Helen Woodhead" userId="ad3a4230-80d7-443d-8a9e-007713cf765f" providerId="ADAL" clId="{BB5736FC-7BFF-4CF8-AB90-D8F9CAEB0D58}" dt="2019-07-21T10:00:54.326" v="355" actId="20577"/>
          <ac:graphicFrameMkLst>
            <pc:docMk/>
            <pc:sldMk cId="578601614" sldId="393"/>
            <ac:graphicFrameMk id="2" creationId="{E401074E-FF71-4271-804D-DF95C8765E6B}"/>
          </ac:graphicFrameMkLst>
        </pc:graphicFrameChg>
        <pc:graphicFrameChg chg="add mod modGraphic">
          <ac:chgData name="Helen Woodhead" userId="ad3a4230-80d7-443d-8a9e-007713cf765f" providerId="ADAL" clId="{BB5736FC-7BFF-4CF8-AB90-D8F9CAEB0D58}" dt="2019-07-21T10:00:56.621" v="356" actId="20577"/>
          <ac:graphicFrameMkLst>
            <pc:docMk/>
            <pc:sldMk cId="578601614" sldId="393"/>
            <ac:graphicFrameMk id="62" creationId="{B6210F5D-D1B6-4074-894F-8D45DE1FC4B9}"/>
          </ac:graphicFrameMkLst>
        </pc:graphicFrameChg>
      </pc:sldChg>
      <pc:sldChg chg="addSp delSp modSp">
        <pc:chgData name="Helen Woodhead" userId="ad3a4230-80d7-443d-8a9e-007713cf765f" providerId="ADAL" clId="{BB5736FC-7BFF-4CF8-AB90-D8F9CAEB0D58}" dt="2019-07-21T09:54:36.065" v="101" actId="207"/>
        <pc:sldMkLst>
          <pc:docMk/>
          <pc:sldMk cId="553703643" sldId="394"/>
        </pc:sldMkLst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3" creationId="{450B1F47-9D3F-4FAD-B02B-1011DB71154A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4" creationId="{7425E9D2-CD6E-4C3C-9CCC-2878061FCED6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5" creationId="{03C8576A-3427-4795-9096-D602DAA27A9A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6" creationId="{C6688EAC-8E67-4828-A167-B06FA880B2A3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7" creationId="{0484F464-216F-4865-9206-5813000A31B4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8" creationId="{9E55BF39-3104-4722-B85A-0DB21F7CDDB8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29" creationId="{41D81474-6271-4E72-ADB3-2E0C5DCBC0DA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30" creationId="{EC430A38-532D-40B3-8381-02D916B2C2ED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31" creationId="{6481AD96-FC34-4DAC-B04C-48109D5AFD77}"/>
          </ac:spMkLst>
        </pc:spChg>
        <pc:spChg chg="add mod">
          <ac:chgData name="Helen Woodhead" userId="ad3a4230-80d7-443d-8a9e-007713cf765f" providerId="ADAL" clId="{BB5736FC-7BFF-4CF8-AB90-D8F9CAEB0D58}" dt="2019-07-21T09:54:13.092" v="97" actId="208"/>
          <ac:spMkLst>
            <pc:docMk/>
            <pc:sldMk cId="553703643" sldId="394"/>
            <ac:spMk id="33" creationId="{6069A12D-065A-492B-81E8-BF84535D7797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5" creationId="{16348788-8527-44DA-A2E7-98F685FE9185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6" creationId="{875CA227-C837-4CD1-BB36-81EB426297B5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8" creationId="{D75483E9-D869-4FAB-B0FC-2318D24EE114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89" creationId="{F5E68A70-0338-417E-839B-C1B555799413}"/>
          </ac:spMkLst>
        </pc:spChg>
        <pc:spChg chg="del">
          <ac:chgData name="Helen Woodhead" userId="ad3a4230-80d7-443d-8a9e-007713cf765f" providerId="ADAL" clId="{BB5736FC-7BFF-4CF8-AB90-D8F9CAEB0D58}" dt="2019-07-21T09:53:25.621" v="77" actId="478"/>
          <ac:spMkLst>
            <pc:docMk/>
            <pc:sldMk cId="553703643" sldId="394"/>
            <ac:spMk id="190" creationId="{B26B1AC7-8618-4F72-B857-6BDADD7DDF8D}"/>
          </ac:spMkLst>
        </pc:spChg>
        <pc:grpChg chg="del">
          <ac:chgData name="Helen Woodhead" userId="ad3a4230-80d7-443d-8a9e-007713cf765f" providerId="ADAL" clId="{BB5736FC-7BFF-4CF8-AB90-D8F9CAEB0D58}" dt="2019-07-21T09:53:25.621" v="77" actId="478"/>
          <ac:grpSpMkLst>
            <pc:docMk/>
            <pc:sldMk cId="553703643" sldId="394"/>
            <ac:grpSpMk id="154" creationId="{DAA448FD-4BB3-4D00-BF07-3DA1538C573F}"/>
          </ac:grpSpMkLst>
        </pc:grpChg>
        <pc:graphicFrameChg chg="add">
          <ac:chgData name="Helen Woodhead" userId="ad3a4230-80d7-443d-8a9e-007713cf765f" providerId="ADAL" clId="{BB5736FC-7BFF-4CF8-AB90-D8F9CAEB0D58}" dt="2019-07-21T09:50:50.205" v="17"/>
          <ac:graphicFrameMkLst>
            <pc:docMk/>
            <pc:sldMk cId="553703643" sldId="394"/>
            <ac:graphicFrameMk id="21" creationId="{4EC77ACC-CB40-4123-9DE9-AD0E95B0A97C}"/>
          </ac:graphicFrameMkLst>
        </pc:graphicFrameChg>
        <pc:graphicFrameChg chg="add modGraphic">
          <ac:chgData name="Helen Woodhead" userId="ad3a4230-80d7-443d-8a9e-007713cf765f" providerId="ADAL" clId="{BB5736FC-7BFF-4CF8-AB90-D8F9CAEB0D58}" dt="2019-07-21T09:54:36.065" v="101" actId="207"/>
          <ac:graphicFrameMkLst>
            <pc:docMk/>
            <pc:sldMk cId="553703643" sldId="394"/>
            <ac:graphicFrameMk id="22" creationId="{097B6D44-8A7B-4801-A403-EF0F3122F2B3}"/>
          </ac:graphicFrameMkLst>
        </pc:graphicFrameChg>
        <pc:graphicFrameChg chg="del modGraphic">
          <ac:chgData name="Helen Woodhead" userId="ad3a4230-80d7-443d-8a9e-007713cf765f" providerId="ADAL" clId="{BB5736FC-7BFF-4CF8-AB90-D8F9CAEB0D58}" dt="2019-07-21T09:50:49.689" v="16" actId="478"/>
          <ac:graphicFrameMkLst>
            <pc:docMk/>
            <pc:sldMk cId="553703643" sldId="394"/>
            <ac:graphicFrameMk id="152" creationId="{A7FCDE8F-CEB1-4FD8-A7DC-BA7B2AA8AB58}"/>
          </ac:graphicFrameMkLst>
        </pc:graphicFrameChg>
        <pc:graphicFrameChg chg="del">
          <ac:chgData name="Helen Woodhead" userId="ad3a4230-80d7-443d-8a9e-007713cf765f" providerId="ADAL" clId="{BB5736FC-7BFF-4CF8-AB90-D8F9CAEB0D58}" dt="2019-07-21T09:53:25.621" v="77" actId="478"/>
          <ac:graphicFrameMkLst>
            <pc:docMk/>
            <pc:sldMk cId="553703643" sldId="394"/>
            <ac:graphicFrameMk id="153" creationId="{1F9A9563-E04F-4E1A-B2CC-B629CD3CDCAC}"/>
          </ac:graphicFrameMkLst>
        </pc:graphicFrameChg>
        <pc:cxnChg chg="mod">
          <ac:chgData name="Helen Woodhead" userId="ad3a4230-80d7-443d-8a9e-007713cf765f" providerId="ADAL" clId="{BB5736FC-7BFF-4CF8-AB90-D8F9CAEB0D58}" dt="2019-07-21T09:53:40.621" v="93" actId="1036"/>
          <ac:cxnSpMkLst>
            <pc:docMk/>
            <pc:sldMk cId="553703643" sldId="394"/>
            <ac:cxnSpMk id="3" creationId="{358302A0-4D78-424A-9890-159099F5D7FC}"/>
          </ac:cxnSpMkLst>
        </pc:cxnChg>
      </pc:sldChg>
      <pc:sldChg chg="addSp delSp modSp">
        <pc:chgData name="Helen Woodhead" userId="ad3a4230-80d7-443d-8a9e-007713cf765f" providerId="ADAL" clId="{BB5736FC-7BFF-4CF8-AB90-D8F9CAEB0D58}" dt="2019-07-21T09:56:25.471" v="120" actId="207"/>
        <pc:sldMkLst>
          <pc:docMk/>
          <pc:sldMk cId="4035793401" sldId="395"/>
        </pc:sldMkLst>
        <pc:spChg chg="del">
          <ac:chgData name="Helen Woodhead" userId="ad3a4230-80d7-443d-8a9e-007713cf765f" providerId="ADAL" clId="{BB5736FC-7BFF-4CF8-AB90-D8F9CAEB0D58}" dt="2019-07-21T09:55:59.110" v="117" actId="478"/>
          <ac:spMkLst>
            <pc:docMk/>
            <pc:sldMk cId="4035793401" sldId="395"/>
            <ac:spMk id="3" creationId="{3CC71210-5A89-4D1C-AFEC-8CFAB67B111B}"/>
          </ac:spMkLst>
        </pc:spChg>
        <pc:spChg chg="del">
          <ac:chgData name="Helen Woodhead" userId="ad3a4230-80d7-443d-8a9e-007713cf765f" providerId="ADAL" clId="{BB5736FC-7BFF-4CF8-AB90-D8F9CAEB0D58}" dt="2019-07-21T09:55:59.110" v="117" actId="478"/>
          <ac:spMkLst>
            <pc:docMk/>
            <pc:sldMk cId="4035793401" sldId="395"/>
            <ac:spMk id="4" creationId="{BD65282C-5DE6-4071-BCC2-3C17B3CB8C69}"/>
          </ac:spMkLst>
        </pc:spChg>
        <pc:spChg chg="add">
          <ac:chgData name="Helen Woodhead" userId="ad3a4230-80d7-443d-8a9e-007713cf765f" providerId="ADAL" clId="{BB5736FC-7BFF-4CF8-AB90-D8F9CAEB0D58}" dt="2019-07-21T09:56:10.603" v="118"/>
          <ac:spMkLst>
            <pc:docMk/>
            <pc:sldMk cId="4035793401" sldId="395"/>
            <ac:spMk id="13" creationId="{C506D9C9-44BE-4262-BC44-7A235F02BD23}"/>
          </ac:spMkLst>
        </pc:spChg>
        <pc:spChg chg="add">
          <ac:chgData name="Helen Woodhead" userId="ad3a4230-80d7-443d-8a9e-007713cf765f" providerId="ADAL" clId="{BB5736FC-7BFF-4CF8-AB90-D8F9CAEB0D58}" dt="2019-07-21T09:56:10.603" v="118"/>
          <ac:spMkLst>
            <pc:docMk/>
            <pc:sldMk cId="4035793401" sldId="395"/>
            <ac:spMk id="14" creationId="{25E73BCF-E3A3-4B55-9782-FA5B37E9F181}"/>
          </ac:spMkLst>
        </pc:spChg>
        <pc:graphicFrameChg chg="del">
          <ac:chgData name="Helen Woodhead" userId="ad3a4230-80d7-443d-8a9e-007713cf765f" providerId="ADAL" clId="{BB5736FC-7BFF-4CF8-AB90-D8F9CAEB0D58}" dt="2019-07-21T09:55:59.110" v="117" actId="478"/>
          <ac:graphicFrameMkLst>
            <pc:docMk/>
            <pc:sldMk cId="4035793401" sldId="395"/>
            <ac:graphicFrameMk id="11" creationId="{40ED21EE-1B73-4B84-B658-65D6A0D6EB2E}"/>
          </ac:graphicFrameMkLst>
        </pc:graphicFrameChg>
        <pc:graphicFrameChg chg="add modGraphic">
          <ac:chgData name="Helen Woodhead" userId="ad3a4230-80d7-443d-8a9e-007713cf765f" providerId="ADAL" clId="{BB5736FC-7BFF-4CF8-AB90-D8F9CAEB0D58}" dt="2019-07-21T09:56:25.471" v="120" actId="207"/>
          <ac:graphicFrameMkLst>
            <pc:docMk/>
            <pc:sldMk cId="4035793401" sldId="395"/>
            <ac:graphicFrameMk id="12" creationId="{63AA0BE9-6BBE-4A38-A30E-C907740B31D6}"/>
          </ac:graphicFrameMkLst>
        </pc:graphicFrameChg>
      </pc:sldChg>
      <pc:sldChg chg="addSp delSp modSp">
        <pc:chgData name="Helen Woodhead" userId="ad3a4230-80d7-443d-8a9e-007713cf765f" providerId="ADAL" clId="{BB5736FC-7BFF-4CF8-AB90-D8F9CAEB0D58}" dt="2019-07-21T09:58:00.322" v="135" actId="171"/>
        <pc:sldMkLst>
          <pc:docMk/>
          <pc:sldMk cId="1832446740" sldId="396"/>
        </pc:sldMkLst>
        <pc:graphicFrameChg chg="del">
          <ac:chgData name="Helen Woodhead" userId="ad3a4230-80d7-443d-8a9e-007713cf765f" providerId="ADAL" clId="{BB5736FC-7BFF-4CF8-AB90-D8F9CAEB0D58}" dt="2019-07-21T09:57:45.915" v="128" actId="478"/>
          <ac:graphicFrameMkLst>
            <pc:docMk/>
            <pc:sldMk cId="1832446740" sldId="396"/>
            <ac:graphicFrameMk id="11" creationId="{6E82CB3E-03D4-48A7-9180-57A38E5145DF}"/>
          </ac:graphicFrameMkLst>
        </pc:graphicFrameChg>
        <pc:graphicFrameChg chg="add ord modGraphic">
          <ac:chgData name="Helen Woodhead" userId="ad3a4230-80d7-443d-8a9e-007713cf765f" providerId="ADAL" clId="{BB5736FC-7BFF-4CF8-AB90-D8F9CAEB0D58}" dt="2019-07-21T09:58:00.322" v="135" actId="171"/>
          <ac:graphicFrameMkLst>
            <pc:docMk/>
            <pc:sldMk cId="1832446740" sldId="396"/>
            <ac:graphicFrameMk id="13" creationId="{988AAA39-9AD9-4BB8-AA48-FCB140C343BD}"/>
          </ac:graphicFrameMkLst>
        </pc:graphicFrameChg>
      </pc:sldChg>
      <pc:sldChg chg="addSp delSp modSp">
        <pc:chgData name="Helen Woodhead" userId="ad3a4230-80d7-443d-8a9e-007713cf765f" providerId="ADAL" clId="{BB5736FC-7BFF-4CF8-AB90-D8F9CAEB0D58}" dt="2019-07-21T10:10:43.643" v="539" actId="20577"/>
        <pc:sldMkLst>
          <pc:docMk/>
          <pc:sldMk cId="1384869841" sldId="398"/>
        </pc:sldMkLst>
        <pc:spChg chg="del">
          <ac:chgData name="Helen Woodhead" userId="ad3a4230-80d7-443d-8a9e-007713cf765f" providerId="ADAL" clId="{BB5736FC-7BFF-4CF8-AB90-D8F9CAEB0D58}" dt="2019-07-21T10:10:11.581" v="518" actId="478"/>
          <ac:spMkLst>
            <pc:docMk/>
            <pc:sldMk cId="1384869841" sldId="398"/>
            <ac:spMk id="11" creationId="{33F08F3F-2DDC-4531-BEE4-B2B60ACB190C}"/>
          </ac:spMkLst>
        </pc:spChg>
        <pc:spChg chg="del">
          <ac:chgData name="Helen Woodhead" userId="ad3a4230-80d7-443d-8a9e-007713cf765f" providerId="ADAL" clId="{BB5736FC-7BFF-4CF8-AB90-D8F9CAEB0D58}" dt="2019-07-21T10:10:11.581" v="518" actId="478"/>
          <ac:spMkLst>
            <pc:docMk/>
            <pc:sldMk cId="1384869841" sldId="398"/>
            <ac:spMk id="13" creationId="{D73FA3D6-1F1D-4965-8BDD-1AC7203E39BC}"/>
          </ac:spMkLst>
        </pc:spChg>
        <pc:spChg chg="del">
          <ac:chgData name="Helen Woodhead" userId="ad3a4230-80d7-443d-8a9e-007713cf765f" providerId="ADAL" clId="{BB5736FC-7BFF-4CF8-AB90-D8F9CAEB0D58}" dt="2019-07-21T10:10:11.581" v="518" actId="478"/>
          <ac:spMkLst>
            <pc:docMk/>
            <pc:sldMk cId="1384869841" sldId="398"/>
            <ac:spMk id="14" creationId="{C8D1DB1B-F1A2-4321-A2D0-A146A8D71694}"/>
          </ac:spMkLst>
        </pc:spChg>
        <pc:spChg chg="add">
          <ac:chgData name="Helen Woodhead" userId="ad3a4230-80d7-443d-8a9e-007713cf765f" providerId="ADAL" clId="{BB5736FC-7BFF-4CF8-AB90-D8F9CAEB0D58}" dt="2019-07-21T10:10:12.338" v="519"/>
          <ac:spMkLst>
            <pc:docMk/>
            <pc:sldMk cId="1384869841" sldId="398"/>
            <ac:spMk id="15" creationId="{5DA06469-4857-4BEA-9EC2-AFCD87984787}"/>
          </ac:spMkLst>
        </pc:spChg>
        <pc:spChg chg="add">
          <ac:chgData name="Helen Woodhead" userId="ad3a4230-80d7-443d-8a9e-007713cf765f" providerId="ADAL" clId="{BB5736FC-7BFF-4CF8-AB90-D8F9CAEB0D58}" dt="2019-07-21T10:10:12.338" v="519"/>
          <ac:spMkLst>
            <pc:docMk/>
            <pc:sldMk cId="1384869841" sldId="398"/>
            <ac:spMk id="16" creationId="{27EFBB84-D4CC-414F-A2A7-2E96468FD137}"/>
          </ac:spMkLst>
        </pc:spChg>
        <pc:spChg chg="add">
          <ac:chgData name="Helen Woodhead" userId="ad3a4230-80d7-443d-8a9e-007713cf765f" providerId="ADAL" clId="{BB5736FC-7BFF-4CF8-AB90-D8F9CAEB0D58}" dt="2019-07-21T10:10:12.338" v="519"/>
          <ac:spMkLst>
            <pc:docMk/>
            <pc:sldMk cId="1384869841" sldId="398"/>
            <ac:spMk id="17" creationId="{E510BA56-97E6-44AA-89A3-DFF0FDE2B84A}"/>
          </ac:spMkLst>
        </pc:spChg>
        <pc:spChg chg="mod">
          <ac:chgData name="Helen Woodhead" userId="ad3a4230-80d7-443d-8a9e-007713cf765f" providerId="ADAL" clId="{BB5736FC-7BFF-4CF8-AB90-D8F9CAEB0D58}" dt="2019-07-21T10:10:43.643" v="539" actId="20577"/>
          <ac:spMkLst>
            <pc:docMk/>
            <pc:sldMk cId="1384869841" sldId="398"/>
            <ac:spMk id="19" creationId="{5252A847-DE45-4FA3-A1F8-EEBEB845FF8E}"/>
          </ac:spMkLst>
        </pc:spChg>
        <pc:graphicFrameChg chg="del">
          <ac:chgData name="Helen Woodhead" userId="ad3a4230-80d7-443d-8a9e-007713cf765f" providerId="ADAL" clId="{BB5736FC-7BFF-4CF8-AB90-D8F9CAEB0D58}" dt="2019-07-21T10:10:11.581" v="518" actId="478"/>
          <ac:graphicFrameMkLst>
            <pc:docMk/>
            <pc:sldMk cId="1384869841" sldId="398"/>
            <ac:graphicFrameMk id="10" creationId="{BEF57586-D84C-492B-82D9-B37BBB76600A}"/>
          </ac:graphicFrameMkLst>
        </pc:graphicFrameChg>
        <pc:graphicFrameChg chg="add modGraphic">
          <ac:chgData name="Helen Woodhead" userId="ad3a4230-80d7-443d-8a9e-007713cf765f" providerId="ADAL" clId="{BB5736FC-7BFF-4CF8-AB90-D8F9CAEB0D58}" dt="2019-07-21T10:10:28.494" v="524" actId="207"/>
          <ac:graphicFrameMkLst>
            <pc:docMk/>
            <pc:sldMk cId="1384869841" sldId="398"/>
            <ac:graphicFrameMk id="12" creationId="{D2CEAD01-B6C7-41CE-B06F-2F1FBD0FBDDE}"/>
          </ac:graphicFrameMkLst>
        </pc:graphicFrameChg>
      </pc:sldChg>
      <pc:sldChg chg="addSp delSp">
        <pc:chgData name="Helen Woodhead" userId="ad3a4230-80d7-443d-8a9e-007713cf765f" providerId="ADAL" clId="{BB5736FC-7BFF-4CF8-AB90-D8F9CAEB0D58}" dt="2019-07-21T10:11:57.826" v="581"/>
        <pc:sldMkLst>
          <pc:docMk/>
          <pc:sldMk cId="1875164219" sldId="399"/>
        </pc:sldMkLst>
        <pc:graphicFrameChg chg="del">
          <ac:chgData name="Helen Woodhead" userId="ad3a4230-80d7-443d-8a9e-007713cf765f" providerId="ADAL" clId="{BB5736FC-7BFF-4CF8-AB90-D8F9CAEB0D58}" dt="2019-07-21T10:11:21.716" v="575" actId="478"/>
          <ac:graphicFrameMkLst>
            <pc:docMk/>
            <pc:sldMk cId="1875164219" sldId="399"/>
            <ac:graphicFrameMk id="10" creationId="{B99AEE04-6DF0-4895-B2CD-A51B0D3101C0}"/>
          </ac:graphicFrameMkLst>
        </pc:graphicFrameChg>
        <pc:graphicFrameChg chg="add">
          <ac:chgData name="Helen Woodhead" userId="ad3a4230-80d7-443d-8a9e-007713cf765f" providerId="ADAL" clId="{BB5736FC-7BFF-4CF8-AB90-D8F9CAEB0D58}" dt="2019-07-21T10:11:57.826" v="581"/>
          <ac:graphicFrameMkLst>
            <pc:docMk/>
            <pc:sldMk cId="1875164219" sldId="399"/>
            <ac:graphicFrameMk id="11" creationId="{8EC37D6B-9B7C-4DBC-A0BD-CCFF3DAF60C7}"/>
          </ac:graphicFrameMkLst>
        </pc:graphicFrameChg>
      </pc:sldChg>
      <pc:sldChg chg="addSp delSp">
        <pc:chgData name="Helen Woodhead" userId="ad3a4230-80d7-443d-8a9e-007713cf765f" providerId="ADAL" clId="{BB5736FC-7BFF-4CF8-AB90-D8F9CAEB0D58}" dt="2019-07-21T10:12:00.528" v="582"/>
        <pc:sldMkLst>
          <pc:docMk/>
          <pc:sldMk cId="1932297794" sldId="400"/>
        </pc:sldMkLst>
        <pc:graphicFrameChg chg="del">
          <ac:chgData name="Helen Woodhead" userId="ad3a4230-80d7-443d-8a9e-007713cf765f" providerId="ADAL" clId="{BB5736FC-7BFF-4CF8-AB90-D8F9CAEB0D58}" dt="2019-07-21T10:11:18.731" v="574" actId="478"/>
          <ac:graphicFrameMkLst>
            <pc:docMk/>
            <pc:sldMk cId="1932297794" sldId="400"/>
            <ac:graphicFrameMk id="10" creationId="{B99AEE04-6DF0-4895-B2CD-A51B0D3101C0}"/>
          </ac:graphicFrameMkLst>
        </pc:graphicFrameChg>
        <pc:graphicFrameChg chg="add">
          <ac:chgData name="Helen Woodhead" userId="ad3a4230-80d7-443d-8a9e-007713cf765f" providerId="ADAL" clId="{BB5736FC-7BFF-4CF8-AB90-D8F9CAEB0D58}" dt="2019-07-21T10:12:00.528" v="582"/>
          <ac:graphicFrameMkLst>
            <pc:docMk/>
            <pc:sldMk cId="1932297794" sldId="400"/>
            <ac:graphicFrameMk id="11" creationId="{65D45A06-9654-4550-88F1-AA89DDFAE851}"/>
          </ac:graphicFrameMkLst>
        </pc:graphicFrameChg>
      </pc:sldChg>
      <pc:sldChg chg="addSp delSp modSp add">
        <pc:chgData name="Helen Woodhead" userId="ad3a4230-80d7-443d-8a9e-007713cf765f" providerId="ADAL" clId="{BB5736FC-7BFF-4CF8-AB90-D8F9CAEB0D58}" dt="2019-07-21T10:13:17.050" v="585" actId="167"/>
        <pc:sldMkLst>
          <pc:docMk/>
          <pc:sldMk cId="780756796" sldId="401"/>
        </pc:sldMkLst>
        <pc:spChg chg="mod">
          <ac:chgData name="Helen Woodhead" userId="ad3a4230-80d7-443d-8a9e-007713cf765f" providerId="ADAL" clId="{BB5736FC-7BFF-4CF8-AB90-D8F9CAEB0D58}" dt="2019-07-21T10:06:59.299" v="464" actId="403"/>
          <ac:spMkLst>
            <pc:docMk/>
            <pc:sldMk cId="780756796" sldId="401"/>
            <ac:spMk id="19" creationId="{5252A847-DE45-4FA3-A1F8-EEBEB845FF8E}"/>
          </ac:spMkLst>
        </pc:spChg>
        <pc:spChg chg="add del mod">
          <ac:chgData name="Helen Woodhead" userId="ad3a4230-80d7-443d-8a9e-007713cf765f" providerId="ADAL" clId="{BB5736FC-7BFF-4CF8-AB90-D8F9CAEB0D58}" dt="2019-07-21T10:04:51.597" v="429"/>
          <ac:spMkLst>
            <pc:docMk/>
            <pc:sldMk cId="780756796" sldId="401"/>
            <ac:spMk id="48" creationId="{27276F95-A644-4079-A206-F6FD280F6DB1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49" creationId="{F7888FCF-0EA3-4DEB-B7CD-374E7C132E7F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63" creationId="{BEDA7DAA-BBA1-447F-8123-D3E6D648D2B0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65" creationId="{88F354BC-DACB-4BA4-8B9E-30B7E288B452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75" creationId="{DE4B7D14-167D-4702-9518-FD6A273EFC92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77" creationId="{2DA13B23-212A-44F6-AD97-1DF2ABD8B1B5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81" creationId="{AC9608D2-7540-492A-853E-2127E3816778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82" creationId="{A09FEDEF-3EE1-4312-A490-AB631C8D9030}"/>
          </ac:spMkLst>
        </pc:spChg>
        <pc:spChg chg="mod">
          <ac:chgData name="Helen Woodhead" userId="ad3a4230-80d7-443d-8a9e-007713cf765f" providerId="ADAL" clId="{BB5736FC-7BFF-4CF8-AB90-D8F9CAEB0D58}" dt="2019-07-21T10:05:41.564" v="433" actId="208"/>
          <ac:spMkLst>
            <pc:docMk/>
            <pc:sldMk cId="780756796" sldId="401"/>
            <ac:spMk id="85" creationId="{482CCD41-AAFB-428D-9021-A051C6CC848E}"/>
          </ac:spMkLst>
        </pc:spChg>
        <pc:spChg chg="mod">
          <ac:chgData name="Helen Woodhead" userId="ad3a4230-80d7-443d-8a9e-007713cf765f" providerId="ADAL" clId="{BB5736FC-7BFF-4CF8-AB90-D8F9CAEB0D58}" dt="2019-07-21T10:05:03.476" v="430" actId="208"/>
          <ac:spMkLst>
            <pc:docMk/>
            <pc:sldMk cId="780756796" sldId="401"/>
            <ac:spMk id="86" creationId="{F7B3D8CF-F6A8-4531-822A-33A8465B70DB}"/>
          </ac:spMkLst>
        </pc:spChg>
        <pc:spChg chg="mod">
          <ac:chgData name="Helen Woodhead" userId="ad3a4230-80d7-443d-8a9e-007713cf765f" providerId="ADAL" clId="{BB5736FC-7BFF-4CF8-AB90-D8F9CAEB0D58}" dt="2019-07-21T10:05:41.564" v="433" actId="208"/>
          <ac:spMkLst>
            <pc:docMk/>
            <pc:sldMk cId="780756796" sldId="401"/>
            <ac:spMk id="87" creationId="{5EB76E99-5FB1-4466-97F0-EE4A60C1A10F}"/>
          </ac:spMkLst>
        </pc:spChg>
        <pc:spChg chg="mod">
          <ac:chgData name="Helen Woodhead" userId="ad3a4230-80d7-443d-8a9e-007713cf765f" providerId="ADAL" clId="{BB5736FC-7BFF-4CF8-AB90-D8F9CAEB0D58}" dt="2019-07-21T10:05:03.476" v="430" actId="208"/>
          <ac:spMkLst>
            <pc:docMk/>
            <pc:sldMk cId="780756796" sldId="401"/>
            <ac:spMk id="88" creationId="{74C0487A-2E14-45CB-AAA9-6645A48F94C4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01" creationId="{1DE216C2-A14A-4BBF-B521-359A8CF180C8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16" creationId="{84E6883B-950B-406F-A2C2-D74E3A592675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18" creationId="{C923C6EE-3DDC-41F8-BE95-620B10C563B3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19" creationId="{183AA358-AD5A-4884-8095-D80E668D59A0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0" creationId="{CA50DFCB-D451-4EB7-9928-F5E209F5409C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1" creationId="{366CEEA3-939A-412D-BF52-9D19A57E9C4D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4" creationId="{1A220603-A2A1-4656-A34E-3129C67389D8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6" creationId="{1D58DA97-2A84-42D1-B403-430F7E3B2AD9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7" creationId="{17AD4597-EBCA-45B0-8C10-F0979E158F72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8" creationId="{955D4531-AD28-458B-A68E-132F93667E39}"/>
          </ac:spMkLst>
        </pc:spChg>
        <pc:spChg chg="mod">
          <ac:chgData name="Helen Woodhead" userId="ad3a4230-80d7-443d-8a9e-007713cf765f" providerId="ADAL" clId="{BB5736FC-7BFF-4CF8-AB90-D8F9CAEB0D58}" dt="2019-07-21T10:06:15.068" v="437" actId="208"/>
          <ac:spMkLst>
            <pc:docMk/>
            <pc:sldMk cId="780756796" sldId="401"/>
            <ac:spMk id="129" creationId="{3622E952-1111-4E8C-88FB-429EBB16CA39}"/>
          </ac:spMkLst>
        </pc:spChg>
        <pc:graphicFrameChg chg="modGraphic">
          <ac:chgData name="Helen Woodhead" userId="ad3a4230-80d7-443d-8a9e-007713cf765f" providerId="ADAL" clId="{BB5736FC-7BFF-4CF8-AB90-D8F9CAEB0D58}" dt="2019-07-21T10:05:17.039" v="432" actId="207"/>
          <ac:graphicFrameMkLst>
            <pc:docMk/>
            <pc:sldMk cId="780756796" sldId="401"/>
            <ac:graphicFrameMk id="2" creationId="{E401074E-FF71-4271-804D-DF95C8765E6B}"/>
          </ac:graphicFrameMkLst>
        </pc:graphicFrameChg>
        <pc:graphicFrameChg chg="modGraphic">
          <ac:chgData name="Helen Woodhead" userId="ad3a4230-80d7-443d-8a9e-007713cf765f" providerId="ADAL" clId="{BB5736FC-7BFF-4CF8-AB90-D8F9CAEB0D58}" dt="2019-07-21T10:05:09.334" v="431" actId="207"/>
          <ac:graphicFrameMkLst>
            <pc:docMk/>
            <pc:sldMk cId="780756796" sldId="401"/>
            <ac:graphicFrameMk id="62" creationId="{B6210F5D-D1B6-4074-894F-8D45DE1FC4B9}"/>
          </ac:graphicFrameMkLst>
        </pc:graphicFrameChg>
        <pc:picChg chg="del mod">
          <ac:chgData name="Helen Woodhead" userId="ad3a4230-80d7-443d-8a9e-007713cf765f" providerId="ADAL" clId="{BB5736FC-7BFF-4CF8-AB90-D8F9CAEB0D58}" dt="2019-07-21T10:13:13.586" v="583" actId="478"/>
          <ac:picMkLst>
            <pc:docMk/>
            <pc:sldMk cId="780756796" sldId="401"/>
            <ac:picMk id="8" creationId="{D9426B6B-94AA-4D9B-BC63-8F0BC9ED5115}"/>
          </ac:picMkLst>
        </pc:picChg>
        <pc:picChg chg="add ord">
          <ac:chgData name="Helen Woodhead" userId="ad3a4230-80d7-443d-8a9e-007713cf765f" providerId="ADAL" clId="{BB5736FC-7BFF-4CF8-AB90-D8F9CAEB0D58}" dt="2019-07-21T10:13:17.050" v="585" actId="167"/>
          <ac:picMkLst>
            <pc:docMk/>
            <pc:sldMk cId="780756796" sldId="401"/>
            <ac:picMk id="50" creationId="{FB2E30CC-CED1-46E1-B534-82220D315C75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Autumn Block 2 – Addition and Subtraction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4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Step 3: Add Two 4-Digit Numbers  </a:t>
            </a:r>
            <a:r>
              <a:rPr lang="en-GB" sz="4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2</a:t>
            </a:r>
          </a:p>
          <a:p>
            <a:pPr lvl="0" algn="ctr"/>
            <a:endParaRPr lang="en-GB" sz="4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4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FLUENCY</a:t>
            </a:r>
            <a:endParaRPr lang="en-GB" sz="44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7" name="Picture 6" descr="A close up of a sign&#10;&#10;Description generated with high confidence">
            <a:extLst>
              <a:ext uri="{FF2B5EF4-FFF2-40B4-BE49-F238E27FC236}">
                <a16:creationId xmlns:a16="http://schemas.microsoft.com/office/drawing/2014/main" id="{FB5B5E72-38CF-407D-AEC9-ACEACF996DF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46E66C59-FD29-452A-9A08-6D65E34A4A7E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so that the missing digit leads to an exchange.</a:t>
            </a: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0C16D882-0A4F-47ED-9C67-EFEFDEAC0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05B9D502-EB67-4660-9E31-916F3E23BB79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1A86A8D-11D4-4205-8CE9-78CF04463A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7243603"/>
              </p:ext>
            </p:extLst>
          </p:nvPr>
        </p:nvGraphicFramePr>
        <p:xfrm>
          <a:off x="1259151" y="2029421"/>
          <a:ext cx="6251989" cy="32190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838">
                  <a:extLst>
                    <a:ext uri="{9D8B030D-6E8A-4147-A177-3AD203B41FA5}">
                      <a16:colId xmlns:a16="http://schemas.microsoft.com/office/drawing/2014/main" val="348339157"/>
                    </a:ext>
                  </a:extLst>
                </a:gridCol>
                <a:gridCol w="1474825">
                  <a:extLst>
                    <a:ext uri="{9D8B030D-6E8A-4147-A177-3AD203B41FA5}">
                      <a16:colId xmlns:a16="http://schemas.microsoft.com/office/drawing/2014/main" val="1632975140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654579568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735052297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727568181"/>
                    </a:ext>
                  </a:extLst>
                </a:gridCol>
              </a:tblGrid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H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T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072229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013314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227638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92020555-DBAF-4654-8C71-C338562FCBFA}"/>
              </a:ext>
            </a:extLst>
          </p:cNvPr>
          <p:cNvGrpSpPr/>
          <p:nvPr/>
        </p:nvGrpSpPr>
        <p:grpSpPr>
          <a:xfrm>
            <a:off x="3539687" y="3299695"/>
            <a:ext cx="652934" cy="652996"/>
            <a:chOff x="800100" y="8215478"/>
            <a:chExt cx="277412" cy="27743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89B72CA-A075-47AE-9FD7-8107409F8F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DC2CA59-01A2-451C-B383-F2E2F64939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57F7587-DC4F-46B6-AA4D-F6C1DEAAB4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464B94A-B47A-484D-BA01-75EB45066E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E9B49A-E554-40E0-BE2A-7A9072CF5DF0}"/>
              </a:ext>
            </a:extLst>
          </p:cNvPr>
          <p:cNvGrpSpPr/>
          <p:nvPr/>
        </p:nvGrpSpPr>
        <p:grpSpPr>
          <a:xfrm>
            <a:off x="6445826" y="4354527"/>
            <a:ext cx="652934" cy="652996"/>
            <a:chOff x="800100" y="8215478"/>
            <a:chExt cx="277412" cy="27743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889E811-2757-4A2E-98E8-144006C65B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9C321C4-8985-4C47-878B-4F19884088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F6A985E-61A9-4AFF-991F-AD1A275FF2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7680AA8-0829-4B5B-86E8-4AF2B8665B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B384A8B-617E-4BF3-B13E-69D95D50F8B8}"/>
              </a:ext>
            </a:extLst>
          </p:cNvPr>
          <p:cNvGrpSpPr/>
          <p:nvPr/>
        </p:nvGrpSpPr>
        <p:grpSpPr>
          <a:xfrm>
            <a:off x="2112497" y="3312954"/>
            <a:ext cx="652934" cy="652996"/>
            <a:chOff x="800100" y="8215478"/>
            <a:chExt cx="277412" cy="27743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C18E663-337E-4D16-9FD3-B6BE3ACB40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1B2D6F8-6DE2-4719-BBCB-A27AD6CC58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F7DA7AA-54A2-4682-9A00-79AF56C9C3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DB97EC5-DEF9-4A07-B927-901E7C566052}"/>
              </a:ext>
            </a:extLst>
          </p:cNvPr>
          <p:cNvGrpSpPr/>
          <p:nvPr/>
        </p:nvGrpSpPr>
        <p:grpSpPr>
          <a:xfrm>
            <a:off x="6443710" y="3286068"/>
            <a:ext cx="652934" cy="652996"/>
            <a:chOff x="800100" y="8215478"/>
            <a:chExt cx="277412" cy="2774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A151397-2569-4F12-9BDD-782ADC9FEA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4C7F4FE-B2F0-4D3A-81F8-A630F29841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AEC924E-A65C-456E-831D-C151CC2FF2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5ABB6A6-4720-430D-95D0-1FC945343C72}"/>
              </a:ext>
            </a:extLst>
          </p:cNvPr>
          <p:cNvGrpSpPr/>
          <p:nvPr/>
        </p:nvGrpSpPr>
        <p:grpSpPr>
          <a:xfrm>
            <a:off x="3543219" y="4331291"/>
            <a:ext cx="652934" cy="652996"/>
            <a:chOff x="800100" y="8215478"/>
            <a:chExt cx="277412" cy="277438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AC863A6-32DC-4402-942B-22D5F09FEB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0F36154-4C92-461C-BAC8-133CE7BDB4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862D178-B857-4324-B801-969E6178F7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B1755E-6EA3-4C8B-B362-AA01719C30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26ACCD6-1BA6-48CC-85AB-C72BE2DC03BD}"/>
              </a:ext>
            </a:extLst>
          </p:cNvPr>
          <p:cNvGrpSpPr/>
          <p:nvPr/>
        </p:nvGrpSpPr>
        <p:grpSpPr>
          <a:xfrm>
            <a:off x="4701070" y="4340082"/>
            <a:ext cx="1311478" cy="662800"/>
            <a:chOff x="2533089" y="8211312"/>
            <a:chExt cx="557207" cy="281604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C53CEE7-13FD-4E98-8801-819E7C9FF442}"/>
                </a:ext>
              </a:extLst>
            </p:cNvPr>
            <p:cNvGrpSpPr/>
            <p:nvPr/>
          </p:nvGrpSpPr>
          <p:grpSpPr>
            <a:xfrm>
              <a:off x="2533089" y="8215478"/>
              <a:ext cx="277412" cy="277438"/>
              <a:chOff x="800100" y="8215478"/>
              <a:chExt cx="277412" cy="277438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720F91A-C406-4466-B7B3-46BCF97D6D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AB6AEA3-A1BF-43A5-B03C-19E00E2B3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6552189B-B4EF-445B-B0F1-FF9013CDCD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B4D3B1C-636D-4CC3-AF6F-6D86CE375B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F931CFE-A7DC-4F70-B203-E50608B9E6A7}"/>
                </a:ext>
              </a:extLst>
            </p:cNvPr>
            <p:cNvGrpSpPr/>
            <p:nvPr/>
          </p:nvGrpSpPr>
          <p:grpSpPr>
            <a:xfrm>
              <a:off x="2857560" y="8211312"/>
              <a:ext cx="108000" cy="277438"/>
              <a:chOff x="800100" y="8215478"/>
              <a:chExt cx="108000" cy="277438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46FF330-6AA4-4602-AB16-EB45874FB9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EA6D05F9-D7D9-453E-8543-3D85F9966F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C6FD6DC-B95C-49F4-BE4F-C0E3AFEE5B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82296" y="828580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DA590E9A-245D-4929-A263-FABB36D649F5}"/>
              </a:ext>
            </a:extLst>
          </p:cNvPr>
          <p:cNvSpPr>
            <a:spLocks noChangeAspect="1"/>
          </p:cNvSpPr>
          <p:nvPr/>
        </p:nvSpPr>
        <p:spPr>
          <a:xfrm>
            <a:off x="2172488" y="4602993"/>
            <a:ext cx="254196" cy="25419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BCEC35D-FD85-4B2F-920B-5549BC9C8E65}"/>
              </a:ext>
            </a:extLst>
          </p:cNvPr>
          <p:cNvSpPr>
            <a:spLocks/>
          </p:cNvSpPr>
          <p:nvPr/>
        </p:nvSpPr>
        <p:spPr>
          <a:xfrm>
            <a:off x="4733236" y="3200740"/>
            <a:ext cx="1241538" cy="8763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40813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4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 so that the missing digit leads to an exchange.</a:t>
            </a: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Numbers 4, 5, 6, 7, 8 or 9 could also have been inserted.</a:t>
            </a: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4" name="Picture 13" descr="A close up of a sign&#10;&#10;Description generated with high confidence">
            <a:extLst>
              <a:ext uri="{FF2B5EF4-FFF2-40B4-BE49-F238E27FC236}">
                <a16:creationId xmlns:a16="http://schemas.microsoft.com/office/drawing/2014/main" id="{0C16D882-0A4F-47ED-9C67-EFEFDEAC0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5" name="TextBox 8">
            <a:extLst>
              <a:ext uri="{FF2B5EF4-FFF2-40B4-BE49-F238E27FC236}">
                <a16:creationId xmlns:a16="http://schemas.microsoft.com/office/drawing/2014/main" id="{05B9D502-EB67-4660-9E31-916F3E23BB79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1A86A8D-11D4-4205-8CE9-78CF04463A91}"/>
              </a:ext>
            </a:extLst>
          </p:cNvPr>
          <p:cNvGraphicFramePr>
            <a:graphicFrameLocks noGrp="1"/>
          </p:cNvGraphicFramePr>
          <p:nvPr/>
        </p:nvGraphicFramePr>
        <p:xfrm>
          <a:off x="1259151" y="2029421"/>
          <a:ext cx="6251989" cy="32190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5838">
                  <a:extLst>
                    <a:ext uri="{9D8B030D-6E8A-4147-A177-3AD203B41FA5}">
                      <a16:colId xmlns:a16="http://schemas.microsoft.com/office/drawing/2014/main" val="348339157"/>
                    </a:ext>
                  </a:extLst>
                </a:gridCol>
                <a:gridCol w="1474825">
                  <a:extLst>
                    <a:ext uri="{9D8B030D-6E8A-4147-A177-3AD203B41FA5}">
                      <a16:colId xmlns:a16="http://schemas.microsoft.com/office/drawing/2014/main" val="1632975140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654579568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735052297"/>
                    </a:ext>
                  </a:extLst>
                </a:gridCol>
                <a:gridCol w="1440442">
                  <a:extLst>
                    <a:ext uri="{9D8B030D-6E8A-4147-A177-3AD203B41FA5}">
                      <a16:colId xmlns:a16="http://schemas.microsoft.com/office/drawing/2014/main" val="2727568181"/>
                    </a:ext>
                  </a:extLst>
                </a:gridCol>
              </a:tblGrid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Th</a:t>
                      </a: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H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T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O</a:t>
                      </a: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072229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r>
                        <a:rPr lang="en-GB" sz="4200" b="1" dirty="0"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8013314"/>
                  </a:ext>
                </a:extLst>
              </a:tr>
              <a:tr h="1073007"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4200" b="1" dirty="0">
                        <a:latin typeface="Century Gothic" panose="020B0502020202020204" pitchFamily="34" charset="0"/>
                      </a:endParaRPr>
                    </a:p>
                  </a:txBody>
                  <a:tcPr marL="215219" marR="215219" marT="107609" marB="107609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4227638"/>
                  </a:ext>
                </a:extLst>
              </a:tr>
            </a:tbl>
          </a:graphicData>
        </a:graphic>
      </p:graphicFrame>
      <p:grpSp>
        <p:nvGrpSpPr>
          <p:cNvPr id="21" name="Group 20">
            <a:extLst>
              <a:ext uri="{FF2B5EF4-FFF2-40B4-BE49-F238E27FC236}">
                <a16:creationId xmlns:a16="http://schemas.microsoft.com/office/drawing/2014/main" id="{92020555-DBAF-4654-8C71-C338562FCBFA}"/>
              </a:ext>
            </a:extLst>
          </p:cNvPr>
          <p:cNvGrpSpPr/>
          <p:nvPr/>
        </p:nvGrpSpPr>
        <p:grpSpPr>
          <a:xfrm>
            <a:off x="3539687" y="3299695"/>
            <a:ext cx="652934" cy="652996"/>
            <a:chOff x="800100" y="8215478"/>
            <a:chExt cx="277412" cy="277438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189B72CA-A075-47AE-9FD7-8107409F8F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4DC2CA59-01A2-451C-B383-F2E2F649398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F57F7587-DC4F-46B6-AA4D-F6C1DEAAB46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F464B94A-B47A-484D-BA01-75EB45066E2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6FE9B49A-E554-40E0-BE2A-7A9072CF5DF0}"/>
              </a:ext>
            </a:extLst>
          </p:cNvPr>
          <p:cNvGrpSpPr/>
          <p:nvPr/>
        </p:nvGrpSpPr>
        <p:grpSpPr>
          <a:xfrm>
            <a:off x="6445826" y="4354527"/>
            <a:ext cx="652934" cy="652996"/>
            <a:chOff x="800100" y="8215478"/>
            <a:chExt cx="277412" cy="27743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A889E811-2757-4A2E-98E8-144006C65B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79C321C4-8985-4C47-878B-4F198840884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F6A985E-61A9-4AFF-991F-AD1A275FF2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67680AA8-0829-4B5B-86E8-4AF2B8665B4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DB384A8B-617E-4BF3-B13E-69D95D50F8B8}"/>
              </a:ext>
            </a:extLst>
          </p:cNvPr>
          <p:cNvGrpSpPr/>
          <p:nvPr/>
        </p:nvGrpSpPr>
        <p:grpSpPr>
          <a:xfrm>
            <a:off x="2112497" y="3312954"/>
            <a:ext cx="652934" cy="652996"/>
            <a:chOff x="800100" y="8215478"/>
            <a:chExt cx="277412" cy="277438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C18E663-337E-4D16-9FD3-B6BE3ACB40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F1B2D6F8-6DE2-4719-BBCB-A27AD6CC58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7F7DA7AA-54A2-4682-9A00-79AF56C9C38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DB97EC5-DEF9-4A07-B927-901E7C566052}"/>
              </a:ext>
            </a:extLst>
          </p:cNvPr>
          <p:cNvGrpSpPr/>
          <p:nvPr/>
        </p:nvGrpSpPr>
        <p:grpSpPr>
          <a:xfrm>
            <a:off x="6443710" y="3286068"/>
            <a:ext cx="652934" cy="652996"/>
            <a:chOff x="800100" y="8215478"/>
            <a:chExt cx="277412" cy="277438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A151397-2569-4F12-9BDD-782ADC9FEA0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4C7F4FE-B2F0-4D3A-81F8-A630F298417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AEC924E-A65C-456E-831D-C151CC2FF29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45ABB6A6-4720-430D-95D0-1FC945343C72}"/>
              </a:ext>
            </a:extLst>
          </p:cNvPr>
          <p:cNvGrpSpPr/>
          <p:nvPr/>
        </p:nvGrpSpPr>
        <p:grpSpPr>
          <a:xfrm>
            <a:off x="3543219" y="4331291"/>
            <a:ext cx="652934" cy="652996"/>
            <a:chOff x="800100" y="8215478"/>
            <a:chExt cx="277412" cy="277438"/>
          </a:xfrm>
        </p:grpSpPr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2AC863A6-32DC-4402-942B-22D5F09FEB0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0F36154-4C92-461C-BAC8-133CE7BDB44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A862D178-B857-4324-B801-969E6178F71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3EB1755E-6EA3-4C8B-B362-AA01719C30B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38491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026ACCD6-1BA6-48CC-85AB-C72BE2DC03BD}"/>
              </a:ext>
            </a:extLst>
          </p:cNvPr>
          <p:cNvGrpSpPr/>
          <p:nvPr/>
        </p:nvGrpSpPr>
        <p:grpSpPr>
          <a:xfrm>
            <a:off x="4701070" y="4340082"/>
            <a:ext cx="1311478" cy="662800"/>
            <a:chOff x="2533089" y="8211312"/>
            <a:chExt cx="557207" cy="281604"/>
          </a:xfrm>
        </p:grpSpPr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0C53CEE7-13FD-4E98-8801-819E7C9FF442}"/>
                </a:ext>
              </a:extLst>
            </p:cNvPr>
            <p:cNvGrpSpPr/>
            <p:nvPr/>
          </p:nvGrpSpPr>
          <p:grpSpPr>
            <a:xfrm>
              <a:off x="2533089" y="8215478"/>
              <a:ext cx="277412" cy="277438"/>
              <a:chOff x="800100" y="8215478"/>
              <a:chExt cx="277412" cy="277438"/>
            </a:xfrm>
          </p:grpSpPr>
          <p:sp>
            <p:nvSpPr>
              <p:cNvPr id="50" name="Oval 49">
                <a:extLst>
                  <a:ext uri="{FF2B5EF4-FFF2-40B4-BE49-F238E27FC236}">
                    <a16:creationId xmlns:a16="http://schemas.microsoft.com/office/drawing/2014/main" id="{9720F91A-C406-4466-B7B3-46BCF97D6DA5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" name="Oval 50">
                <a:extLst>
                  <a:ext uri="{FF2B5EF4-FFF2-40B4-BE49-F238E27FC236}">
                    <a16:creationId xmlns:a16="http://schemas.microsoft.com/office/drawing/2014/main" id="{CAB6AEA3-A1BF-43A5-B03C-19E00E2B367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" name="Oval 51">
                <a:extLst>
                  <a:ext uri="{FF2B5EF4-FFF2-40B4-BE49-F238E27FC236}">
                    <a16:creationId xmlns:a16="http://schemas.microsoft.com/office/drawing/2014/main" id="{6552189B-B4EF-445B-B0F1-FF9013CDCDF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" name="Oval 52">
                <a:extLst>
                  <a:ext uri="{FF2B5EF4-FFF2-40B4-BE49-F238E27FC236}">
                    <a16:creationId xmlns:a16="http://schemas.microsoft.com/office/drawing/2014/main" id="{DB4D3B1C-636D-4CC3-AF6F-6D86CE375BDE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969512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46" name="Group 45">
              <a:extLst>
                <a:ext uri="{FF2B5EF4-FFF2-40B4-BE49-F238E27FC236}">
                  <a16:creationId xmlns:a16="http://schemas.microsoft.com/office/drawing/2014/main" id="{8F931CFE-A7DC-4F70-B203-E50608B9E6A7}"/>
                </a:ext>
              </a:extLst>
            </p:cNvPr>
            <p:cNvGrpSpPr/>
            <p:nvPr/>
          </p:nvGrpSpPr>
          <p:grpSpPr>
            <a:xfrm>
              <a:off x="2857560" y="8211312"/>
              <a:ext cx="108000" cy="277438"/>
              <a:chOff x="800100" y="8215478"/>
              <a:chExt cx="108000" cy="277438"/>
            </a:xfrm>
          </p:grpSpPr>
          <p:sp>
            <p:nvSpPr>
              <p:cNvPr id="48" name="Oval 47">
                <a:extLst>
                  <a:ext uri="{FF2B5EF4-FFF2-40B4-BE49-F238E27FC236}">
                    <a16:creationId xmlns:a16="http://schemas.microsoft.com/office/drawing/2014/main" id="{046FF330-6AA4-4602-AB16-EB45874FB9F3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215478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9" name="Oval 48">
                <a:extLst>
                  <a:ext uri="{FF2B5EF4-FFF2-40B4-BE49-F238E27FC236}">
                    <a16:creationId xmlns:a16="http://schemas.microsoft.com/office/drawing/2014/main" id="{EA6D05F9-D7D9-453E-8543-3D85F9966F32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800100" y="8384916"/>
                <a:ext cx="108000" cy="108000"/>
              </a:xfrm>
              <a:prstGeom prst="ellipse">
                <a:avLst/>
              </a:prstGeom>
              <a:solidFill>
                <a:srgbClr val="FFC000"/>
              </a:solidFill>
              <a:ln>
                <a:solidFill>
                  <a:srgbClr val="FFC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0C6FD6DC-B95C-49F4-BE4F-C0E3AFEE5B8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82296" y="8285806"/>
              <a:ext cx="108000" cy="108000"/>
            </a:xfrm>
            <a:prstGeom prst="ellipse">
              <a:avLst/>
            </a:prstGeom>
            <a:solidFill>
              <a:srgbClr val="FFC000"/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4" name="Oval 53">
            <a:extLst>
              <a:ext uri="{FF2B5EF4-FFF2-40B4-BE49-F238E27FC236}">
                <a16:creationId xmlns:a16="http://schemas.microsoft.com/office/drawing/2014/main" id="{DA590E9A-245D-4929-A263-FABB36D649F5}"/>
              </a:ext>
            </a:extLst>
          </p:cNvPr>
          <p:cNvSpPr>
            <a:spLocks noChangeAspect="1"/>
          </p:cNvSpPr>
          <p:nvPr/>
        </p:nvSpPr>
        <p:spPr>
          <a:xfrm>
            <a:off x="2172488" y="4602993"/>
            <a:ext cx="254196" cy="254196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BCEC35D-FD85-4B2F-920B-5549BC9C8E65}"/>
              </a:ext>
            </a:extLst>
          </p:cNvPr>
          <p:cNvSpPr>
            <a:spLocks/>
          </p:cNvSpPr>
          <p:nvPr/>
        </p:nvSpPr>
        <p:spPr>
          <a:xfrm>
            <a:off x="4733236" y="3200740"/>
            <a:ext cx="1241538" cy="8763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6" name="Group 55">
            <a:extLst>
              <a:ext uri="{FF2B5EF4-FFF2-40B4-BE49-F238E27FC236}">
                <a16:creationId xmlns:a16="http://schemas.microsoft.com/office/drawing/2014/main" id="{3E50F6C0-2C87-4F44-B72C-C66F20CBC838}"/>
              </a:ext>
            </a:extLst>
          </p:cNvPr>
          <p:cNvGrpSpPr/>
          <p:nvPr/>
        </p:nvGrpSpPr>
        <p:grpSpPr>
          <a:xfrm>
            <a:off x="5057125" y="3294354"/>
            <a:ext cx="652934" cy="652996"/>
            <a:chOff x="800100" y="8215478"/>
            <a:chExt cx="277412" cy="277438"/>
          </a:xfrm>
          <a:solidFill>
            <a:srgbClr val="FF0000"/>
          </a:solidFill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996B3C43-D7D2-4697-9BAB-B2574EBD115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215478"/>
              <a:ext cx="108000" cy="108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93D3DDC3-4A18-4400-A7EA-A28C3004766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969512" y="8215478"/>
              <a:ext cx="108000" cy="108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30D3D35-CE52-4F86-8D4E-1A34A72677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00100" y="8384916"/>
              <a:ext cx="108000" cy="108000"/>
            </a:xfrm>
            <a:prstGeom prst="ellipse">
              <a:avLst/>
            </a:prstGeom>
            <a:grp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17538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group of counters with their equivalent value.</a:t>
            </a: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 algn="ctr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041B20-1B39-474A-96F2-C98E77E8ED39}"/>
              </a:ext>
            </a:extLst>
          </p:cNvPr>
          <p:cNvSpPr/>
          <p:nvPr/>
        </p:nvSpPr>
        <p:spPr>
          <a:xfrm>
            <a:off x="7151631" y="1831014"/>
            <a:ext cx="831273" cy="83127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333603B-BEA3-477F-A5F9-92A2D3B35EBD}"/>
              </a:ext>
            </a:extLst>
          </p:cNvPr>
          <p:cNvSpPr/>
          <p:nvPr/>
        </p:nvSpPr>
        <p:spPr>
          <a:xfrm>
            <a:off x="7151631" y="4755809"/>
            <a:ext cx="831273" cy="83127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1743F83-7899-46D3-9E04-F64F6BE202F9}"/>
              </a:ext>
            </a:extLst>
          </p:cNvPr>
          <p:cNvSpPr/>
          <p:nvPr/>
        </p:nvSpPr>
        <p:spPr>
          <a:xfrm>
            <a:off x="7151631" y="3293412"/>
            <a:ext cx="831273" cy="8312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0B206C-EEA5-45A9-B6AF-B73FF25AB578}"/>
              </a:ext>
            </a:extLst>
          </p:cNvPr>
          <p:cNvGrpSpPr/>
          <p:nvPr/>
        </p:nvGrpSpPr>
        <p:grpSpPr>
          <a:xfrm>
            <a:off x="850835" y="3225032"/>
            <a:ext cx="3561863" cy="968032"/>
            <a:chOff x="557283" y="3423459"/>
            <a:chExt cx="3561863" cy="96803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2FEEF14-216A-4E59-A010-9615E5A83B63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E662279-5DE5-464E-BC08-B6859CF5D92B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70141C5-263E-432F-805E-18F60F9FD195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016E151-5E70-420C-8974-37E4045B23F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58ED264-0C7E-4BE1-9CD2-B061D7A9A4A6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987F200-630C-46C4-8DD6-F24B6C1DEC48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8540538-4D14-4593-B6BD-4731B979894D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B265257-BB88-4D26-BD18-A71ED02FC239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ABC7141-9057-493E-A037-148A79C72F9A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81C0A60-573F-46E5-A482-62CA306E6C11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B77A9BF-04F8-438C-943F-3091E1EFC2F5}"/>
              </a:ext>
            </a:extLst>
          </p:cNvPr>
          <p:cNvGrpSpPr/>
          <p:nvPr/>
        </p:nvGrpSpPr>
        <p:grpSpPr>
          <a:xfrm>
            <a:off x="850835" y="4702214"/>
            <a:ext cx="3561863" cy="968032"/>
            <a:chOff x="557283" y="3423459"/>
            <a:chExt cx="3561863" cy="9680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45CD9EA-C3FD-4104-A080-131100F413CE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BB36ACC-CC8D-42CC-B02D-19044B0C4A9E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5E98144-255B-4196-89CB-F2F8E2F35BB9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19D0C47-BB88-4E28-92D3-366562F2BF8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3321317-DE0C-428C-AB04-857FEB888779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AFC287-6161-4E49-938E-CFC527FDF0FC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6F1DBED7-E21F-451C-9D52-D09397EFE3E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0906692-1EF6-4710-AEC4-D71329167FE0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317D6CA-E396-4CB2-9480-EA8D80DDE2F0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15A8AD7-94BF-41F3-9E85-FABB67DE3DFC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2C868EC-5C1A-4814-833E-ED521249FED8}"/>
              </a:ext>
            </a:extLst>
          </p:cNvPr>
          <p:cNvGrpSpPr/>
          <p:nvPr/>
        </p:nvGrpSpPr>
        <p:grpSpPr>
          <a:xfrm>
            <a:off x="850835" y="1747851"/>
            <a:ext cx="3561863" cy="968032"/>
            <a:chOff x="557283" y="3423459"/>
            <a:chExt cx="3561863" cy="96803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E9AE25A-74B2-4793-A5BE-77C5073D9ADC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348AA3B-F274-4A2F-9174-8C3C18CAD6A2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95D1D0D-F130-47D9-8CFF-7DD62B7B5AFB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1AE7D55-7E88-4F62-820D-9948A9836982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0BE8C46-73FA-453A-9C0A-5E195013B52C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A2AC565-F3D5-43F7-81F4-4AF1C45D16FD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0E43E7B-1B79-494A-87F7-53C80A36AC1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29542DC-BB08-48D3-BB80-DD413EAF42F2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047451F-2594-4054-8DF1-8664DB8E2DD6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8054FD8-FFBC-41F7-AA82-6685DE803E2A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pic>
        <p:nvPicPr>
          <p:cNvPr id="43" name="Picture 42" descr="A close up of a sign&#10;&#10;Description generated with high confidence">
            <a:extLst>
              <a:ext uri="{FF2B5EF4-FFF2-40B4-BE49-F238E27FC236}">
                <a16:creationId xmlns:a16="http://schemas.microsoft.com/office/drawing/2014/main" id="{AF141FD1-9006-4C85-BFF5-04AEABE5757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4" name="TextBox 8">
            <a:extLst>
              <a:ext uri="{FF2B5EF4-FFF2-40B4-BE49-F238E27FC236}">
                <a16:creationId xmlns:a16="http://schemas.microsoft.com/office/drawing/2014/main" id="{B24BD7E0-EB01-4339-AFE6-EBB869F9EC3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2423511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marL="88900"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each group of counters with their equivalent value.</a:t>
            </a: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88900"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431800" indent="-342900" algn="ctr">
              <a:buFont typeface="Arial" panose="020B0604020202020204" pitchFamily="34" charset="0"/>
              <a:buChar char="•"/>
            </a:pPr>
            <a:endParaRPr lang="en-GB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ED041B20-1B39-474A-96F2-C98E77E8ED39}"/>
              </a:ext>
            </a:extLst>
          </p:cNvPr>
          <p:cNvSpPr/>
          <p:nvPr/>
        </p:nvSpPr>
        <p:spPr>
          <a:xfrm>
            <a:off x="7151631" y="1831014"/>
            <a:ext cx="831273" cy="83127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1,000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3333603B-BEA3-477F-A5F9-92A2D3B35EBD}"/>
              </a:ext>
            </a:extLst>
          </p:cNvPr>
          <p:cNvSpPr/>
          <p:nvPr/>
        </p:nvSpPr>
        <p:spPr>
          <a:xfrm>
            <a:off x="7151631" y="4755809"/>
            <a:ext cx="831273" cy="831273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100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01743F83-7899-46D3-9E04-F64F6BE202F9}"/>
              </a:ext>
            </a:extLst>
          </p:cNvPr>
          <p:cNvSpPr/>
          <p:nvPr/>
        </p:nvSpPr>
        <p:spPr>
          <a:xfrm>
            <a:off x="7151631" y="3293412"/>
            <a:ext cx="831273" cy="831273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10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E0B206C-EEA5-45A9-B6AF-B73FF25AB578}"/>
              </a:ext>
            </a:extLst>
          </p:cNvPr>
          <p:cNvGrpSpPr/>
          <p:nvPr/>
        </p:nvGrpSpPr>
        <p:grpSpPr>
          <a:xfrm>
            <a:off x="850835" y="3225032"/>
            <a:ext cx="3561863" cy="968032"/>
            <a:chOff x="557283" y="3423459"/>
            <a:chExt cx="3561863" cy="968032"/>
          </a:xfrm>
          <a:solidFill>
            <a:schemeClr val="accent4">
              <a:lumMod val="20000"/>
              <a:lumOff val="80000"/>
            </a:schemeClr>
          </a:solidFill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2FEEF14-216A-4E59-A010-9615E5A83B63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E662279-5DE5-464E-BC08-B6859CF5D92B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B70141C5-263E-432F-805E-18F60F9FD195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5016E151-5E70-420C-8974-37E4045B23F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C58ED264-0C7E-4BE1-9CD2-B061D7A9A4A6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0987F200-630C-46C4-8DD6-F24B6C1DEC48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18540538-4D14-4593-B6BD-4731B979894D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2B265257-BB88-4D26-BD18-A71ED02FC239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6ABC7141-9057-493E-A037-148A79C72F9A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881C0A60-573F-46E5-A482-62CA306E6C11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</a:t>
              </a:r>
            </a:p>
          </p:txBody>
        </p:sp>
      </p:grpSp>
      <p:grpSp>
        <p:nvGrpSpPr>
          <p:cNvPr id="51" name="Group 50">
            <a:extLst>
              <a:ext uri="{FF2B5EF4-FFF2-40B4-BE49-F238E27FC236}">
                <a16:creationId xmlns:a16="http://schemas.microsoft.com/office/drawing/2014/main" id="{5B77A9BF-04F8-438C-943F-3091E1EFC2F5}"/>
              </a:ext>
            </a:extLst>
          </p:cNvPr>
          <p:cNvGrpSpPr/>
          <p:nvPr/>
        </p:nvGrpSpPr>
        <p:grpSpPr>
          <a:xfrm>
            <a:off x="850835" y="4702214"/>
            <a:ext cx="3561863" cy="968032"/>
            <a:chOff x="557283" y="3423459"/>
            <a:chExt cx="3561863" cy="968032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345CD9EA-C3FD-4104-A080-131100F413CE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4BB36ACC-CC8D-42CC-B02D-19044B0C4A9E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65E98144-255B-4196-89CB-F2F8E2F35BB9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B19D0C47-BB88-4E28-92D3-366562F2BF80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A3321317-DE0C-428C-AB04-857FEB888779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2FAFC287-6161-4E49-938E-CFC527FDF0FC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6F1DBED7-E21F-451C-9D52-D09397EFE3E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10906692-1EF6-4710-AEC4-D71329167FE0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D317D6CA-E396-4CB2-9480-EA8D80DDE2F0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B15A8AD7-94BF-41F3-9E85-FABB67DE3DFC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100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2C868EC-5C1A-4814-833E-ED521249FED8}"/>
              </a:ext>
            </a:extLst>
          </p:cNvPr>
          <p:cNvGrpSpPr/>
          <p:nvPr/>
        </p:nvGrpSpPr>
        <p:grpSpPr>
          <a:xfrm>
            <a:off x="850835" y="1747851"/>
            <a:ext cx="3561863" cy="968032"/>
            <a:chOff x="557283" y="3423459"/>
            <a:chExt cx="3561863" cy="968032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E9AE25A-74B2-4793-A5BE-77C5073D9ADC}"/>
                </a:ext>
              </a:extLst>
            </p:cNvPr>
            <p:cNvSpPr/>
            <p:nvPr/>
          </p:nvSpPr>
          <p:spPr>
            <a:xfrm>
              <a:off x="557283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9348AA3B-F274-4A2F-9174-8C3C18CAD6A2}"/>
                </a:ext>
              </a:extLst>
            </p:cNvPr>
            <p:cNvSpPr/>
            <p:nvPr/>
          </p:nvSpPr>
          <p:spPr>
            <a:xfrm>
              <a:off x="1236540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E95D1D0D-F130-47D9-8CFF-7DD62B7B5AFB}"/>
                </a:ext>
              </a:extLst>
            </p:cNvPr>
            <p:cNvSpPr/>
            <p:nvPr/>
          </p:nvSpPr>
          <p:spPr>
            <a:xfrm>
              <a:off x="3274309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B1AE7D55-7E88-4F62-820D-9948A9836982}"/>
                </a:ext>
              </a:extLst>
            </p:cNvPr>
            <p:cNvSpPr/>
            <p:nvPr/>
          </p:nvSpPr>
          <p:spPr>
            <a:xfrm>
              <a:off x="1915797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C0BE8C46-73FA-453A-9C0A-5E195013B52C}"/>
                </a:ext>
              </a:extLst>
            </p:cNvPr>
            <p:cNvSpPr/>
            <p:nvPr/>
          </p:nvSpPr>
          <p:spPr>
            <a:xfrm>
              <a:off x="2595054" y="34234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CA2AC565-F3D5-43F7-81F4-4AF1C45D16FD}"/>
                </a:ext>
              </a:extLst>
            </p:cNvPr>
            <p:cNvSpPr/>
            <p:nvPr/>
          </p:nvSpPr>
          <p:spPr>
            <a:xfrm>
              <a:off x="932888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C0E43E7B-1B79-494A-87F7-53C80A36AC18}"/>
                </a:ext>
              </a:extLst>
            </p:cNvPr>
            <p:cNvSpPr/>
            <p:nvPr/>
          </p:nvSpPr>
          <p:spPr>
            <a:xfrm>
              <a:off x="1612145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329542DC-BB08-48D3-BB80-DD413EAF42F2}"/>
                </a:ext>
              </a:extLst>
            </p:cNvPr>
            <p:cNvSpPr/>
            <p:nvPr/>
          </p:nvSpPr>
          <p:spPr>
            <a:xfrm>
              <a:off x="3649914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3047451F-2594-4054-8DF1-8664DB8E2DD6}"/>
                </a:ext>
              </a:extLst>
            </p:cNvPr>
            <p:cNvSpPr/>
            <p:nvPr/>
          </p:nvSpPr>
          <p:spPr>
            <a:xfrm>
              <a:off x="2291402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88054FD8-FFBC-41F7-AA82-6685DE803E2A}"/>
                </a:ext>
              </a:extLst>
            </p:cNvPr>
            <p:cNvSpPr/>
            <p:nvPr/>
          </p:nvSpPr>
          <p:spPr>
            <a:xfrm>
              <a:off x="2970659" y="3922259"/>
              <a:ext cx="469232" cy="469232"/>
            </a:xfrm>
            <a:prstGeom prst="ellipse">
              <a:avLst/>
            </a:prstGeom>
            <a:grp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GB" sz="1400" b="1" dirty="0">
                  <a:solidFill>
                    <a:schemeClr val="tx1"/>
                  </a:solidFill>
                  <a:latin typeface="Century Gothic" panose="020B0502020202020204" pitchFamily="34" charset="0"/>
                </a:rPr>
                <a:t>1</a:t>
              </a:r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A0EB6C2-98DF-4311-B1E9-B94543426E10}"/>
              </a:ext>
            </a:extLst>
          </p:cNvPr>
          <p:cNvCxnSpPr/>
          <p:nvPr/>
        </p:nvCxnSpPr>
        <p:spPr>
          <a:xfrm>
            <a:off x="4572000" y="2217083"/>
            <a:ext cx="2382982" cy="1477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6F380FF1-D877-47AF-8F6E-4BF82F6D64E9}"/>
              </a:ext>
            </a:extLst>
          </p:cNvPr>
          <p:cNvCxnSpPr/>
          <p:nvPr/>
        </p:nvCxnSpPr>
        <p:spPr>
          <a:xfrm>
            <a:off x="4582149" y="3668769"/>
            <a:ext cx="2382982" cy="147718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268950D0-35B2-4F37-B553-E1FB6A4DF890}"/>
              </a:ext>
            </a:extLst>
          </p:cNvPr>
          <p:cNvCxnSpPr>
            <a:cxnSpLocks/>
          </p:cNvCxnSpPr>
          <p:nvPr/>
        </p:nvCxnSpPr>
        <p:spPr>
          <a:xfrm flipV="1">
            <a:off x="4769951" y="2481267"/>
            <a:ext cx="2195180" cy="281708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" name="Picture 73" descr="A close up of a sign&#10;&#10;Description generated with high confidence">
            <a:extLst>
              <a:ext uri="{FF2B5EF4-FFF2-40B4-BE49-F238E27FC236}">
                <a16:creationId xmlns:a16="http://schemas.microsoft.com/office/drawing/2014/main" id="{605ADE9D-95D3-49CC-93F7-F87AD03023D1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26" y="6446162"/>
            <a:ext cx="1174025" cy="278902"/>
          </a:xfrm>
          <a:prstGeom prst="rect">
            <a:avLst/>
          </a:prstGeom>
        </p:spPr>
      </p:pic>
      <p:sp>
        <p:nvSpPr>
          <p:cNvPr id="75" name="TextBox 8">
            <a:extLst>
              <a:ext uri="{FF2B5EF4-FFF2-40B4-BE49-F238E27FC236}">
                <a16:creationId xmlns:a16="http://schemas.microsoft.com/office/drawing/2014/main" id="{DED590E1-8E61-4020-B78B-0972A602F1F3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</p:spTree>
    <p:extLst>
      <p:ext uri="{BB962C8B-B14F-4D97-AF65-F5344CB8AC3E}">
        <p14:creationId xmlns:p14="http://schemas.microsoft.com/office/powerpoint/2010/main" val="3386273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correct answer.</a:t>
            </a: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52" name="Table 151">
            <a:extLst>
              <a:ext uri="{FF2B5EF4-FFF2-40B4-BE49-F238E27FC236}">
                <a16:creationId xmlns:a16="http://schemas.microsoft.com/office/drawing/2014/main" id="{A7FCDE8F-CEB1-4FD8-A7DC-BA7B2AA8AB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5611862"/>
              </p:ext>
            </p:extLst>
          </p:nvPr>
        </p:nvGraphicFramePr>
        <p:xfrm>
          <a:off x="899454" y="2522279"/>
          <a:ext cx="2733600" cy="16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72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</a:tbl>
          </a:graphicData>
        </a:graphic>
      </p:graphicFrame>
      <p:graphicFrame>
        <p:nvGraphicFramePr>
          <p:cNvPr id="153" name="Table 152">
            <a:extLst>
              <a:ext uri="{FF2B5EF4-FFF2-40B4-BE49-F238E27FC236}">
                <a16:creationId xmlns:a16="http://schemas.microsoft.com/office/drawing/2014/main" id="{1F9A9563-E04F-4E1A-B2CC-B629CD3CDC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67575"/>
              </p:ext>
            </p:extLst>
          </p:nvPr>
        </p:nvGraphicFramePr>
        <p:xfrm>
          <a:off x="4410985" y="1275672"/>
          <a:ext cx="3928973" cy="4595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653">
                  <a:extLst>
                    <a:ext uri="{9D8B030D-6E8A-4147-A177-3AD203B41FA5}">
                      <a16:colId xmlns:a16="http://schemas.microsoft.com/office/drawing/2014/main" val="1097636111"/>
                    </a:ext>
                  </a:extLst>
                </a:gridCol>
                <a:gridCol w="3125320">
                  <a:extLst>
                    <a:ext uri="{9D8B030D-6E8A-4147-A177-3AD203B41FA5}">
                      <a16:colId xmlns:a16="http://schemas.microsoft.com/office/drawing/2014/main" val="3115512525"/>
                    </a:ext>
                  </a:extLst>
                </a:gridCol>
              </a:tblGrid>
              <a:tr h="201143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b="1" dirty="0"/>
                    </a:p>
                  </a:txBody>
                  <a:tcPr marL="182315" marR="182315" marT="91158" marB="911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400930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latin typeface="Century Gothic" panose="020B0502020202020204" pitchFamily="34" charset="0"/>
                        </a:rPr>
                        <a:t>Seven thousand one hundred and forty-three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244771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latin typeface="Century Gothic" panose="020B0502020202020204" pitchFamily="34" charset="0"/>
                        </a:rPr>
                        <a:t>7,134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526839"/>
                  </a:ext>
                </a:extLst>
              </a:tr>
            </a:tbl>
          </a:graphicData>
        </a:graphic>
      </p:graphicFrame>
      <p:sp>
        <p:nvSpPr>
          <p:cNvPr id="166" name="TextBox 165">
            <a:extLst>
              <a:ext uri="{FF2B5EF4-FFF2-40B4-BE49-F238E27FC236}">
                <a16:creationId xmlns:a16="http://schemas.microsoft.com/office/drawing/2014/main" id="{9E5E6F4C-D801-4B8F-B665-ABC397B4AC94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32A490EA-73BD-42FF-80CE-A2D1117FB487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65A30F06-0FC6-4AA4-9422-E3DBE3DC68AF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367E8723-D003-4650-AC29-65603C6656D8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305730"/>
            <a:ext cx="612000" cy="6120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6D73A92B-36A2-4506-A594-11F500099A7F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2620314"/>
            <a:ext cx="612000" cy="6120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16348788-8527-44DA-A2E7-98F685FE9185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956607"/>
            <a:ext cx="612000" cy="611999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875CA227-C837-4CD1-BB36-81EB426297B5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262085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88" name="TextBox 187">
            <a:extLst>
              <a:ext uri="{FF2B5EF4-FFF2-40B4-BE49-F238E27FC236}">
                <a16:creationId xmlns:a16="http://schemas.microsoft.com/office/drawing/2014/main" id="{D75483E9-D869-4FAB-B0FC-2318D24EE114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95660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F5E68A70-0338-417E-839B-C1B555799413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95660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190" name="TextBox 189">
            <a:extLst>
              <a:ext uri="{FF2B5EF4-FFF2-40B4-BE49-F238E27FC236}">
                <a16:creationId xmlns:a16="http://schemas.microsoft.com/office/drawing/2014/main" id="{B26B1AC7-8618-4F72-B857-6BDADD7DDF8D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956607"/>
            <a:ext cx="612000" cy="61199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6014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calculation to the correct answer.</a:t>
            </a:r>
          </a:p>
        </p:txBody>
      </p:sp>
      <p:pic>
        <p:nvPicPr>
          <p:cNvPr id="32" name="Picture 31" descr="A close up of a sign&#10;&#10;Description generated with high confidence">
            <a:extLst>
              <a:ext uri="{FF2B5EF4-FFF2-40B4-BE49-F238E27FC236}">
                <a16:creationId xmlns:a16="http://schemas.microsoft.com/office/drawing/2014/main" id="{B18F5605-D1EC-418A-943F-CD32C6674C86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40" name="TextBox 8">
            <a:extLst>
              <a:ext uri="{FF2B5EF4-FFF2-40B4-BE49-F238E27FC236}">
                <a16:creationId xmlns:a16="http://schemas.microsoft.com/office/drawing/2014/main" id="{DA58C5E8-0FEE-4620-A581-FCF7EE474A90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58302A0-4D78-424A-9890-159099F5D7FC}"/>
              </a:ext>
            </a:extLst>
          </p:cNvPr>
          <p:cNvCxnSpPr>
            <a:cxnSpLocks/>
          </p:cNvCxnSpPr>
          <p:nvPr/>
        </p:nvCxnSpPr>
        <p:spPr>
          <a:xfrm>
            <a:off x="3633054" y="3539362"/>
            <a:ext cx="164068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4EC77ACC-CB40-4123-9DE9-AD0E95B0A9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126090"/>
              </p:ext>
            </p:extLst>
          </p:nvPr>
        </p:nvGraphicFramePr>
        <p:xfrm>
          <a:off x="899454" y="2522279"/>
          <a:ext cx="2733600" cy="1640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6720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546720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0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546720">
                <a:tc>
                  <a:txBody>
                    <a:bodyPr/>
                    <a:lstStyle/>
                    <a:p>
                      <a:pPr algn="ctr"/>
                      <a:endParaRPr lang="en-GB" sz="2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138866" marR="138866" marT="69433" marB="69433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097B6D44-8A7B-4801-A403-EF0F3122F2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148699"/>
              </p:ext>
            </p:extLst>
          </p:nvPr>
        </p:nvGraphicFramePr>
        <p:xfrm>
          <a:off x="4410985" y="1275672"/>
          <a:ext cx="3928973" cy="45954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3653">
                  <a:extLst>
                    <a:ext uri="{9D8B030D-6E8A-4147-A177-3AD203B41FA5}">
                      <a16:colId xmlns:a16="http://schemas.microsoft.com/office/drawing/2014/main" val="1097636111"/>
                    </a:ext>
                  </a:extLst>
                </a:gridCol>
                <a:gridCol w="3125320">
                  <a:extLst>
                    <a:ext uri="{9D8B030D-6E8A-4147-A177-3AD203B41FA5}">
                      <a16:colId xmlns:a16="http://schemas.microsoft.com/office/drawing/2014/main" val="3115512525"/>
                    </a:ext>
                  </a:extLst>
                </a:gridCol>
              </a:tblGrid>
              <a:tr h="2011438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A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GB" sz="3600" b="1" dirty="0"/>
                    </a:p>
                  </a:txBody>
                  <a:tcPr marL="182315" marR="182315" marT="91158" marB="91158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400930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24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Seven thousand one hundred and forty-three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8244771"/>
                  </a:ext>
                </a:extLst>
              </a:tr>
              <a:tr h="1291997"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Century Gothic" panose="020B0502020202020204" pitchFamily="34" charset="0"/>
                        </a:rPr>
                        <a:t>C</a:t>
                      </a:r>
                    </a:p>
                  </a:txBody>
                  <a:tcPr marL="182315" marR="182315" marT="91158" marB="91158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600" b="1" dirty="0">
                          <a:solidFill>
                            <a:schemeClr val="bg1">
                              <a:lumMod val="65000"/>
                            </a:schemeClr>
                          </a:solidFill>
                          <a:latin typeface="Century Gothic" panose="020B0502020202020204" pitchFamily="34" charset="0"/>
                        </a:rPr>
                        <a:t>7,134</a:t>
                      </a:r>
                    </a:p>
                  </a:txBody>
                  <a:tcPr marL="182315" marR="182315" marT="91158" marB="9115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1526839"/>
                  </a:ext>
                </a:extLst>
              </a:tr>
            </a:tbl>
          </a:graphicData>
        </a:graphic>
      </p:graphicFrame>
      <p:sp>
        <p:nvSpPr>
          <p:cNvPr id="23" name="TextBox 22">
            <a:extLst>
              <a:ext uri="{FF2B5EF4-FFF2-40B4-BE49-F238E27FC236}">
                <a16:creationId xmlns:a16="http://schemas.microsoft.com/office/drawing/2014/main" id="{450B1F47-9D3F-4FAD-B02B-1011DB71154A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425E9D2-CD6E-4C3C-9CCC-2878061FCED6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03C8576A-3427-4795-9096-D602DAA27A9A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688EAC-8E67-4828-A167-B06FA880B2A3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305730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1,000</a:t>
            </a:r>
            <a:endParaRPr lang="en-GB" sz="1100" b="1" dirty="0">
              <a:latin typeface="Century Gothic" panose="020B0502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484F464-216F-4865-9206-5813000A31B4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2620314"/>
            <a:ext cx="612000" cy="612000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E55BF39-3104-4722-B85A-0DB21F7CDDB8}"/>
              </a:ext>
            </a:extLst>
          </p:cNvPr>
          <p:cNvSpPr txBox="1">
            <a:spLocks noChangeAspect="1"/>
          </p:cNvSpPr>
          <p:nvPr/>
        </p:nvSpPr>
        <p:spPr>
          <a:xfrm>
            <a:off x="5273734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non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100</a:t>
            </a:r>
            <a:endParaRPr lang="en-GB" sz="1400" b="1" dirty="0">
              <a:latin typeface="Century Gothic" panose="020B0502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1D81474-6271-4E72-ADB3-2E0C5DCBC0DA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262085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EC430A38-532D-40B3-8381-02D916B2C2ED}"/>
              </a:ext>
            </a:extLst>
          </p:cNvPr>
          <p:cNvSpPr txBox="1">
            <a:spLocks noChangeAspect="1"/>
          </p:cNvSpPr>
          <p:nvPr/>
        </p:nvSpPr>
        <p:spPr>
          <a:xfrm>
            <a:off x="6055456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6481AD96-FC34-4DAC-B04C-48109D5AFD77}"/>
              </a:ext>
            </a:extLst>
          </p:cNvPr>
          <p:cNvSpPr txBox="1">
            <a:spLocks noChangeAspect="1"/>
          </p:cNvSpPr>
          <p:nvPr/>
        </p:nvSpPr>
        <p:spPr>
          <a:xfrm>
            <a:off x="6837178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69A12D-065A-492B-81E8-BF84535D7797}"/>
              </a:ext>
            </a:extLst>
          </p:cNvPr>
          <p:cNvSpPr txBox="1">
            <a:spLocks noChangeAspect="1"/>
          </p:cNvSpPr>
          <p:nvPr/>
        </p:nvSpPr>
        <p:spPr>
          <a:xfrm>
            <a:off x="7618899" y="1956607"/>
            <a:ext cx="612000" cy="611999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 anchor="ctr" anchorCtr="0">
            <a:no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10</a:t>
            </a:r>
            <a:endParaRPr lang="en-GB" sz="2400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7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missing from the calculation?</a:t>
            </a:r>
          </a:p>
          <a:p>
            <a:endParaRPr lang="en-GB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660B76AD-65C2-4CC4-B53B-491BFBFD673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F252DB9C-2F82-43A8-9AB6-4E5083C7EDC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40ED21EE-1B73-4B84-B658-65D6A0D6EB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454094"/>
              </p:ext>
            </p:extLst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625262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3CC71210-5A89-4D1C-AFEC-8CFAB67B111B}"/>
              </a:ext>
            </a:extLst>
          </p:cNvPr>
          <p:cNvSpPr>
            <a:spLocks noChangeAspect="1"/>
          </p:cNvSpPr>
          <p:nvPr/>
        </p:nvSpPr>
        <p:spPr>
          <a:xfrm>
            <a:off x="5029200" y="215900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D65282C-5DE6-4071-BCC2-3C17B3CB8C69}"/>
              </a:ext>
            </a:extLst>
          </p:cNvPr>
          <p:cNvSpPr txBox="1"/>
          <p:nvPr/>
        </p:nvSpPr>
        <p:spPr>
          <a:xfrm>
            <a:off x="4392095" y="4567968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7950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What number is missing from the calculation?</a:t>
            </a:r>
          </a:p>
          <a:p>
            <a:endParaRPr lang="en-GB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660B76AD-65C2-4CC4-B53B-491BFBFD673C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F252DB9C-2F82-43A8-9AB6-4E5083C7EDC1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63AA0BE9-6BBE-4A38-A30E-C907740B31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77043"/>
              </p:ext>
            </p:extLst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9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2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7625262"/>
                  </a:ext>
                </a:extLst>
              </a:tr>
            </a:tbl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C506D9C9-44BE-4262-BC44-7A235F02BD23}"/>
              </a:ext>
            </a:extLst>
          </p:cNvPr>
          <p:cNvSpPr>
            <a:spLocks noChangeAspect="1"/>
          </p:cNvSpPr>
          <p:nvPr/>
        </p:nvSpPr>
        <p:spPr>
          <a:xfrm>
            <a:off x="5029200" y="2159000"/>
            <a:ext cx="684000" cy="684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E73BCF-E3A3-4B55-9782-FA5B37E9F181}"/>
              </a:ext>
            </a:extLst>
          </p:cNvPr>
          <p:cNvSpPr txBox="1"/>
          <p:nvPr/>
        </p:nvSpPr>
        <p:spPr>
          <a:xfrm>
            <a:off x="4392095" y="4567968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1</a:t>
            </a:r>
            <a:endParaRPr lang="en-GB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93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F8CC9D4B-E07E-445A-A1B6-62A0A99D0DD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0587E959-1FF4-45E3-B4DD-49D46645E10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6E82CB3E-03D4-48A7-9180-57A38E5145D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23929"/>
              </p:ext>
            </p:extLst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08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29324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Complete the calculation.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 defTabSz="685800">
              <a:defRPr/>
            </a:pPr>
            <a:endParaRPr lang="en-GB" sz="2000" b="1" dirty="0">
              <a:solidFill>
                <a:srgbClr val="E7E6E6">
                  <a:lumMod val="25000"/>
                </a:srgb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9" name="Picture 8" descr="A close up of a sign&#10;&#10;Description generated with high confidence">
            <a:extLst>
              <a:ext uri="{FF2B5EF4-FFF2-40B4-BE49-F238E27FC236}">
                <a16:creationId xmlns:a16="http://schemas.microsoft.com/office/drawing/2014/main" id="{F8CC9D4B-E07E-445A-A1B6-62A0A99D0DDB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39" y="6454317"/>
            <a:ext cx="1174025" cy="278902"/>
          </a:xfrm>
          <a:prstGeom prst="rect">
            <a:avLst/>
          </a:prstGeom>
        </p:spPr>
      </p:pic>
      <p:sp>
        <p:nvSpPr>
          <p:cNvPr id="10" name="TextBox 8">
            <a:extLst>
              <a:ext uri="{FF2B5EF4-FFF2-40B4-BE49-F238E27FC236}">
                <a16:creationId xmlns:a16="http://schemas.microsoft.com/office/drawing/2014/main" id="{0587E959-1FF4-45E3-B4DD-49D46645E10D}"/>
              </a:ext>
            </a:extLst>
          </p:cNvPr>
          <p:cNvSpPr txBox="1"/>
          <p:nvPr/>
        </p:nvSpPr>
        <p:spPr>
          <a:xfrm>
            <a:off x="27814" y="6688627"/>
            <a:ext cx="1231337" cy="16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GB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r>
              <a:rPr lang="en-GB" altLang="en-US" sz="500" b="1" dirty="0">
                <a:latin typeface="Century Gothic" panose="020B0502020202020204" pitchFamily="34" charset="0"/>
              </a:rPr>
              <a:t>© Classroom Secrets Limited 2018</a:t>
            </a:r>
          </a:p>
        </p:txBody>
      </p:sp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88AAA39-9AD9-4BB8-AA48-FCB140C343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1985125"/>
              </p:ext>
            </p:extLst>
          </p:nvPr>
        </p:nvGraphicFramePr>
        <p:xfrm>
          <a:off x="2570198" y="2099927"/>
          <a:ext cx="4003604" cy="32028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00721">
                  <a:extLst>
                    <a:ext uri="{9D8B030D-6E8A-4147-A177-3AD203B41FA5}">
                      <a16:colId xmlns:a16="http://schemas.microsoft.com/office/drawing/2014/main" val="3445209635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85543246"/>
                    </a:ext>
                  </a:extLst>
                </a:gridCol>
                <a:gridCol w="800721">
                  <a:extLst>
                    <a:ext uri="{9D8B030D-6E8A-4147-A177-3AD203B41FA5}">
                      <a16:colId xmlns:a16="http://schemas.microsoft.com/office/drawing/2014/main" val="1534360540"/>
                    </a:ext>
                  </a:extLst>
                </a:gridCol>
                <a:gridCol w="800378">
                  <a:extLst>
                    <a:ext uri="{9D8B030D-6E8A-4147-A177-3AD203B41FA5}">
                      <a16:colId xmlns:a16="http://schemas.microsoft.com/office/drawing/2014/main" val="1539448882"/>
                    </a:ext>
                  </a:extLst>
                </a:gridCol>
                <a:gridCol w="801063">
                  <a:extLst>
                    <a:ext uri="{9D8B030D-6E8A-4147-A177-3AD203B41FA5}">
                      <a16:colId xmlns:a16="http://schemas.microsoft.com/office/drawing/2014/main" val="2780338946"/>
                    </a:ext>
                  </a:extLst>
                </a:gridCol>
              </a:tblGrid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1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4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86858051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+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5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463373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7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6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8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2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3</a:t>
                      </a: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796636"/>
                  </a:ext>
                </a:extLst>
              </a:tr>
              <a:tr h="800721">
                <a:tc>
                  <a:txBody>
                    <a:bodyPr/>
                    <a:lstStyle/>
                    <a:p>
                      <a:pPr algn="ctr"/>
                      <a:endParaRPr lang="en-GB" sz="3200" b="1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3200" b="1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marL="203382" marR="203382" marT="101691" marB="101691" anchor="ctr">
                    <a:lnL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7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3908906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D5A26AA8-AF2E-4E86-AB74-0268A4F6F011}"/>
              </a:ext>
            </a:extLst>
          </p:cNvPr>
          <p:cNvSpPr txBox="1"/>
          <p:nvPr/>
        </p:nvSpPr>
        <p:spPr>
          <a:xfrm>
            <a:off x="5204895" y="4512310"/>
            <a:ext cx="7133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1</a:t>
            </a:r>
            <a:endParaRPr lang="en-GB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446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0FAF844F8D8A5418E98F34D21016ED8" ma:contentTypeVersion="17" ma:contentTypeDescription="Create a new document." ma:contentTypeScope="" ma:versionID="571e11c5eb0f57803ce0a807acb8b90a">
  <xsd:schema xmlns:xsd="http://www.w3.org/2001/XMLSchema" xmlns:xs="http://www.w3.org/2001/XMLSchema" xmlns:p="http://schemas.microsoft.com/office/2006/metadata/properties" xmlns:ns1="http://schemas.microsoft.com/sharepoint/v3" xmlns:ns2="86144f90-c7b6-48d0-aae5-f5e9e48cc3df" xmlns:ns3="0f0ae0ff-29c4-4766-b250-c1a9bee8d430" targetNamespace="http://schemas.microsoft.com/office/2006/metadata/properties" ma:root="true" ma:fieldsID="23555bd6f297cf4c0acd9aacdfd8cc7f" ns1:_="" ns2:_="" ns3:_="">
    <xsd:import namespace="http://schemas.microsoft.com/sharepoint/v3"/>
    <xsd:import namespace="86144f90-c7b6-48d0-aae5-f5e9e48cc3df"/>
    <xsd:import namespace="0f0ae0ff-29c4-4766-b250-c1a9bee8d43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LastSharedByUser" minOccurs="0"/>
                <xsd:element ref="ns2:LastSharedByTime" minOccurs="0"/>
                <xsd:element ref="ns2:TaxKeywordTaxHTField" minOccurs="0"/>
                <xsd:element ref="ns2:TaxCatchAll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1:_ip_UnifiedCompliancePolicyProperties" minOccurs="0"/>
                <xsd:element ref="ns1:_ip_UnifiedCompliancePolicyUIAc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0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1" nillable="true" ma:displayName="Last Shared By Time" ma:description="" ma:internalName="LastSharedByTime" ma:readOnly="true">
      <xsd:simpleType>
        <xsd:restriction base="dms:DateTime"/>
      </xsd:simpleType>
    </xsd:element>
    <xsd:element name="TaxKeywordTaxHTField" ma:index="13" nillable="true" ma:taxonomy="true" ma:internalName="TaxKeywordTaxHTField" ma:taxonomyFieldName="TaxKeyword" ma:displayName="Enterprise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4" nillable="true" ma:displayName="Taxonomy Catch All Column" ma:description="" ma:hidden="true" ma:list="{22ec0cf8-456d-4606-8852-2ed8c6b517f4}" ma:internalName="TaxCatchAll" ma:showField="CatchAllData" ma:web="86144f90-c7b6-48d0-aae5-f5e9e48cc3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0ae0ff-29c4-4766-b250-c1a9bee8d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9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2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4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TaxKeywordTaxHTField xmlns="86144f90-c7b6-48d0-aae5-f5e9e48cc3df">
      <Terms xmlns="http://schemas.microsoft.com/office/infopath/2007/PartnerControls"/>
    </TaxKeywordTaxHTField>
    <_ip_UnifiedCompliancePolicyProperties xmlns="http://schemas.microsoft.com/sharepoint/v3" xsi:nil="true"/>
    <TaxCatchAll xmlns="86144f90-c7b6-48d0-aae5-f5e9e48cc3df"/>
  </documentManagement>
</p:properties>
</file>

<file path=customXml/itemProps1.xml><?xml version="1.0" encoding="utf-8"?>
<ds:datastoreItem xmlns:ds="http://schemas.openxmlformats.org/officeDocument/2006/customXml" ds:itemID="{4BC9A775-D13D-4092-9586-DBE04A4112D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86144f90-c7b6-48d0-aae5-f5e9e48cc3df"/>
    <ds:schemaRef ds:uri="0f0ae0ff-29c4-4766-b250-c1a9bee8d43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elements/1.1/"/>
    <ds:schemaRef ds:uri="http://purl.org/dc/terms/"/>
    <ds:schemaRef ds:uri="http://schemas.microsoft.com/office/2006/metadata/properties"/>
    <ds:schemaRef ds:uri="http://purl.org/dc/dcmitype/"/>
    <ds:schemaRef ds:uri="http://schemas.microsoft.com/sharepoint/v3"/>
    <ds:schemaRef ds:uri="http://schemas.microsoft.com/office/2006/documentManagement/types"/>
    <ds:schemaRef ds:uri="86144f90-c7b6-48d0-aae5-f5e9e48cc3df"/>
    <ds:schemaRef ds:uri="0f0ae0ff-29c4-4766-b250-c1a9bee8d430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1954</TotalTime>
  <Words>379</Words>
  <Application>Microsoft Office PowerPoint</Application>
  <PresentationFormat>On-screen Show (4:3)</PresentationFormat>
  <Paragraphs>253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4 Add Two 4-Digit Numbers 2 PowerPoint Presentation</dc:title>
  <dc:creator>Ashleigh Sobol</dc:creator>
  <cp:lastModifiedBy>Duncan Nelson</cp:lastModifiedBy>
  <cp:revision>53</cp:revision>
  <dcterms:created xsi:type="dcterms:W3CDTF">2018-03-17T10:08:43Z</dcterms:created>
  <dcterms:modified xsi:type="dcterms:W3CDTF">2021-09-26T11:02:24Z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0x01010060FAF844F8D8A5418E98F34D21016ED8</vt:lpwstr>
  </property>
  <property fmtid="{D5CDD505-2E9C-101B-9397-08002B2CF9AE}" pid="3" name="TaxKeyword">
    <vt:lpwstr/>
  </property>
</Properties>
</file>