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Maths						18.01.2021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6600" dirty="0" smtClean="0"/>
          </a:p>
          <a:p>
            <a:pPr marL="0" indent="0" algn="ctr">
              <a:buNone/>
            </a:pPr>
            <a:r>
              <a:rPr lang="en-GB" sz="6600" dirty="0" smtClean="0"/>
              <a:t>LO:  To recognise fractions of a whole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342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Year 4 Maths      18.01.2021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28</cp:revision>
  <dcterms:created xsi:type="dcterms:W3CDTF">2019-07-05T11:02:13Z</dcterms:created>
  <dcterms:modified xsi:type="dcterms:W3CDTF">2021-01-13T14:49:31Z</dcterms:modified>
</cp:coreProperties>
</file>