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9" r:id="rId6"/>
    <p:sldId id="365" r:id="rId7"/>
    <p:sldId id="370" r:id="rId8"/>
    <p:sldId id="360" r:id="rId9"/>
    <p:sldId id="374" r:id="rId10"/>
    <p:sldId id="375" r:id="rId11"/>
    <p:sldId id="367" r:id="rId12"/>
    <p:sldId id="371" r:id="rId13"/>
    <p:sldId id="382" r:id="rId14"/>
    <p:sldId id="373" r:id="rId15"/>
    <p:sldId id="376" r:id="rId16"/>
    <p:sldId id="377" r:id="rId17"/>
    <p:sldId id="378" r:id="rId18"/>
    <p:sldId id="355" r:id="rId19"/>
    <p:sldId id="383" r:id="rId20"/>
    <p:sldId id="384" r:id="rId21"/>
    <p:sldId id="38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E8DBF-7C74-4305-B10E-B13F123A9033}" v="4" dt="2019-02-06T13:54:45.397"/>
    <p1510:client id="{9AE853EB-8FF9-4194-B173-F5D7DDAA39F4}" v="6" dt="2019-02-06T18:45:56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0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Fitzpatrick" userId="d1b284ec-d1dd-4765-b823-b34899491c26" providerId="ADAL" clId="{9AE853EB-8FF9-4194-B173-F5D7DDAA39F4}"/>
    <pc:docChg chg="custSel modSld">
      <pc:chgData name="Jan Fitzpatrick" userId="d1b284ec-d1dd-4765-b823-b34899491c26" providerId="ADAL" clId="{9AE853EB-8FF9-4194-B173-F5D7DDAA39F4}" dt="2019-02-06T18:46:34.219" v="33" actId="20577"/>
      <pc:docMkLst>
        <pc:docMk/>
      </pc:docMkLst>
      <pc:sldChg chg="delSp modSp">
        <pc:chgData name="Jan Fitzpatrick" userId="d1b284ec-d1dd-4765-b823-b34899491c26" providerId="ADAL" clId="{9AE853EB-8FF9-4194-B173-F5D7DDAA39F4}" dt="2019-02-06T18:41:04.271" v="6" actId="404"/>
        <pc:sldMkLst>
          <pc:docMk/>
          <pc:sldMk cId="2637481266" sldId="256"/>
        </pc:sldMkLst>
        <pc:spChg chg="del">
          <ac:chgData name="Jan Fitzpatrick" userId="d1b284ec-d1dd-4765-b823-b34899491c26" providerId="ADAL" clId="{9AE853EB-8FF9-4194-B173-F5D7DDAA39F4}" dt="2019-02-06T16:39:55.038" v="1" actId="478"/>
          <ac:spMkLst>
            <pc:docMk/>
            <pc:sldMk cId="2637481266" sldId="256"/>
            <ac:spMk id="2" creationId="{18F32DCA-1562-4E2E-A40F-8A3CA58C639B}"/>
          </ac:spMkLst>
        </pc:spChg>
        <pc:spChg chg="mod">
          <ac:chgData name="Jan Fitzpatrick" userId="d1b284ec-d1dd-4765-b823-b34899491c26" providerId="ADAL" clId="{9AE853EB-8FF9-4194-B173-F5D7DDAA39F4}" dt="2019-02-06T18:41:04.271" v="6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9AE853EB-8FF9-4194-B173-F5D7DDAA39F4}" dt="2019-02-06T18:42:32.641" v="15" actId="122"/>
        <pc:sldMkLst>
          <pc:docMk/>
          <pc:sldMk cId="36917022" sldId="360"/>
        </pc:sldMkLst>
        <pc:spChg chg="mod">
          <ac:chgData name="Jan Fitzpatrick" userId="d1b284ec-d1dd-4765-b823-b34899491c26" providerId="ADAL" clId="{9AE853EB-8FF9-4194-B173-F5D7DDAA39F4}" dt="2019-02-06T18:42:32.641" v="15" actId="122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9AE853EB-8FF9-4194-B173-F5D7DDAA39F4}" dt="2019-02-06T18:42:08.681" v="13" actId="122"/>
        <pc:sldMkLst>
          <pc:docMk/>
          <pc:sldMk cId="1669721746" sldId="365"/>
        </pc:sldMkLst>
        <pc:spChg chg="mod">
          <ac:chgData name="Jan Fitzpatrick" userId="d1b284ec-d1dd-4765-b823-b34899491c26" providerId="ADAL" clId="{9AE853EB-8FF9-4194-B173-F5D7DDAA39F4}" dt="2019-02-06T18:42:08.681" v="13" actId="122"/>
          <ac:spMkLst>
            <pc:docMk/>
            <pc:sldMk cId="1669721746" sldId="365"/>
            <ac:spMk id="19" creationId="{5252A847-DE45-4FA3-A1F8-EEBEB845FF8E}"/>
          </ac:spMkLst>
        </pc:spChg>
        <pc:graphicFrameChg chg="mod">
          <ac:chgData name="Jan Fitzpatrick" userId="d1b284ec-d1dd-4765-b823-b34899491c26" providerId="ADAL" clId="{9AE853EB-8FF9-4194-B173-F5D7DDAA39F4}" dt="2019-02-06T18:41:51.626" v="10"/>
          <ac:graphicFrameMkLst>
            <pc:docMk/>
            <pc:sldMk cId="1669721746" sldId="365"/>
            <ac:graphicFrameMk id="6" creationId="{EF392523-C3B5-4C5C-BAA8-AF4A7F79697D}"/>
          </ac:graphicFrameMkLst>
        </pc:graphicFrameChg>
      </pc:sldChg>
      <pc:sldChg chg="modSp">
        <pc:chgData name="Jan Fitzpatrick" userId="d1b284ec-d1dd-4765-b823-b34899491c26" providerId="ADAL" clId="{9AE853EB-8FF9-4194-B173-F5D7DDAA39F4}" dt="2019-02-06T18:41:40.993" v="9" actId="572"/>
        <pc:sldMkLst>
          <pc:docMk/>
          <pc:sldMk cId="3004287073" sldId="369"/>
        </pc:sldMkLst>
        <pc:graphicFrameChg chg="mod">
          <ac:chgData name="Jan Fitzpatrick" userId="d1b284ec-d1dd-4765-b823-b34899491c26" providerId="ADAL" clId="{9AE853EB-8FF9-4194-B173-F5D7DDAA39F4}" dt="2019-02-06T18:41:40.993" v="9" actId="572"/>
          <ac:graphicFrameMkLst>
            <pc:docMk/>
            <pc:sldMk cId="3004287073" sldId="369"/>
            <ac:graphicFrameMk id="6" creationId="{EF392523-C3B5-4C5C-BAA8-AF4A7F79697D}"/>
          </ac:graphicFrameMkLst>
        </pc:graphicFrameChg>
      </pc:sldChg>
      <pc:sldChg chg="modSp">
        <pc:chgData name="Jan Fitzpatrick" userId="d1b284ec-d1dd-4765-b823-b34899491c26" providerId="ADAL" clId="{9AE853EB-8FF9-4194-B173-F5D7DDAA39F4}" dt="2019-02-06T18:42:24.409" v="14" actId="122"/>
        <pc:sldMkLst>
          <pc:docMk/>
          <pc:sldMk cId="2897660350" sldId="370"/>
        </pc:sldMkLst>
        <pc:spChg chg="mod">
          <ac:chgData name="Jan Fitzpatrick" userId="d1b284ec-d1dd-4765-b823-b34899491c26" providerId="ADAL" clId="{9AE853EB-8FF9-4194-B173-F5D7DDAA39F4}" dt="2019-02-06T18:42:24.409" v="14" actId="122"/>
          <ac:spMkLst>
            <pc:docMk/>
            <pc:sldMk cId="2897660350" sldId="370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9AE853EB-8FF9-4194-B173-F5D7DDAA39F4}" dt="2019-02-06T18:43:16.108" v="16" actId="207"/>
        <pc:sldMkLst>
          <pc:docMk/>
          <pc:sldMk cId="2409317295" sldId="375"/>
        </pc:sldMkLst>
        <pc:graphicFrameChg chg="modGraphic">
          <ac:chgData name="Jan Fitzpatrick" userId="d1b284ec-d1dd-4765-b823-b34899491c26" providerId="ADAL" clId="{9AE853EB-8FF9-4194-B173-F5D7DDAA39F4}" dt="2019-02-06T18:43:16.108" v="16" actId="207"/>
          <ac:graphicFrameMkLst>
            <pc:docMk/>
            <pc:sldMk cId="2409317295" sldId="375"/>
            <ac:graphicFrameMk id="17" creationId="{22984BFB-2E89-4EB2-91F4-C8E73099135E}"/>
          </ac:graphicFrameMkLst>
        </pc:graphicFrameChg>
      </pc:sldChg>
      <pc:sldChg chg="modSp">
        <pc:chgData name="Jan Fitzpatrick" userId="d1b284ec-d1dd-4765-b823-b34899491c26" providerId="ADAL" clId="{9AE853EB-8FF9-4194-B173-F5D7DDAA39F4}" dt="2019-02-06T18:44:14.184" v="19" actId="122"/>
        <pc:sldMkLst>
          <pc:docMk/>
          <pc:sldMk cId="4061342646" sldId="376"/>
        </pc:sldMkLst>
        <pc:spChg chg="mod">
          <ac:chgData name="Jan Fitzpatrick" userId="d1b284ec-d1dd-4765-b823-b34899491c26" providerId="ADAL" clId="{9AE853EB-8FF9-4194-B173-F5D7DDAA39F4}" dt="2019-02-06T18:44:14.184" v="19" actId="122"/>
          <ac:spMkLst>
            <pc:docMk/>
            <pc:sldMk cId="4061342646" sldId="376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9AE853EB-8FF9-4194-B173-F5D7DDAA39F4}" dt="2019-02-06T18:44:29.464" v="23" actId="122"/>
        <pc:sldMkLst>
          <pc:docMk/>
          <pc:sldMk cId="814158355" sldId="377"/>
        </pc:sldMkLst>
        <pc:spChg chg="mod">
          <ac:chgData name="Jan Fitzpatrick" userId="d1b284ec-d1dd-4765-b823-b34899491c26" providerId="ADAL" clId="{9AE853EB-8FF9-4194-B173-F5D7DDAA39F4}" dt="2019-02-06T18:44:29.464" v="23" actId="122"/>
          <ac:spMkLst>
            <pc:docMk/>
            <pc:sldMk cId="814158355" sldId="377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9AE853EB-8FF9-4194-B173-F5D7DDAA39F4}" dt="2019-02-06T18:45:40.148" v="24" actId="1582"/>
        <pc:sldMkLst>
          <pc:docMk/>
          <pc:sldMk cId="2002589257" sldId="379"/>
        </pc:sldMkLst>
        <pc:spChg chg="mod">
          <ac:chgData name="Jan Fitzpatrick" userId="d1b284ec-d1dd-4765-b823-b34899491c26" providerId="ADAL" clId="{9AE853EB-8FF9-4194-B173-F5D7DDAA39F4}" dt="2019-02-06T18:45:40.148" v="24" actId="1582"/>
          <ac:spMkLst>
            <pc:docMk/>
            <pc:sldMk cId="2002589257" sldId="379"/>
            <ac:spMk id="9" creationId="{1696ED07-11C7-4AD9-A26F-D2831854A4A3}"/>
          </ac:spMkLst>
        </pc:spChg>
      </pc:sldChg>
      <pc:sldChg chg="modSp">
        <pc:chgData name="Jan Fitzpatrick" userId="d1b284ec-d1dd-4765-b823-b34899491c26" providerId="ADAL" clId="{9AE853EB-8FF9-4194-B173-F5D7DDAA39F4}" dt="2019-02-06T18:46:34.219" v="33" actId="20577"/>
        <pc:sldMkLst>
          <pc:docMk/>
          <pc:sldMk cId="2686346617" sldId="380"/>
        </pc:sldMkLst>
        <pc:spChg chg="mod">
          <ac:chgData name="Jan Fitzpatrick" userId="d1b284ec-d1dd-4765-b823-b34899491c26" providerId="ADAL" clId="{9AE853EB-8FF9-4194-B173-F5D7DDAA39F4}" dt="2019-02-06T18:46:11.175" v="31" actId="1582"/>
          <ac:spMkLst>
            <pc:docMk/>
            <pc:sldMk cId="2686346617" sldId="380"/>
            <ac:spMk id="9" creationId="{1696ED07-11C7-4AD9-A26F-D2831854A4A3}"/>
          </ac:spMkLst>
        </pc:spChg>
        <pc:spChg chg="mod">
          <ac:chgData name="Jan Fitzpatrick" userId="d1b284ec-d1dd-4765-b823-b34899491c26" providerId="ADAL" clId="{9AE853EB-8FF9-4194-B173-F5D7DDAA39F4}" dt="2019-02-06T18:46:34.219" v="33" actId="20577"/>
          <ac:spMkLst>
            <pc:docMk/>
            <pc:sldMk cId="2686346617" sldId="380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9AE853EB-8FF9-4194-B173-F5D7DDAA39F4}" dt="2019-02-06T18:45:59.014" v="30" actId="5793"/>
        <pc:sldMkLst>
          <pc:docMk/>
          <pc:sldMk cId="1034371682" sldId="381"/>
        </pc:sldMkLst>
        <pc:spChg chg="mod">
          <ac:chgData name="Jan Fitzpatrick" userId="d1b284ec-d1dd-4765-b823-b34899491c26" providerId="ADAL" clId="{9AE853EB-8FF9-4194-B173-F5D7DDAA39F4}" dt="2019-02-06T18:45:49.436" v="25" actId="1582"/>
          <ac:spMkLst>
            <pc:docMk/>
            <pc:sldMk cId="1034371682" sldId="381"/>
            <ac:spMk id="9" creationId="{1696ED07-11C7-4AD9-A26F-D2831854A4A3}"/>
          </ac:spMkLst>
        </pc:spChg>
        <pc:spChg chg="mod">
          <ac:chgData name="Jan Fitzpatrick" userId="d1b284ec-d1dd-4765-b823-b34899491c26" providerId="ADAL" clId="{9AE853EB-8FF9-4194-B173-F5D7DDAA39F4}" dt="2019-02-06T18:45:59.014" v="30" actId="5793"/>
          <ac:spMkLst>
            <pc:docMk/>
            <pc:sldMk cId="1034371682" sldId="381"/>
            <ac:spMk id="19" creationId="{5252A847-DE45-4FA3-A1F8-EEBEB845FF8E}"/>
          </ac:spMkLst>
        </pc:spChg>
      </pc:sldChg>
    </pc:docChg>
  </pc:docChgLst>
  <pc:docChgLst>
    <pc:chgData name="Kathryn Hiley" userId="2745fa84-d41e-443a-867d-996e1a007b4a" providerId="ADAL" clId="{806E8DBF-7C74-4305-B10E-B13F123A9033}"/>
    <pc:docChg chg="modSld sldOrd">
      <pc:chgData name="Kathryn Hiley" userId="2745fa84-d41e-443a-867d-996e1a007b4a" providerId="ADAL" clId="{806E8DBF-7C74-4305-B10E-B13F123A9033}" dt="2019-02-06T13:55:35.154" v="15" actId="20577"/>
      <pc:docMkLst>
        <pc:docMk/>
      </pc:docMkLst>
      <pc:sldChg chg="modSp">
        <pc:chgData name="Kathryn Hiley" userId="2745fa84-d41e-443a-867d-996e1a007b4a" providerId="ADAL" clId="{806E8DBF-7C74-4305-B10E-B13F123A9033}" dt="2019-02-06T13:55:20.869" v="9" actId="20577"/>
        <pc:sldMkLst>
          <pc:docMk/>
          <pc:sldMk cId="1036108787" sldId="367"/>
        </pc:sldMkLst>
        <pc:spChg chg="mod">
          <ac:chgData name="Kathryn Hiley" userId="2745fa84-d41e-443a-867d-996e1a007b4a" providerId="ADAL" clId="{806E8DBF-7C74-4305-B10E-B13F123A9033}" dt="2019-02-06T13:55:20.869" v="9" actId="20577"/>
          <ac:spMkLst>
            <pc:docMk/>
            <pc:sldMk cId="1036108787" sldId="367"/>
            <ac:spMk id="19" creationId="{5252A847-DE45-4FA3-A1F8-EEBEB845FF8E}"/>
          </ac:spMkLst>
        </pc:spChg>
      </pc:sldChg>
      <pc:sldChg chg="modSp">
        <pc:chgData name="Kathryn Hiley" userId="2745fa84-d41e-443a-867d-996e1a007b4a" providerId="ADAL" clId="{806E8DBF-7C74-4305-B10E-B13F123A9033}" dt="2019-02-06T13:55:25.064" v="11" actId="20577"/>
        <pc:sldMkLst>
          <pc:docMk/>
          <pc:sldMk cId="2470669393" sldId="371"/>
        </pc:sldMkLst>
        <pc:spChg chg="mod">
          <ac:chgData name="Kathryn Hiley" userId="2745fa84-d41e-443a-867d-996e1a007b4a" providerId="ADAL" clId="{806E8DBF-7C74-4305-B10E-B13F123A9033}" dt="2019-02-06T13:55:25.064" v="11" actId="20577"/>
          <ac:spMkLst>
            <pc:docMk/>
            <pc:sldMk cId="2470669393" sldId="371"/>
            <ac:spMk id="19" creationId="{5252A847-DE45-4FA3-A1F8-EEBEB845FF8E}"/>
          </ac:spMkLst>
        </pc:spChg>
      </pc:sldChg>
      <pc:sldChg chg="modSp">
        <pc:chgData name="Kathryn Hiley" userId="2745fa84-d41e-443a-867d-996e1a007b4a" providerId="ADAL" clId="{806E8DBF-7C74-4305-B10E-B13F123A9033}" dt="2019-02-06T13:55:35.154" v="15" actId="20577"/>
        <pc:sldMkLst>
          <pc:docMk/>
          <pc:sldMk cId="1041486276" sldId="373"/>
        </pc:sldMkLst>
        <pc:spChg chg="mod">
          <ac:chgData name="Kathryn Hiley" userId="2745fa84-d41e-443a-867d-996e1a007b4a" providerId="ADAL" clId="{806E8DBF-7C74-4305-B10E-B13F123A9033}" dt="2019-02-06T13:55:35.154" v="15" actId="20577"/>
          <ac:spMkLst>
            <pc:docMk/>
            <pc:sldMk cId="1041486276" sldId="373"/>
            <ac:spMk id="19" creationId="{5252A847-DE45-4FA3-A1F8-EEBEB845FF8E}"/>
          </ac:spMkLst>
        </pc:spChg>
      </pc:sldChg>
      <pc:sldChg chg="modSp ord">
        <pc:chgData name="Kathryn Hiley" userId="2745fa84-d41e-443a-867d-996e1a007b4a" providerId="ADAL" clId="{806E8DBF-7C74-4305-B10E-B13F123A9033}" dt="2019-02-06T13:55:08.637" v="5" actId="20577"/>
        <pc:sldMkLst>
          <pc:docMk/>
          <pc:sldMk cId="226103318" sldId="374"/>
        </pc:sldMkLst>
        <pc:spChg chg="mod">
          <ac:chgData name="Kathryn Hiley" userId="2745fa84-d41e-443a-867d-996e1a007b4a" providerId="ADAL" clId="{806E8DBF-7C74-4305-B10E-B13F123A9033}" dt="2019-02-06T13:55:08.637" v="5" actId="20577"/>
          <ac:spMkLst>
            <pc:docMk/>
            <pc:sldMk cId="226103318" sldId="374"/>
            <ac:spMk id="19" creationId="{5252A847-DE45-4FA3-A1F8-EEBEB845FF8E}"/>
          </ac:spMkLst>
        </pc:spChg>
      </pc:sldChg>
      <pc:sldChg chg="modSp ord">
        <pc:chgData name="Kathryn Hiley" userId="2745fa84-d41e-443a-867d-996e1a007b4a" providerId="ADAL" clId="{806E8DBF-7C74-4305-B10E-B13F123A9033}" dt="2019-02-06T13:55:13.293" v="7" actId="20577"/>
        <pc:sldMkLst>
          <pc:docMk/>
          <pc:sldMk cId="2409317295" sldId="375"/>
        </pc:sldMkLst>
        <pc:spChg chg="mod">
          <ac:chgData name="Kathryn Hiley" userId="2745fa84-d41e-443a-867d-996e1a007b4a" providerId="ADAL" clId="{806E8DBF-7C74-4305-B10E-B13F123A9033}" dt="2019-02-06T13:55:13.293" v="7" actId="20577"/>
          <ac:spMkLst>
            <pc:docMk/>
            <pc:sldMk cId="2409317295" sldId="375"/>
            <ac:spMk id="19" creationId="{5252A847-DE45-4FA3-A1F8-EEBEB845FF8E}"/>
          </ac:spMkLst>
        </pc:spChg>
      </pc:sldChg>
      <pc:sldChg chg="modSp">
        <pc:chgData name="Kathryn Hiley" userId="2745fa84-d41e-443a-867d-996e1a007b4a" providerId="ADAL" clId="{806E8DBF-7C74-4305-B10E-B13F123A9033}" dt="2019-02-06T13:55:29.789" v="13" actId="20577"/>
        <pc:sldMkLst>
          <pc:docMk/>
          <pc:sldMk cId="1420793939" sldId="382"/>
        </pc:sldMkLst>
        <pc:spChg chg="mod">
          <ac:chgData name="Kathryn Hiley" userId="2745fa84-d41e-443a-867d-996e1a007b4a" providerId="ADAL" clId="{806E8DBF-7C74-4305-B10E-B13F123A9033}" dt="2019-02-06T13:55:29.789" v="13" actId="20577"/>
          <ac:spMkLst>
            <pc:docMk/>
            <pc:sldMk cId="1420793939" sldId="382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27/02/2022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Spring Block 3 – Decimals and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Order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and Compare Decimals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Place the numbers in ascending order.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AE06EA5-C7EF-4123-993C-AA74C98B5B72}"/>
              </a:ext>
            </a:extLst>
          </p:cNvPr>
          <p:cNvSpPr/>
          <p:nvPr/>
        </p:nvSpPr>
        <p:spPr>
          <a:xfrm>
            <a:off x="1788193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30">
            <a:extLst>
              <a:ext uri="{FF2B5EF4-FFF2-40B4-BE49-F238E27FC236}">
                <a16:creationId xmlns:a16="http://schemas.microsoft.com/office/drawing/2014/main" id="{0EC000D9-7F0E-4C65-8A36-25C83400F544}"/>
              </a:ext>
            </a:extLst>
          </p:cNvPr>
          <p:cNvSpPr/>
          <p:nvPr/>
        </p:nvSpPr>
        <p:spPr>
          <a:xfrm>
            <a:off x="4761593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ounded Rectangle 31">
            <a:extLst>
              <a:ext uri="{FF2B5EF4-FFF2-40B4-BE49-F238E27FC236}">
                <a16:creationId xmlns:a16="http://schemas.microsoft.com/office/drawing/2014/main" id="{53355FC2-DBC9-4793-A6E1-AAFA2C543390}"/>
              </a:ext>
            </a:extLst>
          </p:cNvPr>
          <p:cNvSpPr/>
          <p:nvPr/>
        </p:nvSpPr>
        <p:spPr>
          <a:xfrm>
            <a:off x="3299830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32">
            <a:extLst>
              <a:ext uri="{FF2B5EF4-FFF2-40B4-BE49-F238E27FC236}">
                <a16:creationId xmlns:a16="http://schemas.microsoft.com/office/drawing/2014/main" id="{090394F9-E1E2-4947-B1BA-4436FDD7C27D}"/>
              </a:ext>
            </a:extLst>
          </p:cNvPr>
          <p:cNvSpPr/>
          <p:nvPr/>
        </p:nvSpPr>
        <p:spPr>
          <a:xfrm>
            <a:off x="6241974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ight Arrow 6">
            <a:extLst>
              <a:ext uri="{FF2B5EF4-FFF2-40B4-BE49-F238E27FC236}">
                <a16:creationId xmlns:a16="http://schemas.microsoft.com/office/drawing/2014/main" id="{4680AF70-1840-49E0-9BA6-86A0073E1CD0}"/>
              </a:ext>
            </a:extLst>
          </p:cNvPr>
          <p:cNvSpPr/>
          <p:nvPr/>
        </p:nvSpPr>
        <p:spPr>
          <a:xfrm>
            <a:off x="2918361" y="2379263"/>
            <a:ext cx="312553" cy="205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34">
            <a:extLst>
              <a:ext uri="{FF2B5EF4-FFF2-40B4-BE49-F238E27FC236}">
                <a16:creationId xmlns:a16="http://schemas.microsoft.com/office/drawing/2014/main" id="{BD5DE2A7-54E6-46E5-B69A-7BAEC26E6512}"/>
              </a:ext>
            </a:extLst>
          </p:cNvPr>
          <p:cNvSpPr/>
          <p:nvPr/>
        </p:nvSpPr>
        <p:spPr>
          <a:xfrm>
            <a:off x="5857220" y="2379262"/>
            <a:ext cx="312553" cy="205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35">
            <a:extLst>
              <a:ext uri="{FF2B5EF4-FFF2-40B4-BE49-F238E27FC236}">
                <a16:creationId xmlns:a16="http://schemas.microsoft.com/office/drawing/2014/main" id="{235CFFD9-677E-4D40-8688-D6A24C37CBDB}"/>
              </a:ext>
            </a:extLst>
          </p:cNvPr>
          <p:cNvSpPr/>
          <p:nvPr/>
        </p:nvSpPr>
        <p:spPr>
          <a:xfrm>
            <a:off x="4405246" y="2384264"/>
            <a:ext cx="312553" cy="205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D992E0-1BF1-4678-A870-9B5EE8B34C8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151693" y="3884689"/>
          <a:ext cx="4840614" cy="11619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2461">
                  <a:extLst>
                    <a:ext uri="{9D8B030D-6E8A-4147-A177-3AD203B41FA5}">
                      <a16:colId xmlns:a16="http://schemas.microsoft.com/office/drawing/2014/main" val="1284341876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186143027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1656351032"/>
                    </a:ext>
                  </a:extLst>
                </a:gridCol>
                <a:gridCol w="1192615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3617525364"/>
                    </a:ext>
                  </a:extLst>
                </a:gridCol>
              </a:tblGrid>
              <a:tr h="567964">
                <a:tc row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3.581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561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3.658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  <a:tr h="5939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531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793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Place the numbers in ascending order.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AE06EA5-C7EF-4123-993C-AA74C98B5B72}"/>
              </a:ext>
            </a:extLst>
          </p:cNvPr>
          <p:cNvSpPr/>
          <p:nvPr/>
        </p:nvSpPr>
        <p:spPr>
          <a:xfrm>
            <a:off x="1788193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30">
            <a:extLst>
              <a:ext uri="{FF2B5EF4-FFF2-40B4-BE49-F238E27FC236}">
                <a16:creationId xmlns:a16="http://schemas.microsoft.com/office/drawing/2014/main" id="{0EC000D9-7F0E-4C65-8A36-25C83400F544}"/>
              </a:ext>
            </a:extLst>
          </p:cNvPr>
          <p:cNvSpPr/>
          <p:nvPr/>
        </p:nvSpPr>
        <p:spPr>
          <a:xfrm>
            <a:off x="4761593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3.581</a:t>
            </a:r>
          </a:p>
        </p:txBody>
      </p:sp>
      <p:sp>
        <p:nvSpPr>
          <p:cNvPr id="10" name="Rounded Rectangle 31">
            <a:extLst>
              <a:ext uri="{FF2B5EF4-FFF2-40B4-BE49-F238E27FC236}">
                <a16:creationId xmlns:a16="http://schemas.microsoft.com/office/drawing/2014/main" id="{53355FC2-DBC9-4793-A6E1-AAFA2C543390}"/>
              </a:ext>
            </a:extLst>
          </p:cNvPr>
          <p:cNvSpPr/>
          <p:nvPr/>
        </p:nvSpPr>
        <p:spPr>
          <a:xfrm>
            <a:off x="3299830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32">
            <a:extLst>
              <a:ext uri="{FF2B5EF4-FFF2-40B4-BE49-F238E27FC236}">
                <a16:creationId xmlns:a16="http://schemas.microsoft.com/office/drawing/2014/main" id="{090394F9-E1E2-4947-B1BA-4436FDD7C27D}"/>
              </a:ext>
            </a:extLst>
          </p:cNvPr>
          <p:cNvSpPr/>
          <p:nvPr/>
        </p:nvSpPr>
        <p:spPr>
          <a:xfrm>
            <a:off x="6241974" y="2063671"/>
            <a:ext cx="1034748" cy="843245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3.658</a:t>
            </a:r>
          </a:p>
        </p:txBody>
      </p:sp>
      <p:sp>
        <p:nvSpPr>
          <p:cNvPr id="12" name="Right Arrow 6">
            <a:extLst>
              <a:ext uri="{FF2B5EF4-FFF2-40B4-BE49-F238E27FC236}">
                <a16:creationId xmlns:a16="http://schemas.microsoft.com/office/drawing/2014/main" id="{4680AF70-1840-49E0-9BA6-86A0073E1CD0}"/>
              </a:ext>
            </a:extLst>
          </p:cNvPr>
          <p:cNvSpPr/>
          <p:nvPr/>
        </p:nvSpPr>
        <p:spPr>
          <a:xfrm>
            <a:off x="2918361" y="2379263"/>
            <a:ext cx="312553" cy="205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34">
            <a:extLst>
              <a:ext uri="{FF2B5EF4-FFF2-40B4-BE49-F238E27FC236}">
                <a16:creationId xmlns:a16="http://schemas.microsoft.com/office/drawing/2014/main" id="{BD5DE2A7-54E6-46E5-B69A-7BAEC26E6512}"/>
              </a:ext>
            </a:extLst>
          </p:cNvPr>
          <p:cNvSpPr/>
          <p:nvPr/>
        </p:nvSpPr>
        <p:spPr>
          <a:xfrm>
            <a:off x="5857220" y="2379262"/>
            <a:ext cx="312553" cy="205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35">
            <a:extLst>
              <a:ext uri="{FF2B5EF4-FFF2-40B4-BE49-F238E27FC236}">
                <a16:creationId xmlns:a16="http://schemas.microsoft.com/office/drawing/2014/main" id="{235CFFD9-677E-4D40-8688-D6A24C37CBDB}"/>
              </a:ext>
            </a:extLst>
          </p:cNvPr>
          <p:cNvSpPr/>
          <p:nvPr/>
        </p:nvSpPr>
        <p:spPr>
          <a:xfrm>
            <a:off x="4405246" y="2384264"/>
            <a:ext cx="312553" cy="205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D992E0-1BF1-4678-A870-9B5EE8B34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578676"/>
              </p:ext>
            </p:extLst>
          </p:nvPr>
        </p:nvGraphicFramePr>
        <p:xfrm>
          <a:off x="2151693" y="3884689"/>
          <a:ext cx="4840614" cy="11619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2461">
                  <a:extLst>
                    <a:ext uri="{9D8B030D-6E8A-4147-A177-3AD203B41FA5}">
                      <a16:colId xmlns:a16="http://schemas.microsoft.com/office/drawing/2014/main" val="1284341876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186143027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1656351032"/>
                    </a:ext>
                  </a:extLst>
                </a:gridCol>
                <a:gridCol w="1192615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3617525364"/>
                    </a:ext>
                  </a:extLst>
                </a:gridCol>
              </a:tblGrid>
              <a:tr h="567964">
                <a:tc row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3.581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561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3.658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41564" marB="41564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165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  <a:tr h="5939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53123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CAB6AB1-3B25-414D-9568-D577C4E89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859832"/>
              </p:ext>
            </p:extLst>
          </p:nvPr>
        </p:nvGraphicFramePr>
        <p:xfrm>
          <a:off x="1522022" y="2097265"/>
          <a:ext cx="1281600" cy="75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00">
                  <a:extLst>
                    <a:ext uri="{9D8B030D-6E8A-4147-A177-3AD203B41FA5}">
                      <a16:colId xmlns:a16="http://schemas.microsoft.com/office/drawing/2014/main" val="8223702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34483251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r"/>
                      <a:r>
                        <a:rPr lang="en-GB" sz="23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165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076424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103311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0BB7866-3B0D-43B6-B302-672D880009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876883"/>
              </p:ext>
            </p:extLst>
          </p:nvPr>
        </p:nvGraphicFramePr>
        <p:xfrm>
          <a:off x="3017129" y="2097265"/>
          <a:ext cx="1281600" cy="751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00">
                  <a:extLst>
                    <a:ext uri="{9D8B030D-6E8A-4147-A177-3AD203B41FA5}">
                      <a16:colId xmlns:a16="http://schemas.microsoft.com/office/drawing/2014/main" val="82237027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34483251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r"/>
                      <a:r>
                        <a:rPr lang="en-GB" sz="23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marL="100584" marR="1005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561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076424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1033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486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Louise made a number between 5.81 and six and three tenths, using counters on a place value mat.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Six of the counters have fallen off.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List 3 possibilities of what Louise’s number could be.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D5A5C0-C4E9-46FE-8F57-9D0A5D59C8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8734"/>
              </p:ext>
            </p:extLst>
          </p:nvPr>
        </p:nvGraphicFramePr>
        <p:xfrm>
          <a:off x="2327078" y="1699330"/>
          <a:ext cx="4489844" cy="17877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2461">
                  <a:extLst>
                    <a:ext uri="{9D8B030D-6E8A-4147-A177-3AD203B41FA5}">
                      <a16:colId xmlns:a16="http://schemas.microsoft.com/office/drawing/2014/main" val="3441092057"/>
                    </a:ext>
                  </a:extLst>
                </a:gridCol>
                <a:gridCol w="1071310">
                  <a:extLst>
                    <a:ext uri="{9D8B030D-6E8A-4147-A177-3AD203B41FA5}">
                      <a16:colId xmlns:a16="http://schemas.microsoft.com/office/drawing/2014/main" val="104348860"/>
                    </a:ext>
                  </a:extLst>
                </a:gridCol>
                <a:gridCol w="1173612">
                  <a:extLst>
                    <a:ext uri="{9D8B030D-6E8A-4147-A177-3AD203B41FA5}">
                      <a16:colId xmlns:a16="http://schemas.microsoft.com/office/drawing/2014/main" val="1772217835"/>
                    </a:ext>
                  </a:extLst>
                </a:gridCol>
                <a:gridCol w="1122461">
                  <a:extLst>
                    <a:ext uri="{9D8B030D-6E8A-4147-A177-3AD203B41FA5}">
                      <a16:colId xmlns:a16="http://schemas.microsoft.com/office/drawing/2014/main" val="268235199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78191" marR="178191" marT="80995" marB="8099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u="none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178191" marR="178191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u="none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178191" marR="178191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u="none" dirty="0">
                          <a:latin typeface="Century Gothic" panose="020B0502020202020204" pitchFamily="34" charset="0"/>
                        </a:rPr>
                        <a:t>0.001</a:t>
                      </a:r>
                    </a:p>
                  </a:txBody>
                  <a:tcPr marL="178191" marR="178191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74935"/>
                  </a:ext>
                </a:extLst>
              </a:tr>
              <a:tr h="1211747">
                <a:tc>
                  <a:txBody>
                    <a:bodyPr/>
                    <a:lstStyle/>
                    <a:p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 marL="178191" marR="178191" marT="80995" marB="809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 marL="178191" marR="178191" marT="80995" marB="809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 marL="178191" marR="178191" marT="80995" marB="8099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13930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E5F0EC3E-4FE2-4A6F-A92B-FA3C43A75C9F}"/>
              </a:ext>
            </a:extLst>
          </p:cNvPr>
          <p:cNvSpPr/>
          <p:nvPr/>
        </p:nvSpPr>
        <p:spPr>
          <a:xfrm>
            <a:off x="2776891" y="2737500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ACE43D-28EE-4D34-AA14-CA18E062E077}"/>
              </a:ext>
            </a:extLst>
          </p:cNvPr>
          <p:cNvSpPr/>
          <p:nvPr/>
        </p:nvSpPr>
        <p:spPr>
          <a:xfrm>
            <a:off x="2970346" y="2416928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DAC6812-A0ED-4316-9092-F433EE064A84}"/>
              </a:ext>
            </a:extLst>
          </p:cNvPr>
          <p:cNvSpPr/>
          <p:nvPr/>
        </p:nvSpPr>
        <p:spPr>
          <a:xfrm>
            <a:off x="2490997" y="2432008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86A7AE-FFEE-4FF6-80EF-ED73078F9074}"/>
              </a:ext>
            </a:extLst>
          </p:cNvPr>
          <p:cNvSpPr/>
          <p:nvPr/>
        </p:nvSpPr>
        <p:spPr>
          <a:xfrm>
            <a:off x="2490997" y="3051205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CD7F282-AC5E-4E94-8270-06103B2864AF}"/>
              </a:ext>
            </a:extLst>
          </p:cNvPr>
          <p:cNvSpPr/>
          <p:nvPr/>
        </p:nvSpPr>
        <p:spPr>
          <a:xfrm>
            <a:off x="2970346" y="3051206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342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Louise made a number between 5.81 and six and three tenths, using counters on a place value mat.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Six of the counters have fallen off.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List 3 possibilities of what Louise’s number could be.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possible answers, for example: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3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6.023,    6.14,    6.212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D5A5C0-C4E9-46FE-8F57-9D0A5D59C83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27078" y="1699330"/>
          <a:ext cx="4489844" cy="17877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2461">
                  <a:extLst>
                    <a:ext uri="{9D8B030D-6E8A-4147-A177-3AD203B41FA5}">
                      <a16:colId xmlns:a16="http://schemas.microsoft.com/office/drawing/2014/main" val="3441092057"/>
                    </a:ext>
                  </a:extLst>
                </a:gridCol>
                <a:gridCol w="1071310">
                  <a:extLst>
                    <a:ext uri="{9D8B030D-6E8A-4147-A177-3AD203B41FA5}">
                      <a16:colId xmlns:a16="http://schemas.microsoft.com/office/drawing/2014/main" val="104348860"/>
                    </a:ext>
                  </a:extLst>
                </a:gridCol>
                <a:gridCol w="1173612">
                  <a:extLst>
                    <a:ext uri="{9D8B030D-6E8A-4147-A177-3AD203B41FA5}">
                      <a16:colId xmlns:a16="http://schemas.microsoft.com/office/drawing/2014/main" val="1772217835"/>
                    </a:ext>
                  </a:extLst>
                </a:gridCol>
                <a:gridCol w="1122461">
                  <a:extLst>
                    <a:ext uri="{9D8B030D-6E8A-4147-A177-3AD203B41FA5}">
                      <a16:colId xmlns:a16="http://schemas.microsoft.com/office/drawing/2014/main" val="268235199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78191" marR="178191" marT="80995" marB="8099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u="none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178191" marR="178191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u="none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178191" marR="178191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u="none" dirty="0">
                          <a:latin typeface="Century Gothic" panose="020B0502020202020204" pitchFamily="34" charset="0"/>
                        </a:rPr>
                        <a:t>0.001</a:t>
                      </a:r>
                    </a:p>
                  </a:txBody>
                  <a:tcPr marL="178191" marR="178191" marT="80995" marB="80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274935"/>
                  </a:ext>
                </a:extLst>
              </a:tr>
              <a:tr h="1211747">
                <a:tc>
                  <a:txBody>
                    <a:bodyPr/>
                    <a:lstStyle/>
                    <a:p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0995" marB="809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 marL="178191" marR="178191" marT="80995" marB="8099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 marL="178191" marR="178191" marT="80995" marB="8099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200" dirty="0"/>
                    </a:p>
                  </a:txBody>
                  <a:tcPr marL="178191" marR="178191" marT="80995" marB="8099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139303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E5F0EC3E-4FE2-4A6F-A92B-FA3C43A75C9F}"/>
              </a:ext>
            </a:extLst>
          </p:cNvPr>
          <p:cNvSpPr/>
          <p:nvPr/>
        </p:nvSpPr>
        <p:spPr>
          <a:xfrm>
            <a:off x="2776891" y="2737500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ACE43D-28EE-4D34-AA14-CA18E062E077}"/>
              </a:ext>
            </a:extLst>
          </p:cNvPr>
          <p:cNvSpPr/>
          <p:nvPr/>
        </p:nvSpPr>
        <p:spPr>
          <a:xfrm>
            <a:off x="2970346" y="2416928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DAC6812-A0ED-4316-9092-F433EE064A84}"/>
              </a:ext>
            </a:extLst>
          </p:cNvPr>
          <p:cNvSpPr/>
          <p:nvPr/>
        </p:nvSpPr>
        <p:spPr>
          <a:xfrm>
            <a:off x="2490997" y="2432008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86A7AE-FFEE-4FF6-80EF-ED73078F9074}"/>
              </a:ext>
            </a:extLst>
          </p:cNvPr>
          <p:cNvSpPr/>
          <p:nvPr/>
        </p:nvSpPr>
        <p:spPr>
          <a:xfrm>
            <a:off x="2490997" y="3051205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CD7F282-AC5E-4E94-8270-06103B2864AF}"/>
              </a:ext>
            </a:extLst>
          </p:cNvPr>
          <p:cNvSpPr/>
          <p:nvPr/>
        </p:nvSpPr>
        <p:spPr>
          <a:xfrm>
            <a:off x="2970346" y="3051206"/>
            <a:ext cx="315431" cy="27528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158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Look at this number sequence.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Use the number cards to make all the possible numbers with 3 decimal places that can complete the sequence.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4B6A6BD-63AA-4BF3-A093-D4A13EF8496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62819" y="1426175"/>
          <a:ext cx="5018361" cy="11163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8141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617354">
                  <a:extLst>
                    <a:ext uri="{9D8B030D-6E8A-4147-A177-3AD203B41FA5}">
                      <a16:colId xmlns:a16="http://schemas.microsoft.com/office/drawing/2014/main" val="1861430270"/>
                    </a:ext>
                  </a:extLst>
                </a:gridCol>
                <a:gridCol w="231508">
                  <a:extLst>
                    <a:ext uri="{9D8B030D-6E8A-4147-A177-3AD203B41FA5}">
                      <a16:colId xmlns:a16="http://schemas.microsoft.com/office/drawing/2014/main" val="1656351032"/>
                    </a:ext>
                  </a:extLst>
                </a:gridCol>
                <a:gridCol w="1157538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1157538">
                  <a:extLst>
                    <a:ext uri="{9D8B030D-6E8A-4147-A177-3AD203B41FA5}">
                      <a16:colId xmlns:a16="http://schemas.microsoft.com/office/drawing/2014/main" val="136972683"/>
                    </a:ext>
                  </a:extLst>
                </a:gridCol>
                <a:gridCol w="618141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  <a:gridCol w="618141">
                  <a:extLst>
                    <a:ext uri="{9D8B030D-6E8A-4147-A177-3AD203B41FA5}">
                      <a16:colId xmlns:a16="http://schemas.microsoft.com/office/drawing/2014/main" val="3617525364"/>
                    </a:ext>
                  </a:extLst>
                </a:gridCol>
              </a:tblGrid>
              <a:tr h="463016">
                <a:tc rowSpan="2"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508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5.67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961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  <a:tr h="653366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531239"/>
                  </a:ext>
                </a:extLst>
              </a:tr>
            </a:tbl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EE14CC9-608E-4B26-911E-2B8A3EFE4FAE}"/>
              </a:ext>
            </a:extLst>
          </p:cNvPr>
          <p:cNvSpPr/>
          <p:nvPr/>
        </p:nvSpPr>
        <p:spPr>
          <a:xfrm>
            <a:off x="2330053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5BC67E1-53D7-4D5D-AEB0-CE538422A837}"/>
              </a:ext>
            </a:extLst>
          </p:cNvPr>
          <p:cNvSpPr/>
          <p:nvPr/>
        </p:nvSpPr>
        <p:spPr>
          <a:xfrm>
            <a:off x="3632510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0744AE2-A722-495E-B491-BC272AC73F83}"/>
              </a:ext>
            </a:extLst>
          </p:cNvPr>
          <p:cNvSpPr/>
          <p:nvPr/>
        </p:nvSpPr>
        <p:spPr>
          <a:xfrm>
            <a:off x="4934967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98A4D1B-818C-49E4-8666-9DB8C57BE847}"/>
              </a:ext>
            </a:extLst>
          </p:cNvPr>
          <p:cNvSpPr/>
          <p:nvPr/>
        </p:nvSpPr>
        <p:spPr>
          <a:xfrm>
            <a:off x="6237424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833632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Look at this number sequence.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Use the number cards to make all the possible numbers with 3 decimal places that can complete the sequence.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5.678,  5.687,  </a:t>
            </a:r>
            <a:r>
              <a:rPr lang="en-GB" sz="2400" b="1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5.768, 5.786  </a:t>
            </a: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5.867,  5.876 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4B6A6BD-63AA-4BF3-A093-D4A13EF84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647297"/>
              </p:ext>
            </p:extLst>
          </p:nvPr>
        </p:nvGraphicFramePr>
        <p:xfrm>
          <a:off x="2062819" y="1426175"/>
          <a:ext cx="5018361" cy="11163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8141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617354">
                  <a:extLst>
                    <a:ext uri="{9D8B030D-6E8A-4147-A177-3AD203B41FA5}">
                      <a16:colId xmlns:a16="http://schemas.microsoft.com/office/drawing/2014/main" val="1861430270"/>
                    </a:ext>
                  </a:extLst>
                </a:gridCol>
                <a:gridCol w="231508">
                  <a:extLst>
                    <a:ext uri="{9D8B030D-6E8A-4147-A177-3AD203B41FA5}">
                      <a16:colId xmlns:a16="http://schemas.microsoft.com/office/drawing/2014/main" val="1656351032"/>
                    </a:ext>
                  </a:extLst>
                </a:gridCol>
                <a:gridCol w="1157538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1157538">
                  <a:extLst>
                    <a:ext uri="{9D8B030D-6E8A-4147-A177-3AD203B41FA5}">
                      <a16:colId xmlns:a16="http://schemas.microsoft.com/office/drawing/2014/main" val="136972683"/>
                    </a:ext>
                  </a:extLst>
                </a:gridCol>
                <a:gridCol w="618141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  <a:gridCol w="618141">
                  <a:extLst>
                    <a:ext uri="{9D8B030D-6E8A-4147-A177-3AD203B41FA5}">
                      <a16:colId xmlns:a16="http://schemas.microsoft.com/office/drawing/2014/main" val="3617525364"/>
                    </a:ext>
                  </a:extLst>
                </a:gridCol>
              </a:tblGrid>
              <a:tr h="463016">
                <a:tc rowSpan="2"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508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5.67</a:t>
                      </a:r>
                    </a:p>
                  </a:txBody>
                  <a:tcPr marL="100584" marR="100584" marT="50292" marB="50292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961</a:t>
                      </a:r>
                    </a:p>
                  </a:txBody>
                  <a:tcPr marL="0" marR="0" marT="0" marB="0"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  <a:tr h="653366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1000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531239"/>
                  </a:ext>
                </a:extLst>
              </a:tr>
            </a:tbl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EE14CC9-608E-4B26-911E-2B8A3EFE4FAE}"/>
              </a:ext>
            </a:extLst>
          </p:cNvPr>
          <p:cNvSpPr/>
          <p:nvPr/>
        </p:nvSpPr>
        <p:spPr>
          <a:xfrm>
            <a:off x="2330053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5BC67E1-53D7-4D5D-AEB0-CE538422A837}"/>
              </a:ext>
            </a:extLst>
          </p:cNvPr>
          <p:cNvSpPr/>
          <p:nvPr/>
        </p:nvSpPr>
        <p:spPr>
          <a:xfrm>
            <a:off x="3632510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6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0744AE2-A722-495E-B491-BC272AC73F83}"/>
              </a:ext>
            </a:extLst>
          </p:cNvPr>
          <p:cNvSpPr/>
          <p:nvPr/>
        </p:nvSpPr>
        <p:spPr>
          <a:xfrm>
            <a:off x="4934967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98A4D1B-818C-49E4-8666-9DB8C57BE847}"/>
              </a:ext>
            </a:extLst>
          </p:cNvPr>
          <p:cNvSpPr/>
          <p:nvPr/>
        </p:nvSpPr>
        <p:spPr>
          <a:xfrm>
            <a:off x="6237424" y="2941308"/>
            <a:ext cx="843756" cy="1054895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CDF34-D3A0-4CC8-81F3-B0D215D23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B985ED6-64F3-4659-991E-58B9C5D7827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Jian is comparing numbers. 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Jian correct? 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DF9D253A-320C-4514-A25D-12742EC559D5}"/>
              </a:ext>
            </a:extLst>
          </p:cNvPr>
          <p:cNvSpPr/>
          <p:nvPr/>
        </p:nvSpPr>
        <p:spPr>
          <a:xfrm>
            <a:off x="3420938" y="1696691"/>
            <a:ext cx="3449584" cy="1258429"/>
          </a:xfrm>
          <a:prstGeom prst="wedgeRoundRectCallout">
            <a:avLst>
              <a:gd name="adj1" fmla="val -62199"/>
              <a:gd name="adj2" fmla="val 1865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think that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9.218km &gt; 9214m</a:t>
            </a:r>
          </a:p>
        </p:txBody>
      </p:sp>
    </p:spTree>
    <p:extLst>
      <p:ext uri="{BB962C8B-B14F-4D97-AF65-F5344CB8AC3E}">
        <p14:creationId xmlns:p14="http://schemas.microsoft.com/office/powerpoint/2010/main" val="2537011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CDF34-D3A0-4CC8-81F3-B0D215D23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B985ED6-64F3-4659-991E-58B9C5D7827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Jian is comparing numbers. 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Jian correct? 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Jian is 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DF9D253A-320C-4514-A25D-12742EC559D5}"/>
              </a:ext>
            </a:extLst>
          </p:cNvPr>
          <p:cNvSpPr/>
          <p:nvPr/>
        </p:nvSpPr>
        <p:spPr>
          <a:xfrm>
            <a:off x="3420938" y="1696691"/>
            <a:ext cx="3449584" cy="1258429"/>
          </a:xfrm>
          <a:prstGeom prst="wedgeRoundRectCallout">
            <a:avLst>
              <a:gd name="adj1" fmla="val -62199"/>
              <a:gd name="adj2" fmla="val 1865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think that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9.218km &gt; 9214m</a:t>
            </a:r>
          </a:p>
        </p:txBody>
      </p:sp>
    </p:spTree>
    <p:extLst>
      <p:ext uri="{BB962C8B-B14F-4D97-AF65-F5344CB8AC3E}">
        <p14:creationId xmlns:p14="http://schemas.microsoft.com/office/powerpoint/2010/main" val="3835651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CDF34-D3A0-4CC8-81F3-B0D215D23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4125"/>
            <a:ext cx="8913124" cy="63221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B985ED6-64F3-4659-991E-58B9C5D7827A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Jian is comparing numbers. He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Jian correct? 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Jian is correct because 9,214 ÷ 1000 = 9.214 so 9,214m = 9.214km.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9.218 has 8 thousandths but 9.214 only has 4 so 9.218 is greater than 9.214.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DF9D253A-320C-4514-A25D-12742EC559D5}"/>
              </a:ext>
            </a:extLst>
          </p:cNvPr>
          <p:cNvSpPr/>
          <p:nvPr/>
        </p:nvSpPr>
        <p:spPr>
          <a:xfrm>
            <a:off x="3420938" y="1696691"/>
            <a:ext cx="3449584" cy="1258429"/>
          </a:xfrm>
          <a:prstGeom prst="wedgeRoundRectCallout">
            <a:avLst>
              <a:gd name="adj1" fmla="val -62199"/>
              <a:gd name="adj2" fmla="val 1865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think that</a:t>
            </a:r>
          </a:p>
          <a:p>
            <a:pPr algn="ctr"/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9.218km &gt; 9214m</a:t>
            </a:r>
          </a:p>
        </p:txBody>
      </p:sp>
    </p:spTree>
    <p:extLst>
      <p:ext uri="{BB962C8B-B14F-4D97-AF65-F5344CB8AC3E}">
        <p14:creationId xmlns:p14="http://schemas.microsoft.com/office/powerpoint/2010/main" val="304768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Think of a number larger and a number smaller than this decimal.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F392523-C3B5-4C5C-BAA8-AF4A7F796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255795"/>
              </p:ext>
            </p:extLst>
          </p:nvPr>
        </p:nvGraphicFramePr>
        <p:xfrm>
          <a:off x="2286000" y="1505400"/>
          <a:ext cx="4572000" cy="26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47331808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6830071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72041885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859995753"/>
                    </a:ext>
                  </a:extLst>
                </a:gridCol>
              </a:tblGrid>
              <a:tr h="262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37062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D0F6749-D5FC-4C6A-A3C0-DD01E6C6FC2F}"/>
              </a:ext>
            </a:extLst>
          </p:cNvPr>
          <p:cNvGrpSpPr/>
          <p:nvPr/>
        </p:nvGrpSpPr>
        <p:grpSpPr>
          <a:xfrm>
            <a:off x="2545080" y="1596945"/>
            <a:ext cx="508000" cy="487680"/>
            <a:chOff x="-4551680" y="325120"/>
            <a:chExt cx="508000" cy="48768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FDBCD45-320F-4CE3-BE46-CFFBCA7D53E8}"/>
                </a:ext>
              </a:extLst>
            </p:cNvPr>
            <p:cNvSpPr/>
            <p:nvPr/>
          </p:nvSpPr>
          <p:spPr>
            <a:xfrm>
              <a:off x="-4551680" y="325120"/>
              <a:ext cx="508000" cy="48768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8DE0422-7999-4F84-B4DD-617CD2C9AD43}"/>
                </a:ext>
              </a:extLst>
            </p:cNvPr>
            <p:cNvSpPr txBox="1"/>
            <p:nvPr/>
          </p:nvSpPr>
          <p:spPr>
            <a:xfrm>
              <a:off x="-4440508" y="415071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36E9A21-BB97-4858-B6AC-8498A0FC533C}"/>
              </a:ext>
            </a:extLst>
          </p:cNvPr>
          <p:cNvGrpSpPr/>
          <p:nvPr/>
        </p:nvGrpSpPr>
        <p:grpSpPr>
          <a:xfrm>
            <a:off x="2543526" y="2174576"/>
            <a:ext cx="508000" cy="487680"/>
            <a:chOff x="-4551680" y="325120"/>
            <a:chExt cx="508000" cy="48768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00C87F3-190A-4382-87AF-048708D82470}"/>
                </a:ext>
              </a:extLst>
            </p:cNvPr>
            <p:cNvSpPr/>
            <p:nvPr/>
          </p:nvSpPr>
          <p:spPr>
            <a:xfrm>
              <a:off x="-4551680" y="325120"/>
              <a:ext cx="508000" cy="48768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DDF9FCB-2069-4F15-972C-98072FF100C8}"/>
                </a:ext>
              </a:extLst>
            </p:cNvPr>
            <p:cNvSpPr txBox="1"/>
            <p:nvPr/>
          </p:nvSpPr>
          <p:spPr>
            <a:xfrm>
              <a:off x="-4440508" y="415071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1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2C9FA83C-D8F7-43E0-8D98-CD5EC08B9E98}"/>
              </a:ext>
            </a:extLst>
          </p:cNvPr>
          <p:cNvSpPr/>
          <p:nvPr/>
        </p:nvSpPr>
        <p:spPr>
          <a:xfrm>
            <a:off x="3385126" y="2597289"/>
            <a:ext cx="95250" cy="952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AF8AB04-B486-4252-9501-2899DC987B9A}"/>
              </a:ext>
            </a:extLst>
          </p:cNvPr>
          <p:cNvGrpSpPr/>
          <p:nvPr/>
        </p:nvGrpSpPr>
        <p:grpSpPr>
          <a:xfrm>
            <a:off x="3659908" y="2821147"/>
            <a:ext cx="508000" cy="487680"/>
            <a:chOff x="-3140373" y="3105111"/>
            <a:chExt cx="508000" cy="48768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5DD3776-F8B8-43B1-AFA1-D96A25F96A5B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3D09108-3B31-48B2-AE33-3EDBA4FEE5A6}"/>
                </a:ext>
              </a:extLst>
            </p:cNvPr>
            <p:cNvSpPr txBox="1"/>
            <p:nvPr/>
          </p:nvSpPr>
          <p:spPr>
            <a:xfrm>
              <a:off x="-3102939" y="3195062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A7B6AE7-C159-4AD2-9DA0-CC8D0F0CA13C}"/>
              </a:ext>
            </a:extLst>
          </p:cNvPr>
          <p:cNvGrpSpPr/>
          <p:nvPr/>
        </p:nvGrpSpPr>
        <p:grpSpPr>
          <a:xfrm>
            <a:off x="3659908" y="1596945"/>
            <a:ext cx="508000" cy="487680"/>
            <a:chOff x="-3140373" y="3105111"/>
            <a:chExt cx="508000" cy="48768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D7B4EF2-D961-4D3C-B32C-C88481A74C41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4EC9BEB-66C2-4B86-A8ED-674B8131A1F0}"/>
                </a:ext>
              </a:extLst>
            </p:cNvPr>
            <p:cNvSpPr txBox="1"/>
            <p:nvPr/>
          </p:nvSpPr>
          <p:spPr>
            <a:xfrm>
              <a:off x="-3102939" y="3195062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E175D78-7D05-4186-A78E-F83EC6B4EBA1}"/>
              </a:ext>
            </a:extLst>
          </p:cNvPr>
          <p:cNvGrpSpPr/>
          <p:nvPr/>
        </p:nvGrpSpPr>
        <p:grpSpPr>
          <a:xfrm>
            <a:off x="3659908" y="2209046"/>
            <a:ext cx="508000" cy="487680"/>
            <a:chOff x="-3140373" y="3105111"/>
            <a:chExt cx="508000" cy="4876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3EF8A28-84C9-4755-8637-88C773E30500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706EE46-278E-4FB6-9F2C-CE198D5A8BE9}"/>
                </a:ext>
              </a:extLst>
            </p:cNvPr>
            <p:cNvSpPr txBox="1"/>
            <p:nvPr/>
          </p:nvSpPr>
          <p:spPr>
            <a:xfrm>
              <a:off x="-3102939" y="3195062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C84126D-28B2-4C98-AD66-27D1B2223BBE}"/>
              </a:ext>
            </a:extLst>
          </p:cNvPr>
          <p:cNvGrpSpPr/>
          <p:nvPr/>
        </p:nvGrpSpPr>
        <p:grpSpPr>
          <a:xfrm>
            <a:off x="4832062" y="3420663"/>
            <a:ext cx="537327" cy="487680"/>
            <a:chOff x="-3155037" y="3105111"/>
            <a:chExt cx="537327" cy="48768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392F8AB0-FCCA-4FF6-BAF7-120157034628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271248E-ED01-48A0-BF55-69CD9222242C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F139108-23F7-4595-926B-3764B03B8D19}"/>
              </a:ext>
            </a:extLst>
          </p:cNvPr>
          <p:cNvGrpSpPr/>
          <p:nvPr/>
        </p:nvGrpSpPr>
        <p:grpSpPr>
          <a:xfrm>
            <a:off x="4832062" y="2819400"/>
            <a:ext cx="537327" cy="487680"/>
            <a:chOff x="-3155037" y="3105111"/>
            <a:chExt cx="537327" cy="48768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036A507-72C2-400B-8B14-9D306272A16B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862AC9C-36FB-4137-A4D8-C0197EDBCB2C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B3DF24A-40A3-4C29-AD81-D58380EE7A9D}"/>
              </a:ext>
            </a:extLst>
          </p:cNvPr>
          <p:cNvGrpSpPr/>
          <p:nvPr/>
        </p:nvGrpSpPr>
        <p:grpSpPr>
          <a:xfrm>
            <a:off x="4832062" y="2199482"/>
            <a:ext cx="537327" cy="487680"/>
            <a:chOff x="-3155037" y="3105111"/>
            <a:chExt cx="537327" cy="48768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2DDEB17-40EC-4856-AB8B-0C985886EF9E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93F54EA-AED9-4747-9DBD-A234E4EAFC91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61CEB2D-163D-458D-AF0B-32853AD70CE3}"/>
              </a:ext>
            </a:extLst>
          </p:cNvPr>
          <p:cNvGrpSpPr/>
          <p:nvPr/>
        </p:nvGrpSpPr>
        <p:grpSpPr>
          <a:xfrm>
            <a:off x="4833810" y="1596945"/>
            <a:ext cx="537327" cy="487680"/>
            <a:chOff x="-3155037" y="3105111"/>
            <a:chExt cx="537327" cy="48768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503B54E-8DA4-489B-8C03-F8CFF641336A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34A381E-9545-42DA-844E-33C36E720DF7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1B8B06A-E054-4993-A802-AB27F9FC2F27}"/>
              </a:ext>
            </a:extLst>
          </p:cNvPr>
          <p:cNvGrpSpPr/>
          <p:nvPr/>
        </p:nvGrpSpPr>
        <p:grpSpPr>
          <a:xfrm>
            <a:off x="5928470" y="2174576"/>
            <a:ext cx="638316" cy="487680"/>
            <a:chOff x="-3205531" y="3105111"/>
            <a:chExt cx="638316" cy="48768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82CDC3A-5E17-4D83-8FD1-AB395FEABE2F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CB3D2A1-E531-406A-8B40-96E1197FCCE0}"/>
                </a:ext>
              </a:extLst>
            </p:cNvPr>
            <p:cNvSpPr txBox="1"/>
            <p:nvPr/>
          </p:nvSpPr>
          <p:spPr>
            <a:xfrm>
              <a:off x="-3205531" y="3195062"/>
              <a:ext cx="6383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8127666-72F9-41AA-BA7B-1731576CA653}"/>
              </a:ext>
            </a:extLst>
          </p:cNvPr>
          <p:cNvGrpSpPr/>
          <p:nvPr/>
        </p:nvGrpSpPr>
        <p:grpSpPr>
          <a:xfrm>
            <a:off x="5928470" y="1596945"/>
            <a:ext cx="638316" cy="487680"/>
            <a:chOff x="-3205531" y="3105111"/>
            <a:chExt cx="638316" cy="48768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2EF5306-A256-4B18-8A2D-F603FBB3B8CA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A6E3FE4-B15D-4EB7-9EFB-61E2123F50A4}"/>
                </a:ext>
              </a:extLst>
            </p:cNvPr>
            <p:cNvSpPr txBox="1"/>
            <p:nvPr/>
          </p:nvSpPr>
          <p:spPr>
            <a:xfrm>
              <a:off x="-3205531" y="3195062"/>
              <a:ext cx="6383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0.001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428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Think of a number larger and a number smaller than this decimal.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possible answers, for example: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Larger numbers: 2.489, 2.578, 3.521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Smaller numbers: 2.266, 1.789, 2.0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F392523-C3B5-4C5C-BAA8-AF4A7F7969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827382"/>
              </p:ext>
            </p:extLst>
          </p:nvPr>
        </p:nvGraphicFramePr>
        <p:xfrm>
          <a:off x="2286000" y="1505400"/>
          <a:ext cx="4572000" cy="262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47331808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6830071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72041885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859995753"/>
                    </a:ext>
                  </a:extLst>
                </a:gridCol>
              </a:tblGrid>
              <a:tr h="262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37062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D0F6749-D5FC-4C6A-A3C0-DD01E6C6FC2F}"/>
              </a:ext>
            </a:extLst>
          </p:cNvPr>
          <p:cNvGrpSpPr/>
          <p:nvPr/>
        </p:nvGrpSpPr>
        <p:grpSpPr>
          <a:xfrm>
            <a:off x="2545080" y="1596945"/>
            <a:ext cx="508000" cy="487680"/>
            <a:chOff x="-4551680" y="325120"/>
            <a:chExt cx="508000" cy="48768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FDBCD45-320F-4CE3-BE46-CFFBCA7D53E8}"/>
                </a:ext>
              </a:extLst>
            </p:cNvPr>
            <p:cNvSpPr/>
            <p:nvPr/>
          </p:nvSpPr>
          <p:spPr>
            <a:xfrm>
              <a:off x="-4551680" y="325120"/>
              <a:ext cx="508000" cy="48768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8DE0422-7999-4F84-B4DD-617CD2C9AD43}"/>
                </a:ext>
              </a:extLst>
            </p:cNvPr>
            <p:cNvSpPr txBox="1"/>
            <p:nvPr/>
          </p:nvSpPr>
          <p:spPr>
            <a:xfrm>
              <a:off x="-4440508" y="415071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36E9A21-BB97-4858-B6AC-8498A0FC533C}"/>
              </a:ext>
            </a:extLst>
          </p:cNvPr>
          <p:cNvGrpSpPr/>
          <p:nvPr/>
        </p:nvGrpSpPr>
        <p:grpSpPr>
          <a:xfrm>
            <a:off x="2543526" y="2174576"/>
            <a:ext cx="508000" cy="487680"/>
            <a:chOff x="-4551680" y="325120"/>
            <a:chExt cx="508000" cy="48768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00C87F3-190A-4382-87AF-048708D82470}"/>
                </a:ext>
              </a:extLst>
            </p:cNvPr>
            <p:cNvSpPr/>
            <p:nvPr/>
          </p:nvSpPr>
          <p:spPr>
            <a:xfrm>
              <a:off x="-4551680" y="325120"/>
              <a:ext cx="508000" cy="48768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DDF9FCB-2069-4F15-972C-98072FF100C8}"/>
                </a:ext>
              </a:extLst>
            </p:cNvPr>
            <p:cNvSpPr txBox="1"/>
            <p:nvPr/>
          </p:nvSpPr>
          <p:spPr>
            <a:xfrm>
              <a:off x="-4440508" y="415071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1</a:t>
              </a: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2C9FA83C-D8F7-43E0-8D98-CD5EC08B9E98}"/>
              </a:ext>
            </a:extLst>
          </p:cNvPr>
          <p:cNvSpPr/>
          <p:nvPr/>
        </p:nvSpPr>
        <p:spPr>
          <a:xfrm>
            <a:off x="3385126" y="2597289"/>
            <a:ext cx="95250" cy="9525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AF8AB04-B486-4252-9501-2899DC987B9A}"/>
              </a:ext>
            </a:extLst>
          </p:cNvPr>
          <p:cNvGrpSpPr/>
          <p:nvPr/>
        </p:nvGrpSpPr>
        <p:grpSpPr>
          <a:xfrm>
            <a:off x="3659908" y="2821147"/>
            <a:ext cx="508000" cy="487680"/>
            <a:chOff x="-3140373" y="3105111"/>
            <a:chExt cx="508000" cy="48768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5DD3776-F8B8-43B1-AFA1-D96A25F96A5B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3D09108-3B31-48B2-AE33-3EDBA4FEE5A6}"/>
                </a:ext>
              </a:extLst>
            </p:cNvPr>
            <p:cNvSpPr txBox="1"/>
            <p:nvPr/>
          </p:nvSpPr>
          <p:spPr>
            <a:xfrm>
              <a:off x="-3102939" y="3195062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A7B6AE7-C159-4AD2-9DA0-CC8D0F0CA13C}"/>
              </a:ext>
            </a:extLst>
          </p:cNvPr>
          <p:cNvGrpSpPr/>
          <p:nvPr/>
        </p:nvGrpSpPr>
        <p:grpSpPr>
          <a:xfrm>
            <a:off x="3659908" y="1596945"/>
            <a:ext cx="508000" cy="487680"/>
            <a:chOff x="-3140373" y="3105111"/>
            <a:chExt cx="508000" cy="48768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D7B4EF2-D961-4D3C-B32C-C88481A74C41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4EC9BEB-66C2-4B86-A8ED-674B8131A1F0}"/>
                </a:ext>
              </a:extLst>
            </p:cNvPr>
            <p:cNvSpPr txBox="1"/>
            <p:nvPr/>
          </p:nvSpPr>
          <p:spPr>
            <a:xfrm>
              <a:off x="-3102939" y="3195062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E175D78-7D05-4186-A78E-F83EC6B4EBA1}"/>
              </a:ext>
            </a:extLst>
          </p:cNvPr>
          <p:cNvGrpSpPr/>
          <p:nvPr/>
        </p:nvGrpSpPr>
        <p:grpSpPr>
          <a:xfrm>
            <a:off x="3659908" y="2209046"/>
            <a:ext cx="508000" cy="487680"/>
            <a:chOff x="-3140373" y="3105111"/>
            <a:chExt cx="508000" cy="48768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3EF8A28-84C9-4755-8637-88C773E30500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706EE46-278E-4FB6-9F2C-CE198D5A8BE9}"/>
                </a:ext>
              </a:extLst>
            </p:cNvPr>
            <p:cNvSpPr txBox="1"/>
            <p:nvPr/>
          </p:nvSpPr>
          <p:spPr>
            <a:xfrm>
              <a:off x="-3102939" y="3195062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0.1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C84126D-28B2-4C98-AD66-27D1B2223BBE}"/>
              </a:ext>
            </a:extLst>
          </p:cNvPr>
          <p:cNvGrpSpPr/>
          <p:nvPr/>
        </p:nvGrpSpPr>
        <p:grpSpPr>
          <a:xfrm>
            <a:off x="4832062" y="3420663"/>
            <a:ext cx="537327" cy="487680"/>
            <a:chOff x="-3155037" y="3105111"/>
            <a:chExt cx="537327" cy="48768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392F8AB0-FCCA-4FF6-BAF7-120157034628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271248E-ED01-48A0-BF55-69CD9222242C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F139108-23F7-4595-926B-3764B03B8D19}"/>
              </a:ext>
            </a:extLst>
          </p:cNvPr>
          <p:cNvGrpSpPr/>
          <p:nvPr/>
        </p:nvGrpSpPr>
        <p:grpSpPr>
          <a:xfrm>
            <a:off x="4832062" y="2819400"/>
            <a:ext cx="537327" cy="487680"/>
            <a:chOff x="-3155037" y="3105111"/>
            <a:chExt cx="537327" cy="48768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036A507-72C2-400B-8B14-9D306272A16B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862AC9C-36FB-4137-A4D8-C0197EDBCB2C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B3DF24A-40A3-4C29-AD81-D58380EE7A9D}"/>
              </a:ext>
            </a:extLst>
          </p:cNvPr>
          <p:cNvGrpSpPr/>
          <p:nvPr/>
        </p:nvGrpSpPr>
        <p:grpSpPr>
          <a:xfrm>
            <a:off x="4832062" y="2199482"/>
            <a:ext cx="537327" cy="487680"/>
            <a:chOff x="-3155037" y="3105111"/>
            <a:chExt cx="537327" cy="48768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2DDEB17-40EC-4856-AB8B-0C985886EF9E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93F54EA-AED9-4747-9DBD-A234E4EAFC91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61CEB2D-163D-458D-AF0B-32853AD70CE3}"/>
              </a:ext>
            </a:extLst>
          </p:cNvPr>
          <p:cNvGrpSpPr/>
          <p:nvPr/>
        </p:nvGrpSpPr>
        <p:grpSpPr>
          <a:xfrm>
            <a:off x="4833810" y="1596945"/>
            <a:ext cx="537327" cy="487680"/>
            <a:chOff x="-3155037" y="3105111"/>
            <a:chExt cx="537327" cy="487680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503B54E-8DA4-489B-8C03-F8CFF641336A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34A381E-9545-42DA-844E-33C36E720DF7}"/>
                </a:ext>
              </a:extLst>
            </p:cNvPr>
            <p:cNvSpPr txBox="1"/>
            <p:nvPr/>
          </p:nvSpPr>
          <p:spPr>
            <a:xfrm>
              <a:off x="-3155037" y="3195062"/>
              <a:ext cx="5373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0.01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1B8B06A-E054-4993-A802-AB27F9FC2F27}"/>
              </a:ext>
            </a:extLst>
          </p:cNvPr>
          <p:cNvGrpSpPr/>
          <p:nvPr/>
        </p:nvGrpSpPr>
        <p:grpSpPr>
          <a:xfrm>
            <a:off x="5928470" y="2174576"/>
            <a:ext cx="638316" cy="487680"/>
            <a:chOff x="-3205531" y="3105111"/>
            <a:chExt cx="638316" cy="48768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82CDC3A-5E17-4D83-8FD1-AB395FEABE2F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CB3D2A1-E531-406A-8B40-96E1197FCCE0}"/>
                </a:ext>
              </a:extLst>
            </p:cNvPr>
            <p:cNvSpPr txBox="1"/>
            <p:nvPr/>
          </p:nvSpPr>
          <p:spPr>
            <a:xfrm>
              <a:off x="-3205531" y="3195062"/>
              <a:ext cx="6383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8127666-72F9-41AA-BA7B-1731576CA653}"/>
              </a:ext>
            </a:extLst>
          </p:cNvPr>
          <p:cNvGrpSpPr/>
          <p:nvPr/>
        </p:nvGrpSpPr>
        <p:grpSpPr>
          <a:xfrm>
            <a:off x="5928470" y="1596945"/>
            <a:ext cx="638316" cy="487680"/>
            <a:chOff x="-3205531" y="3105111"/>
            <a:chExt cx="638316" cy="48768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2EF5306-A256-4B18-8A2D-F603FBB3B8CA}"/>
                </a:ext>
              </a:extLst>
            </p:cNvPr>
            <p:cNvSpPr/>
            <p:nvPr/>
          </p:nvSpPr>
          <p:spPr>
            <a:xfrm>
              <a:off x="-3140373" y="3105111"/>
              <a:ext cx="508000" cy="48768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A6E3FE4-B15D-4EB7-9EFB-61E2123F50A4}"/>
                </a:ext>
              </a:extLst>
            </p:cNvPr>
            <p:cNvSpPr txBox="1"/>
            <p:nvPr/>
          </p:nvSpPr>
          <p:spPr>
            <a:xfrm>
              <a:off x="-3205531" y="3195062"/>
              <a:ext cx="6383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latin typeface="Century Gothic" panose="020B0502020202020204" pitchFamily="34" charset="0"/>
                </a:rPr>
                <a:t>0.001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rows of decimals that are ordered correctly from smallest to largest.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F4BF97-A68C-4249-B433-6F33719627B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52164" y="2088136"/>
          <a:ext cx="6592520" cy="33560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707">
                  <a:extLst>
                    <a:ext uri="{9D8B030D-6E8A-4147-A177-3AD203B41FA5}">
                      <a16:colId xmlns:a16="http://schemas.microsoft.com/office/drawing/2014/main" val="2256306783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2240927836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3499573751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20872225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09281423"/>
                    </a:ext>
                  </a:extLst>
                </a:gridCol>
                <a:gridCol w="882000">
                  <a:extLst>
                    <a:ext uri="{9D8B030D-6E8A-4147-A177-3AD203B41FA5}">
                      <a16:colId xmlns:a16="http://schemas.microsoft.com/office/drawing/2014/main" val="3526687071"/>
                    </a:ext>
                  </a:extLst>
                </a:gridCol>
              </a:tblGrid>
              <a:tr h="8801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1.709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1.719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1.83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1.904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158951"/>
                  </a:ext>
                </a:extLst>
              </a:tr>
              <a:tr h="357785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3018810"/>
                  </a:ext>
                </a:extLst>
              </a:tr>
              <a:tr h="8801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3.48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3.5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3.508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3.099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01090"/>
                  </a:ext>
                </a:extLst>
              </a:tr>
              <a:tr h="357785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5966033"/>
                  </a:ext>
                </a:extLst>
              </a:tr>
              <a:tr h="8801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6.039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6.531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6.635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6.75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721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660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rows of decimals that are ordered correctly from smallest to largest.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F4BF97-A68C-4249-B433-6F3371962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431467"/>
              </p:ext>
            </p:extLst>
          </p:nvPr>
        </p:nvGraphicFramePr>
        <p:xfrm>
          <a:off x="1252164" y="2088136"/>
          <a:ext cx="6592520" cy="33560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707">
                  <a:extLst>
                    <a:ext uri="{9D8B030D-6E8A-4147-A177-3AD203B41FA5}">
                      <a16:colId xmlns:a16="http://schemas.microsoft.com/office/drawing/2014/main" val="2256306783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2240927836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3499573751"/>
                    </a:ext>
                  </a:extLst>
                </a:gridCol>
                <a:gridCol w="1234707">
                  <a:extLst>
                    <a:ext uri="{9D8B030D-6E8A-4147-A177-3AD203B41FA5}">
                      <a16:colId xmlns:a16="http://schemas.microsoft.com/office/drawing/2014/main" val="2087222553"/>
                    </a:ext>
                  </a:extLst>
                </a:gridCol>
                <a:gridCol w="771692">
                  <a:extLst>
                    <a:ext uri="{9D8B030D-6E8A-4147-A177-3AD203B41FA5}">
                      <a16:colId xmlns:a16="http://schemas.microsoft.com/office/drawing/2014/main" val="2709281423"/>
                    </a:ext>
                  </a:extLst>
                </a:gridCol>
                <a:gridCol w="882000">
                  <a:extLst>
                    <a:ext uri="{9D8B030D-6E8A-4147-A177-3AD203B41FA5}">
                      <a16:colId xmlns:a16="http://schemas.microsoft.com/office/drawing/2014/main" val="3526687071"/>
                    </a:ext>
                  </a:extLst>
                </a:gridCol>
              </a:tblGrid>
              <a:tr h="8801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1.709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1.719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1.83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1.904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158951"/>
                  </a:ext>
                </a:extLst>
              </a:tr>
              <a:tr h="357785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3018810"/>
                  </a:ext>
                </a:extLst>
              </a:tr>
              <a:tr h="8801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3.48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3.5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3.508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3.099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01090"/>
                  </a:ext>
                </a:extLst>
              </a:tr>
              <a:tr h="357785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5966033"/>
                  </a:ext>
                </a:extLst>
              </a:tr>
              <a:tr h="880154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6.039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6.531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6.635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6.75</a:t>
                      </a: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89095" marB="890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721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These decimals have been placed in descending order.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Circle the decimal that completes the sequence.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2984BFB-2E89-4EB2-91F4-C8E730991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799177"/>
              </p:ext>
            </p:extLst>
          </p:nvPr>
        </p:nvGraphicFramePr>
        <p:xfrm>
          <a:off x="2046462" y="2102686"/>
          <a:ext cx="5051076" cy="3346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2769">
                  <a:extLst>
                    <a:ext uri="{9D8B030D-6E8A-4147-A177-3AD203B41FA5}">
                      <a16:colId xmlns:a16="http://schemas.microsoft.com/office/drawing/2014/main" val="1284341876"/>
                    </a:ext>
                  </a:extLst>
                </a:gridCol>
                <a:gridCol w="1262769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1262769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1262769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</a:tblGrid>
              <a:tr h="86786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8.387</a:t>
                      </a: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7.531</a:t>
                      </a: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7.252</a:t>
                      </a: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  <a:tr h="534573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008183"/>
                  </a:ext>
                </a:extLst>
              </a:tr>
              <a:tr h="1943899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7.29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seven</a:t>
                      </a:r>
                    </a:p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 and </a:t>
                      </a:r>
                    </a:p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six</a:t>
                      </a:r>
                    </a:p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 tenths</a:t>
                      </a:r>
                    </a:p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7.038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7.165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531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0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These decimals have been placed in descending order.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Circle the decimal that completes the sequence.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2984BFB-2E89-4EB2-91F4-C8E730991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124604"/>
              </p:ext>
            </p:extLst>
          </p:nvPr>
        </p:nvGraphicFramePr>
        <p:xfrm>
          <a:off x="2046462" y="2102686"/>
          <a:ext cx="5051076" cy="3346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2769">
                  <a:extLst>
                    <a:ext uri="{9D8B030D-6E8A-4147-A177-3AD203B41FA5}">
                      <a16:colId xmlns:a16="http://schemas.microsoft.com/office/drawing/2014/main" val="1284341876"/>
                    </a:ext>
                  </a:extLst>
                </a:gridCol>
                <a:gridCol w="1262769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1262769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1262769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</a:tblGrid>
              <a:tr h="867860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8.387</a:t>
                      </a: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7.531</a:t>
                      </a: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7.252</a:t>
                      </a:r>
                    </a:p>
                  </a:txBody>
                  <a:tcPr marL="178191" marR="17819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  <a:tr h="534573"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300" b="1" dirty="0">
                        <a:latin typeface="Century Gothic" panose="020B0502020202020204" pitchFamily="34" charset="0"/>
                      </a:endParaRP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008183"/>
                  </a:ext>
                </a:extLst>
              </a:tr>
              <a:tr h="1943899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7.29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seven</a:t>
                      </a:r>
                    </a:p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 and </a:t>
                      </a:r>
                    </a:p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six</a:t>
                      </a:r>
                    </a:p>
                    <a:p>
                      <a:pPr algn="ctr"/>
                      <a:r>
                        <a:rPr lang="en-GB" sz="2100" b="1" dirty="0">
                          <a:latin typeface="Century Gothic" panose="020B0502020202020204" pitchFamily="34" charset="0"/>
                        </a:rPr>
                        <a:t> tenths</a:t>
                      </a:r>
                    </a:p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2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7.038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7.165</a:t>
                      </a:r>
                    </a:p>
                  </a:txBody>
                  <a:tcPr marL="178191" marR="178191" marT="89095" marB="8909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531239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47A6474E-4F56-4BD2-AAB6-3419194D08A0}"/>
              </a:ext>
            </a:extLst>
          </p:cNvPr>
          <p:cNvSpPr/>
          <p:nvPr/>
        </p:nvSpPr>
        <p:spPr>
          <a:xfrm>
            <a:off x="2213113" y="4068417"/>
            <a:ext cx="887896" cy="82163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317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 using  &gt;, &lt; or = to make it correct.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8165928-7504-4C4A-A801-861A1FBCC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313721"/>
              </p:ext>
            </p:extLst>
          </p:nvPr>
        </p:nvGraphicFramePr>
        <p:xfrm>
          <a:off x="1369479" y="2611736"/>
          <a:ext cx="6405042" cy="9681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6214">
                  <a:extLst>
                    <a:ext uri="{9D8B030D-6E8A-4147-A177-3AD203B41FA5}">
                      <a16:colId xmlns:a16="http://schemas.microsoft.com/office/drawing/2014/main" val="1284341876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1543384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  <a:gridCol w="1543384">
                  <a:extLst>
                    <a:ext uri="{9D8B030D-6E8A-4147-A177-3AD203B41FA5}">
                      <a16:colId xmlns:a16="http://schemas.microsoft.com/office/drawing/2014/main" val="625399027"/>
                    </a:ext>
                  </a:extLst>
                </a:gridCol>
              </a:tblGrid>
              <a:tr h="968169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852cm</a:t>
                      </a:r>
                    </a:p>
                  </a:txBody>
                  <a:tcPr marL="98005" marR="98005" marT="98005" marB="9800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8.491m</a:t>
                      </a:r>
                    </a:p>
                  </a:txBody>
                  <a:tcPr marL="98005" marR="98005" marT="98005" marB="98005" anchor="ctr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96010" marR="196010" marT="98005" marB="9800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8.49m</a:t>
                      </a:r>
                    </a:p>
                  </a:txBody>
                  <a:tcPr marL="98005" marR="98005" marT="98005" marB="9800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108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 using  &gt;, &lt; or = to make it correct.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8165928-7504-4C4A-A801-861A1FBCC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164395"/>
              </p:ext>
            </p:extLst>
          </p:nvPr>
        </p:nvGraphicFramePr>
        <p:xfrm>
          <a:off x="1369479" y="2611736"/>
          <a:ext cx="6405042" cy="9681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6214">
                  <a:extLst>
                    <a:ext uri="{9D8B030D-6E8A-4147-A177-3AD203B41FA5}">
                      <a16:colId xmlns:a16="http://schemas.microsoft.com/office/drawing/2014/main" val="1284341876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3550306210"/>
                    </a:ext>
                  </a:extLst>
                </a:gridCol>
                <a:gridCol w="1543384">
                  <a:extLst>
                    <a:ext uri="{9D8B030D-6E8A-4147-A177-3AD203B41FA5}">
                      <a16:colId xmlns:a16="http://schemas.microsoft.com/office/drawing/2014/main" val="3863092994"/>
                    </a:ext>
                  </a:extLst>
                </a:gridCol>
                <a:gridCol w="926030">
                  <a:extLst>
                    <a:ext uri="{9D8B030D-6E8A-4147-A177-3AD203B41FA5}">
                      <a16:colId xmlns:a16="http://schemas.microsoft.com/office/drawing/2014/main" val="281756335"/>
                    </a:ext>
                  </a:extLst>
                </a:gridCol>
                <a:gridCol w="1543384">
                  <a:extLst>
                    <a:ext uri="{9D8B030D-6E8A-4147-A177-3AD203B41FA5}">
                      <a16:colId xmlns:a16="http://schemas.microsoft.com/office/drawing/2014/main" val="625399027"/>
                    </a:ext>
                  </a:extLst>
                </a:gridCol>
              </a:tblGrid>
              <a:tr h="968169"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852cm</a:t>
                      </a:r>
                    </a:p>
                  </a:txBody>
                  <a:tcPr marL="98005" marR="98005" marT="98005" marB="9800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96010" marR="196010" marT="98005" marB="9800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8.491m</a:t>
                      </a:r>
                    </a:p>
                  </a:txBody>
                  <a:tcPr marL="98005" marR="98005" marT="98005" marB="98005" anchor="ctr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&gt;</a:t>
                      </a:r>
                    </a:p>
                  </a:txBody>
                  <a:tcPr marL="196010" marR="196010" marT="98005" marB="9800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latin typeface="Century Gothic" panose="020B0502020202020204" pitchFamily="34" charset="0"/>
                        </a:rPr>
                        <a:t>8.49m</a:t>
                      </a:r>
                    </a:p>
                  </a:txBody>
                  <a:tcPr marL="98005" marR="98005" marT="98005" marB="98005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061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66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2f329b899d1e0c453f9d86bb194f90f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1d87f36caa9ec3a2d6f114e9f26bf426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C8B889-380A-476C-BE47-BB734AA6EB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2006/documentManagement/types"/>
    <ds:schemaRef ds:uri="http://purl.org/dc/elements/1.1/"/>
    <ds:schemaRef ds:uri="http://purl.org/dc/dcmitype/"/>
    <ds:schemaRef ds:uri="5c7a0828-c5e4-45f8-a074-18a8fdc88ec6"/>
    <ds:schemaRef ds:uri="http://www.w3.org/XML/1998/namespace"/>
    <ds:schemaRef ds:uri="86144f90-c7b6-48d0-aae5-f5e9e48cc3df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1442</TotalTime>
  <Words>688</Words>
  <Application>Microsoft Office PowerPoint</Application>
  <PresentationFormat>On-screen Show (4:3)</PresentationFormat>
  <Paragraphs>414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51</cp:revision>
  <dcterms:created xsi:type="dcterms:W3CDTF">2018-03-17T10:08:43Z</dcterms:created>
  <dcterms:modified xsi:type="dcterms:W3CDTF">2022-02-27T17:25:27Z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4096">
    <vt:lpwstr>196</vt:lpwstr>
  </property>
</Properties>
</file>