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67" r:id="rId7"/>
    <p:sldId id="360" r:id="rId8"/>
    <p:sldId id="384" r:id="rId9"/>
    <p:sldId id="368" r:id="rId10"/>
    <p:sldId id="372" r:id="rId11"/>
    <p:sldId id="369" r:id="rId12"/>
    <p:sldId id="386" r:id="rId13"/>
    <p:sldId id="370" r:id="rId14"/>
    <p:sldId id="385" r:id="rId15"/>
    <p:sldId id="355" r:id="rId16"/>
    <p:sldId id="376" r:id="rId17"/>
    <p:sldId id="314" r:id="rId18"/>
    <p:sldId id="377" r:id="rId19"/>
    <p:sldId id="381" r:id="rId20"/>
    <p:sldId id="375" r:id="rId21"/>
    <p:sldId id="382" r:id="rId22"/>
    <p:sldId id="383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719265-94C7-4585-8750-080F13A8034C}" v="27" dt="2020-03-01T12:33:49.8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61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de Raynor" userId="7d7597aa-3574-4818-9f5e-e6442faad96c" providerId="ADAL" clId="{D0719265-94C7-4585-8750-080F13A8034C}"/>
    <pc:docChg chg="undo custSel modSld">
      <pc:chgData name="Jade Raynor" userId="7d7597aa-3574-4818-9f5e-e6442faad96c" providerId="ADAL" clId="{D0719265-94C7-4585-8750-080F13A8034C}" dt="2020-03-02T11:24:50.253" v="367" actId="404"/>
      <pc:docMkLst>
        <pc:docMk/>
      </pc:docMkLst>
      <pc:sldChg chg="modSp">
        <pc:chgData name="Jade Raynor" userId="7d7597aa-3574-4818-9f5e-e6442faad96c" providerId="ADAL" clId="{D0719265-94C7-4585-8750-080F13A8034C}" dt="2020-03-01T12:19:12.525" v="64"/>
        <pc:sldMkLst>
          <pc:docMk/>
          <pc:sldMk cId="1071900124" sldId="355"/>
        </pc:sldMkLst>
        <pc:spChg chg="mod">
          <ac:chgData name="Jade Raynor" userId="7d7597aa-3574-4818-9f5e-e6442faad96c" providerId="ADAL" clId="{D0719265-94C7-4585-8750-080F13A8034C}" dt="2020-03-01T12:15:53.932" v="9" actId="20577"/>
          <ac:spMkLst>
            <pc:docMk/>
            <pc:sldMk cId="1071900124" sldId="355"/>
            <ac:spMk id="19" creationId="{5252A847-DE45-4FA3-A1F8-EEBEB845FF8E}"/>
          </ac:spMkLst>
        </pc:spChg>
        <pc:graphicFrameChg chg="modGraphic">
          <ac:chgData name="Jade Raynor" userId="7d7597aa-3574-4818-9f5e-e6442faad96c" providerId="ADAL" clId="{D0719265-94C7-4585-8750-080F13A8034C}" dt="2020-03-01T12:19:12.525" v="64"/>
          <ac:graphicFrameMkLst>
            <pc:docMk/>
            <pc:sldMk cId="1071900124" sldId="355"/>
            <ac:graphicFrameMk id="10" creationId="{8B4E7C89-A2C9-4C1A-BF79-C334482B4212}"/>
          </ac:graphicFrameMkLst>
        </pc:graphicFrameChg>
      </pc:sldChg>
      <pc:sldChg chg="modSp">
        <pc:chgData name="Jade Raynor" userId="7d7597aa-3574-4818-9f5e-e6442faad96c" providerId="ADAL" clId="{D0719265-94C7-4585-8750-080F13A8034C}" dt="2020-03-02T11:24:50.253" v="367" actId="404"/>
        <pc:sldMkLst>
          <pc:docMk/>
          <pc:sldMk cId="2659332086" sldId="369"/>
        </pc:sldMkLst>
        <pc:graphicFrameChg chg="modGraphic">
          <ac:chgData name="Jade Raynor" userId="7d7597aa-3574-4818-9f5e-e6442faad96c" providerId="ADAL" clId="{D0719265-94C7-4585-8750-080F13A8034C}" dt="2020-03-02T11:24:46.641" v="366" actId="404"/>
          <ac:graphicFrameMkLst>
            <pc:docMk/>
            <pc:sldMk cId="2659332086" sldId="369"/>
            <ac:graphicFrameMk id="22" creationId="{6C52BBC5-3CE8-4A99-99FF-CF54CC293F20}"/>
          </ac:graphicFrameMkLst>
        </pc:graphicFrameChg>
        <pc:graphicFrameChg chg="modGraphic">
          <ac:chgData name="Jade Raynor" userId="7d7597aa-3574-4818-9f5e-e6442faad96c" providerId="ADAL" clId="{D0719265-94C7-4585-8750-080F13A8034C}" dt="2020-03-02T11:24:50.253" v="367" actId="404"/>
          <ac:graphicFrameMkLst>
            <pc:docMk/>
            <pc:sldMk cId="2659332086" sldId="369"/>
            <ac:graphicFrameMk id="24" creationId="{90053B44-6062-44D1-96D6-C9996CD87634}"/>
          </ac:graphicFrameMkLst>
        </pc:graphicFrameChg>
      </pc:sldChg>
      <pc:sldChg chg="addSp delSp modSp">
        <pc:chgData name="Jade Raynor" userId="7d7597aa-3574-4818-9f5e-e6442faad96c" providerId="ADAL" clId="{D0719265-94C7-4585-8750-080F13A8034C}" dt="2020-03-01T12:33:38.371" v="345" actId="1035"/>
        <pc:sldMkLst>
          <pc:docMk/>
          <pc:sldMk cId="3644014415" sldId="375"/>
        </pc:sldMkLst>
        <pc:spChg chg="mod">
          <ac:chgData name="Jade Raynor" userId="7d7597aa-3574-4818-9f5e-e6442faad96c" providerId="ADAL" clId="{D0719265-94C7-4585-8750-080F13A8034C}" dt="2020-03-01T12:33:38.371" v="345" actId="1035"/>
          <ac:spMkLst>
            <pc:docMk/>
            <pc:sldMk cId="3644014415" sldId="375"/>
            <ac:spMk id="12" creationId="{FB3FF2D2-9CF5-41C7-928E-EE72F0D3DA17}"/>
          </ac:spMkLst>
        </pc:spChg>
        <pc:spChg chg="mod">
          <ac:chgData name="Jade Raynor" userId="7d7597aa-3574-4818-9f5e-e6442faad96c" providerId="ADAL" clId="{D0719265-94C7-4585-8750-080F13A8034C}" dt="2020-03-01T12:33:25.973" v="335" actId="1038"/>
          <ac:spMkLst>
            <pc:docMk/>
            <pc:sldMk cId="3644014415" sldId="375"/>
            <ac:spMk id="24" creationId="{D3998EFA-F9FB-4E54-AD46-0AB521DAE863}"/>
          </ac:spMkLst>
        </pc:spChg>
        <pc:graphicFrameChg chg="del">
          <ac:chgData name="Jade Raynor" userId="7d7597aa-3574-4818-9f5e-e6442faad96c" providerId="ADAL" clId="{D0719265-94C7-4585-8750-080F13A8034C}" dt="2020-03-01T12:32:54.607" v="325" actId="478"/>
          <ac:graphicFrameMkLst>
            <pc:docMk/>
            <pc:sldMk cId="3644014415" sldId="375"/>
            <ac:graphicFrameMk id="14" creationId="{8E5482B0-00A4-4110-B2DA-98C5A9AA790C}"/>
          </ac:graphicFrameMkLst>
        </pc:graphicFrameChg>
        <pc:graphicFrameChg chg="del">
          <ac:chgData name="Jade Raynor" userId="7d7597aa-3574-4818-9f5e-e6442faad96c" providerId="ADAL" clId="{D0719265-94C7-4585-8750-080F13A8034C}" dt="2020-03-01T12:32:54.607" v="325" actId="478"/>
          <ac:graphicFrameMkLst>
            <pc:docMk/>
            <pc:sldMk cId="3644014415" sldId="375"/>
            <ac:graphicFrameMk id="15" creationId="{553471AB-ABD4-48C0-8FAF-E37BC969BDA1}"/>
          </ac:graphicFrameMkLst>
        </pc:graphicFrameChg>
        <pc:graphicFrameChg chg="add mod">
          <ac:chgData name="Jade Raynor" userId="7d7597aa-3574-4818-9f5e-e6442faad96c" providerId="ADAL" clId="{D0719265-94C7-4585-8750-080F13A8034C}" dt="2020-03-01T12:33:38.371" v="345" actId="1035"/>
          <ac:graphicFrameMkLst>
            <pc:docMk/>
            <pc:sldMk cId="3644014415" sldId="375"/>
            <ac:graphicFrameMk id="16" creationId="{9864222C-3121-47BC-8640-A8008C89B7B9}"/>
          </ac:graphicFrameMkLst>
        </pc:graphicFrameChg>
        <pc:graphicFrameChg chg="add mod modGraphic">
          <ac:chgData name="Jade Raynor" userId="7d7597aa-3574-4818-9f5e-e6442faad96c" providerId="ADAL" clId="{D0719265-94C7-4585-8750-080F13A8034C}" dt="2020-03-01T12:33:38.371" v="345" actId="1035"/>
          <ac:graphicFrameMkLst>
            <pc:docMk/>
            <pc:sldMk cId="3644014415" sldId="375"/>
            <ac:graphicFrameMk id="19" creationId="{09708564-3D6D-48DB-A31F-A8D8D3CD8DFE}"/>
          </ac:graphicFrameMkLst>
        </pc:graphicFrameChg>
        <pc:graphicFrameChg chg="add mod">
          <ac:chgData name="Jade Raynor" userId="7d7597aa-3574-4818-9f5e-e6442faad96c" providerId="ADAL" clId="{D0719265-94C7-4585-8750-080F13A8034C}" dt="2020-03-01T12:33:25.973" v="335" actId="1038"/>
          <ac:graphicFrameMkLst>
            <pc:docMk/>
            <pc:sldMk cId="3644014415" sldId="375"/>
            <ac:graphicFrameMk id="20" creationId="{071AD0CB-2907-4AB3-A915-1AEA30260190}"/>
          </ac:graphicFrameMkLst>
        </pc:graphicFrameChg>
        <pc:graphicFrameChg chg="del">
          <ac:chgData name="Jade Raynor" userId="7d7597aa-3574-4818-9f5e-e6442faad96c" providerId="ADAL" clId="{D0719265-94C7-4585-8750-080F13A8034C}" dt="2020-03-01T12:32:54.607" v="325" actId="478"/>
          <ac:graphicFrameMkLst>
            <pc:docMk/>
            <pc:sldMk cId="3644014415" sldId="375"/>
            <ac:graphicFrameMk id="25" creationId="{D973A23C-4687-4224-8010-5E93BF908F9E}"/>
          </ac:graphicFrameMkLst>
        </pc:graphicFrameChg>
      </pc:sldChg>
      <pc:sldChg chg="addSp delSp modSp">
        <pc:chgData name="Jade Raynor" userId="7d7597aa-3574-4818-9f5e-e6442faad96c" providerId="ADAL" clId="{D0719265-94C7-4585-8750-080F13A8034C}" dt="2020-03-01T12:18:19.862" v="62" actId="404"/>
        <pc:sldMkLst>
          <pc:docMk/>
          <pc:sldMk cId="1071838700" sldId="376"/>
        </pc:sldMkLst>
        <pc:spChg chg="mod">
          <ac:chgData name="Jade Raynor" userId="7d7597aa-3574-4818-9f5e-e6442faad96c" providerId="ADAL" clId="{D0719265-94C7-4585-8750-080F13A8034C}" dt="2020-03-01T12:15:59.096" v="15" actId="20577"/>
          <ac:spMkLst>
            <pc:docMk/>
            <pc:sldMk cId="1071838700" sldId="376"/>
            <ac:spMk id="19" creationId="{5252A847-DE45-4FA3-A1F8-EEBEB845FF8E}"/>
          </ac:spMkLst>
        </pc:spChg>
        <pc:graphicFrameChg chg="add mod modGraphic">
          <ac:chgData name="Jade Raynor" userId="7d7597aa-3574-4818-9f5e-e6442faad96c" providerId="ADAL" clId="{D0719265-94C7-4585-8750-080F13A8034C}" dt="2020-03-01T12:18:07.892" v="54" actId="404"/>
          <ac:graphicFrameMkLst>
            <pc:docMk/>
            <pc:sldMk cId="1071838700" sldId="376"/>
            <ac:graphicFrameMk id="9" creationId="{4D62760E-BED0-4395-9283-8183B42F1429}"/>
          </ac:graphicFrameMkLst>
        </pc:graphicFrameChg>
        <pc:graphicFrameChg chg="del mod">
          <ac:chgData name="Jade Raynor" userId="7d7597aa-3574-4818-9f5e-e6442faad96c" providerId="ADAL" clId="{D0719265-94C7-4585-8750-080F13A8034C}" dt="2020-03-01T12:17:42.035" v="47" actId="478"/>
          <ac:graphicFrameMkLst>
            <pc:docMk/>
            <pc:sldMk cId="1071838700" sldId="376"/>
            <ac:graphicFrameMk id="10" creationId="{8B4E7C89-A2C9-4C1A-BF79-C334482B4212}"/>
          </ac:graphicFrameMkLst>
        </pc:graphicFrameChg>
        <pc:graphicFrameChg chg="del mod">
          <ac:chgData name="Jade Raynor" userId="7d7597aa-3574-4818-9f5e-e6442faad96c" providerId="ADAL" clId="{D0719265-94C7-4585-8750-080F13A8034C}" dt="2020-03-01T12:17:42.035" v="47" actId="478"/>
          <ac:graphicFrameMkLst>
            <pc:docMk/>
            <pc:sldMk cId="1071838700" sldId="376"/>
            <ac:graphicFrameMk id="11" creationId="{37B9ABF3-B917-49D4-A8DF-67CDB38D9FF1}"/>
          </ac:graphicFrameMkLst>
        </pc:graphicFrameChg>
        <pc:graphicFrameChg chg="add mod modGraphic">
          <ac:chgData name="Jade Raynor" userId="7d7597aa-3574-4818-9f5e-e6442faad96c" providerId="ADAL" clId="{D0719265-94C7-4585-8750-080F13A8034C}" dt="2020-03-01T12:18:19.862" v="62" actId="404"/>
          <ac:graphicFrameMkLst>
            <pc:docMk/>
            <pc:sldMk cId="1071838700" sldId="376"/>
            <ac:graphicFrameMk id="12" creationId="{9D9804ED-88EB-40ED-816B-5E28D309C9F7}"/>
          </ac:graphicFrameMkLst>
        </pc:graphicFrameChg>
      </pc:sldChg>
      <pc:sldChg chg="addSp delSp">
        <pc:chgData name="Jade Raynor" userId="7d7597aa-3574-4818-9f5e-e6442faad96c" providerId="ADAL" clId="{D0719265-94C7-4585-8750-080F13A8034C}" dt="2020-03-01T12:22:57.383" v="66"/>
        <pc:sldMkLst>
          <pc:docMk/>
          <pc:sldMk cId="1333426519" sldId="377"/>
        </pc:sldMkLst>
        <pc:spChg chg="add">
          <ac:chgData name="Jade Raynor" userId="7d7597aa-3574-4818-9f5e-e6442faad96c" providerId="ADAL" clId="{D0719265-94C7-4585-8750-080F13A8034C}" dt="2020-03-01T12:22:57.383" v="66"/>
          <ac:spMkLst>
            <pc:docMk/>
            <pc:sldMk cId="1333426519" sldId="377"/>
            <ac:spMk id="11" creationId="{4C876BCB-BB03-422C-A143-DF77D5C280D5}"/>
          </ac:spMkLst>
        </pc:spChg>
        <pc:graphicFrameChg chg="add">
          <ac:chgData name="Jade Raynor" userId="7d7597aa-3574-4818-9f5e-e6442faad96c" providerId="ADAL" clId="{D0719265-94C7-4585-8750-080F13A8034C}" dt="2020-03-01T12:22:57.383" v="66"/>
          <ac:graphicFrameMkLst>
            <pc:docMk/>
            <pc:sldMk cId="1333426519" sldId="377"/>
            <ac:graphicFrameMk id="9" creationId="{7333623F-AC89-46CC-877B-2725A51A7711}"/>
          </ac:graphicFrameMkLst>
        </pc:graphicFrameChg>
        <pc:graphicFrameChg chg="del">
          <ac:chgData name="Jade Raynor" userId="7d7597aa-3574-4818-9f5e-e6442faad96c" providerId="ADAL" clId="{D0719265-94C7-4585-8750-080F13A8034C}" dt="2020-03-01T12:22:56.853" v="65" actId="478"/>
          <ac:graphicFrameMkLst>
            <pc:docMk/>
            <pc:sldMk cId="1333426519" sldId="377"/>
            <ac:graphicFrameMk id="10" creationId="{C63403BF-96AC-45D9-B589-EC1E22CBA0AF}"/>
          </ac:graphicFrameMkLst>
        </pc:graphicFrameChg>
      </pc:sldChg>
      <pc:sldChg chg="addSp delSp">
        <pc:chgData name="Jade Raynor" userId="7d7597aa-3574-4818-9f5e-e6442faad96c" providerId="ADAL" clId="{D0719265-94C7-4585-8750-080F13A8034C}" dt="2020-03-01T12:33:46.843" v="347"/>
        <pc:sldMkLst>
          <pc:docMk/>
          <pc:sldMk cId="596434828" sldId="382"/>
        </pc:sldMkLst>
        <pc:spChg chg="del">
          <ac:chgData name="Jade Raynor" userId="7d7597aa-3574-4818-9f5e-e6442faad96c" providerId="ADAL" clId="{D0719265-94C7-4585-8750-080F13A8034C}" dt="2020-03-01T12:33:46.413" v="346" actId="478"/>
          <ac:spMkLst>
            <pc:docMk/>
            <pc:sldMk cId="596434828" sldId="382"/>
            <ac:spMk id="12" creationId="{4A5855B7-A03A-48A1-B12F-6A01B6462C44}"/>
          </ac:spMkLst>
        </pc:spChg>
        <pc:spChg chg="del">
          <ac:chgData name="Jade Raynor" userId="7d7597aa-3574-4818-9f5e-e6442faad96c" providerId="ADAL" clId="{D0719265-94C7-4585-8750-080F13A8034C}" dt="2020-03-01T12:33:46.413" v="346" actId="478"/>
          <ac:spMkLst>
            <pc:docMk/>
            <pc:sldMk cId="596434828" sldId="382"/>
            <ac:spMk id="20" creationId="{FD80AFD0-BBEF-445A-9FA0-BA57D45E097F}"/>
          </ac:spMkLst>
        </pc:spChg>
        <pc:spChg chg="add">
          <ac:chgData name="Jade Raynor" userId="7d7597aa-3574-4818-9f5e-e6442faad96c" providerId="ADAL" clId="{D0719265-94C7-4585-8750-080F13A8034C}" dt="2020-03-01T12:33:46.843" v="347"/>
          <ac:spMkLst>
            <pc:docMk/>
            <pc:sldMk cId="596434828" sldId="382"/>
            <ac:spMk id="22" creationId="{477CDC25-74DF-47D5-9FF1-1FDE69B1DE7A}"/>
          </ac:spMkLst>
        </pc:spChg>
        <pc:spChg chg="add">
          <ac:chgData name="Jade Raynor" userId="7d7597aa-3574-4818-9f5e-e6442faad96c" providerId="ADAL" clId="{D0719265-94C7-4585-8750-080F13A8034C}" dt="2020-03-01T12:33:46.843" v="347"/>
          <ac:spMkLst>
            <pc:docMk/>
            <pc:sldMk cId="596434828" sldId="382"/>
            <ac:spMk id="23" creationId="{379AC55C-4431-4C1C-B6F4-12453A7A5A63}"/>
          </ac:spMkLst>
        </pc:spChg>
        <pc:graphicFrameChg chg="del">
          <ac:chgData name="Jade Raynor" userId="7d7597aa-3574-4818-9f5e-e6442faad96c" providerId="ADAL" clId="{D0719265-94C7-4585-8750-080F13A8034C}" dt="2020-03-01T12:32:50.503" v="323" actId="478"/>
          <ac:graphicFrameMkLst>
            <pc:docMk/>
            <pc:sldMk cId="596434828" sldId="382"/>
            <ac:graphicFrameMk id="11" creationId="{91401D43-2D72-40E9-B66F-ED105F5F1573}"/>
          </ac:graphicFrameMkLst>
        </pc:graphicFrameChg>
        <pc:graphicFrameChg chg="del">
          <ac:chgData name="Jade Raynor" userId="7d7597aa-3574-4818-9f5e-e6442faad96c" providerId="ADAL" clId="{D0719265-94C7-4585-8750-080F13A8034C}" dt="2020-03-01T12:32:50.503" v="323" actId="478"/>
          <ac:graphicFrameMkLst>
            <pc:docMk/>
            <pc:sldMk cId="596434828" sldId="382"/>
            <ac:graphicFrameMk id="14" creationId="{0C2FA44A-9AE0-4CE5-9943-A49D22DC933A}"/>
          </ac:graphicFrameMkLst>
        </pc:graphicFrameChg>
        <pc:graphicFrameChg chg="add del">
          <ac:chgData name="Jade Raynor" userId="7d7597aa-3574-4818-9f5e-e6442faad96c" providerId="ADAL" clId="{D0719265-94C7-4585-8750-080F13A8034C}" dt="2020-03-01T12:33:46.413" v="346" actId="478"/>
          <ac:graphicFrameMkLst>
            <pc:docMk/>
            <pc:sldMk cId="596434828" sldId="382"/>
            <ac:graphicFrameMk id="15" creationId="{8564F3B3-21A9-409C-8F4D-5BA3A856E0E3}"/>
          </ac:graphicFrameMkLst>
        </pc:graphicFrameChg>
        <pc:graphicFrameChg chg="add del">
          <ac:chgData name="Jade Raynor" userId="7d7597aa-3574-4818-9f5e-e6442faad96c" providerId="ADAL" clId="{D0719265-94C7-4585-8750-080F13A8034C}" dt="2020-03-01T12:33:46.413" v="346" actId="478"/>
          <ac:graphicFrameMkLst>
            <pc:docMk/>
            <pc:sldMk cId="596434828" sldId="382"/>
            <ac:graphicFrameMk id="16" creationId="{0FB3002D-228B-4D16-A3E7-E767B918B4E2}"/>
          </ac:graphicFrameMkLst>
        </pc:graphicFrameChg>
        <pc:graphicFrameChg chg="add del">
          <ac:chgData name="Jade Raynor" userId="7d7597aa-3574-4818-9f5e-e6442faad96c" providerId="ADAL" clId="{D0719265-94C7-4585-8750-080F13A8034C}" dt="2020-03-01T12:33:46.413" v="346" actId="478"/>
          <ac:graphicFrameMkLst>
            <pc:docMk/>
            <pc:sldMk cId="596434828" sldId="382"/>
            <ac:graphicFrameMk id="19" creationId="{8A2F6631-D4DB-4210-8DDD-AA7E05B37339}"/>
          </ac:graphicFrameMkLst>
        </pc:graphicFrameChg>
        <pc:graphicFrameChg chg="del">
          <ac:chgData name="Jade Raynor" userId="7d7597aa-3574-4818-9f5e-e6442faad96c" providerId="ADAL" clId="{D0719265-94C7-4585-8750-080F13A8034C}" dt="2020-03-01T12:32:50.503" v="323" actId="478"/>
          <ac:graphicFrameMkLst>
            <pc:docMk/>
            <pc:sldMk cId="596434828" sldId="382"/>
            <ac:graphicFrameMk id="21" creationId="{6A0CB43B-5310-4803-80FC-7666A72D19F2}"/>
          </ac:graphicFrameMkLst>
        </pc:graphicFrameChg>
        <pc:graphicFrameChg chg="add">
          <ac:chgData name="Jade Raynor" userId="7d7597aa-3574-4818-9f5e-e6442faad96c" providerId="ADAL" clId="{D0719265-94C7-4585-8750-080F13A8034C}" dt="2020-03-01T12:33:46.843" v="347"/>
          <ac:graphicFrameMkLst>
            <pc:docMk/>
            <pc:sldMk cId="596434828" sldId="382"/>
            <ac:graphicFrameMk id="24" creationId="{5FFAD5EE-EA06-4394-8A16-115437A4587F}"/>
          </ac:graphicFrameMkLst>
        </pc:graphicFrameChg>
        <pc:graphicFrameChg chg="add">
          <ac:chgData name="Jade Raynor" userId="7d7597aa-3574-4818-9f5e-e6442faad96c" providerId="ADAL" clId="{D0719265-94C7-4585-8750-080F13A8034C}" dt="2020-03-01T12:33:46.843" v="347"/>
          <ac:graphicFrameMkLst>
            <pc:docMk/>
            <pc:sldMk cId="596434828" sldId="382"/>
            <ac:graphicFrameMk id="25" creationId="{621B114E-79C9-4912-870E-D7CCA75922BE}"/>
          </ac:graphicFrameMkLst>
        </pc:graphicFrameChg>
        <pc:graphicFrameChg chg="add">
          <ac:chgData name="Jade Raynor" userId="7d7597aa-3574-4818-9f5e-e6442faad96c" providerId="ADAL" clId="{D0719265-94C7-4585-8750-080F13A8034C}" dt="2020-03-01T12:33:46.843" v="347"/>
          <ac:graphicFrameMkLst>
            <pc:docMk/>
            <pc:sldMk cId="596434828" sldId="382"/>
            <ac:graphicFrameMk id="26" creationId="{FA53A986-B0DA-4EF6-8C83-3DF5C4A88CEA}"/>
          </ac:graphicFrameMkLst>
        </pc:graphicFrameChg>
      </pc:sldChg>
      <pc:sldChg chg="addSp delSp modSp">
        <pc:chgData name="Jade Raynor" userId="7d7597aa-3574-4818-9f5e-e6442faad96c" providerId="ADAL" clId="{D0719265-94C7-4585-8750-080F13A8034C}" dt="2020-03-01T12:33:49.897" v="349"/>
        <pc:sldMkLst>
          <pc:docMk/>
          <pc:sldMk cId="770904199" sldId="383"/>
        </pc:sldMkLst>
        <pc:spChg chg="del">
          <ac:chgData name="Jade Raynor" userId="7d7597aa-3574-4818-9f5e-e6442faad96c" providerId="ADAL" clId="{D0719265-94C7-4585-8750-080F13A8034C}" dt="2020-03-01T12:33:49.669" v="348" actId="478"/>
          <ac:spMkLst>
            <pc:docMk/>
            <pc:sldMk cId="770904199" sldId="383"/>
            <ac:spMk id="14" creationId="{71ADE2E3-1BFA-4623-9D0B-E46F4E1C9008}"/>
          </ac:spMkLst>
        </pc:spChg>
        <pc:spChg chg="mod">
          <ac:chgData name="Jade Raynor" userId="7d7597aa-3574-4818-9f5e-e6442faad96c" providerId="ADAL" clId="{D0719265-94C7-4585-8750-080F13A8034C}" dt="2020-03-01T12:29:34.123" v="316" actId="6549"/>
          <ac:spMkLst>
            <pc:docMk/>
            <pc:sldMk cId="770904199" sldId="383"/>
            <ac:spMk id="17" creationId="{7A6029A7-82F2-43F0-9BCE-04E3A8C6DFC5}"/>
          </ac:spMkLst>
        </pc:spChg>
        <pc:spChg chg="del">
          <ac:chgData name="Jade Raynor" userId="7d7597aa-3574-4818-9f5e-e6442faad96c" providerId="ADAL" clId="{D0719265-94C7-4585-8750-080F13A8034C}" dt="2020-03-01T12:33:49.669" v="348" actId="478"/>
          <ac:spMkLst>
            <pc:docMk/>
            <pc:sldMk cId="770904199" sldId="383"/>
            <ac:spMk id="19" creationId="{CED40AC9-E924-4A26-B8AC-0685D3A7A460}"/>
          </ac:spMkLst>
        </pc:spChg>
        <pc:spChg chg="add">
          <ac:chgData name="Jade Raynor" userId="7d7597aa-3574-4818-9f5e-e6442faad96c" providerId="ADAL" clId="{D0719265-94C7-4585-8750-080F13A8034C}" dt="2020-03-01T12:33:49.897" v="349"/>
          <ac:spMkLst>
            <pc:docMk/>
            <pc:sldMk cId="770904199" sldId="383"/>
            <ac:spMk id="20" creationId="{6A24728C-B7B2-43D5-8C83-FBBCF74B8A6A}"/>
          </ac:spMkLst>
        </pc:spChg>
        <pc:spChg chg="add">
          <ac:chgData name="Jade Raynor" userId="7d7597aa-3574-4818-9f5e-e6442faad96c" providerId="ADAL" clId="{D0719265-94C7-4585-8750-080F13A8034C}" dt="2020-03-01T12:33:49.897" v="349"/>
          <ac:spMkLst>
            <pc:docMk/>
            <pc:sldMk cId="770904199" sldId="383"/>
            <ac:spMk id="21" creationId="{13309A7B-054E-4838-9185-D9E65ABFCA5D}"/>
          </ac:spMkLst>
        </pc:spChg>
        <pc:graphicFrameChg chg="add mod modGraphic">
          <ac:chgData name="Jade Raynor" userId="7d7597aa-3574-4818-9f5e-e6442faad96c" providerId="ADAL" clId="{D0719265-94C7-4585-8750-080F13A8034C}" dt="2020-03-01T12:28:46.393" v="210"/>
          <ac:graphicFrameMkLst>
            <pc:docMk/>
            <pc:sldMk cId="770904199" sldId="383"/>
            <ac:graphicFrameMk id="12" creationId="{26358721-C96C-45BC-B503-1F6B6D8161CA}"/>
          </ac:graphicFrameMkLst>
        </pc:graphicFrameChg>
        <pc:graphicFrameChg chg="del modGraphic">
          <ac:chgData name="Jade Raynor" userId="7d7597aa-3574-4818-9f5e-e6442faad96c" providerId="ADAL" clId="{D0719265-94C7-4585-8750-080F13A8034C}" dt="2020-03-01T12:33:49.669" v="348" actId="478"/>
          <ac:graphicFrameMkLst>
            <pc:docMk/>
            <pc:sldMk cId="770904199" sldId="383"/>
            <ac:graphicFrameMk id="15" creationId="{2428FBCB-ACAD-4ABF-84F5-6FF264D6E644}"/>
          </ac:graphicFrameMkLst>
        </pc:graphicFrameChg>
        <pc:graphicFrameChg chg="del modGraphic">
          <ac:chgData name="Jade Raynor" userId="7d7597aa-3574-4818-9f5e-e6442faad96c" providerId="ADAL" clId="{D0719265-94C7-4585-8750-080F13A8034C}" dt="2020-03-01T12:33:49.669" v="348" actId="478"/>
          <ac:graphicFrameMkLst>
            <pc:docMk/>
            <pc:sldMk cId="770904199" sldId="383"/>
            <ac:graphicFrameMk id="16" creationId="{97A34592-4811-4496-A712-B1B1BF8C5626}"/>
          </ac:graphicFrameMkLst>
        </pc:graphicFrameChg>
        <pc:graphicFrameChg chg="add">
          <ac:chgData name="Jade Raynor" userId="7d7597aa-3574-4818-9f5e-e6442faad96c" providerId="ADAL" clId="{D0719265-94C7-4585-8750-080F13A8034C}" dt="2020-03-01T12:33:49.897" v="349"/>
          <ac:graphicFrameMkLst>
            <pc:docMk/>
            <pc:sldMk cId="770904199" sldId="383"/>
            <ac:graphicFrameMk id="22" creationId="{18C0C82C-A651-42DF-B6AE-8E708DD276C6}"/>
          </ac:graphicFrameMkLst>
        </pc:graphicFrameChg>
        <pc:graphicFrameChg chg="add">
          <ac:chgData name="Jade Raynor" userId="7d7597aa-3574-4818-9f5e-e6442faad96c" providerId="ADAL" clId="{D0719265-94C7-4585-8750-080F13A8034C}" dt="2020-03-01T12:33:49.897" v="349"/>
          <ac:graphicFrameMkLst>
            <pc:docMk/>
            <pc:sldMk cId="770904199" sldId="383"/>
            <ac:graphicFrameMk id="23" creationId="{28804BB6-B397-4860-B1DB-C01D9C3E9199}"/>
          </ac:graphicFrameMkLst>
        </pc:graphicFrameChg>
        <pc:graphicFrameChg chg="del modGraphic">
          <ac:chgData name="Jade Raynor" userId="7d7597aa-3574-4818-9f5e-e6442faad96c" providerId="ADAL" clId="{D0719265-94C7-4585-8750-080F13A8034C}" dt="2020-03-01T12:33:49.669" v="348" actId="478"/>
          <ac:graphicFrameMkLst>
            <pc:docMk/>
            <pc:sldMk cId="770904199" sldId="383"/>
            <ac:graphicFrameMk id="24" creationId="{CEA02170-24E2-4E96-9852-74BD96FA4754}"/>
          </ac:graphicFrameMkLst>
        </pc:graphicFrameChg>
        <pc:graphicFrameChg chg="add">
          <ac:chgData name="Jade Raynor" userId="7d7597aa-3574-4818-9f5e-e6442faad96c" providerId="ADAL" clId="{D0719265-94C7-4585-8750-080F13A8034C}" dt="2020-03-01T12:33:49.897" v="349"/>
          <ac:graphicFrameMkLst>
            <pc:docMk/>
            <pc:sldMk cId="770904199" sldId="383"/>
            <ac:graphicFrameMk id="25" creationId="{4C21BFC2-F6F4-488B-A978-CBC7064E97D1}"/>
          </ac:graphicFrameMkLst>
        </pc:graphicFrameChg>
      </pc:sldChg>
      <pc:sldChg chg="modSp">
        <pc:chgData name="Jade Raynor" userId="7d7597aa-3574-4818-9f5e-e6442faad96c" providerId="ADAL" clId="{D0719265-94C7-4585-8750-080F13A8034C}" dt="2020-03-01T12:11:09.242" v="3" actId="403"/>
        <pc:sldMkLst>
          <pc:docMk/>
          <pc:sldMk cId="698450166" sldId="384"/>
        </pc:sldMkLst>
        <pc:graphicFrameChg chg="modGraphic">
          <ac:chgData name="Jade Raynor" userId="7d7597aa-3574-4818-9f5e-e6442faad96c" providerId="ADAL" clId="{D0719265-94C7-4585-8750-080F13A8034C}" dt="2020-03-01T12:11:09.242" v="3" actId="403"/>
          <ac:graphicFrameMkLst>
            <pc:docMk/>
            <pc:sldMk cId="698450166" sldId="384"/>
            <ac:graphicFrameMk id="3" creationId="{A857C31B-7941-4D61-84AA-114EA328784B}"/>
          </ac:graphicFrameMkLst>
        </pc:graphicFrameChg>
      </pc:sldChg>
      <pc:sldChg chg="modSp">
        <pc:chgData name="Jade Raynor" userId="7d7597aa-3574-4818-9f5e-e6442faad96c" providerId="ADAL" clId="{D0719265-94C7-4585-8750-080F13A8034C}" dt="2020-03-02T11:24:39.375" v="365" actId="404"/>
        <pc:sldMkLst>
          <pc:docMk/>
          <pc:sldMk cId="3169389860" sldId="386"/>
        </pc:sldMkLst>
        <pc:graphicFrameChg chg="modGraphic">
          <ac:chgData name="Jade Raynor" userId="7d7597aa-3574-4818-9f5e-e6442faad96c" providerId="ADAL" clId="{D0719265-94C7-4585-8750-080F13A8034C}" dt="2020-03-02T11:24:39.375" v="365" actId="404"/>
          <ac:graphicFrameMkLst>
            <pc:docMk/>
            <pc:sldMk cId="3169389860" sldId="386"/>
            <ac:graphicFrameMk id="22" creationId="{6C52BBC5-3CE8-4A99-99FF-CF54CC293F20}"/>
          </ac:graphicFrameMkLst>
        </pc:graphicFrameChg>
        <pc:graphicFrameChg chg="modGraphic">
          <ac:chgData name="Jade Raynor" userId="7d7597aa-3574-4818-9f5e-e6442faad96c" providerId="ADAL" clId="{D0719265-94C7-4585-8750-080F13A8034C}" dt="2020-03-02T11:24:32.790" v="364" actId="404"/>
          <ac:graphicFrameMkLst>
            <pc:docMk/>
            <pc:sldMk cId="3169389860" sldId="386"/>
            <ac:graphicFrameMk id="24" creationId="{90053B44-6062-44D1-96D6-C9996CD8763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30/01/2022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</a:t>
            </a:r>
            <a:r>
              <a:rPr lang="en-GB" sz="1600" b="1" u="sng" dirty="0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5</a:t>
            </a:r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LO:  </a:t>
            </a:r>
            <a:r>
              <a:rPr lang="en-GB" sz="4800" b="1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To u</a:t>
            </a:r>
            <a:r>
              <a:rPr lang="en-GB" sz="4800" b="1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se fractions </a:t>
            </a:r>
            <a:r>
              <a:rPr lang="en-GB" sz="4800" b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as </a:t>
            </a:r>
            <a:r>
              <a:rPr lang="en-GB" sz="4800" b="1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operators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calculations which have an answer of 20.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4C6A89D-6A61-4D13-900C-3709536D0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4121241"/>
              </p:ext>
            </p:extLst>
          </p:nvPr>
        </p:nvGraphicFramePr>
        <p:xfrm>
          <a:off x="5249470" y="1788244"/>
          <a:ext cx="1960874" cy="1120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0250">
                  <a:extLst>
                    <a:ext uri="{9D8B030D-6E8A-4147-A177-3AD203B41FA5}">
                      <a16:colId xmlns:a16="http://schemas.microsoft.com/office/drawing/2014/main" val="643873148"/>
                    </a:ext>
                  </a:extLst>
                </a:gridCol>
                <a:gridCol w="840374">
                  <a:extLst>
                    <a:ext uri="{9D8B030D-6E8A-4147-A177-3AD203B41FA5}">
                      <a16:colId xmlns:a16="http://schemas.microsoft.com/office/drawing/2014/main" val="984555492"/>
                    </a:ext>
                  </a:extLst>
                </a:gridCol>
                <a:gridCol w="560250">
                  <a:extLst>
                    <a:ext uri="{9D8B030D-6E8A-4147-A177-3AD203B41FA5}">
                      <a16:colId xmlns:a16="http://schemas.microsoft.com/office/drawing/2014/main" val="1380068526"/>
                    </a:ext>
                  </a:extLst>
                </a:gridCol>
              </a:tblGrid>
              <a:tr h="56025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262320"/>
                  </a:ext>
                </a:extLst>
              </a:tr>
              <a:tr h="56025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491393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B308BFA-5906-4BDB-9C2D-10AEC12185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326293"/>
              </p:ext>
            </p:extLst>
          </p:nvPr>
        </p:nvGraphicFramePr>
        <p:xfrm>
          <a:off x="1490182" y="4025712"/>
          <a:ext cx="1960874" cy="1120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0250">
                  <a:extLst>
                    <a:ext uri="{9D8B030D-6E8A-4147-A177-3AD203B41FA5}">
                      <a16:colId xmlns:a16="http://schemas.microsoft.com/office/drawing/2014/main" val="643873148"/>
                    </a:ext>
                  </a:extLst>
                </a:gridCol>
                <a:gridCol w="840374">
                  <a:extLst>
                    <a:ext uri="{9D8B030D-6E8A-4147-A177-3AD203B41FA5}">
                      <a16:colId xmlns:a16="http://schemas.microsoft.com/office/drawing/2014/main" val="984555492"/>
                    </a:ext>
                  </a:extLst>
                </a:gridCol>
                <a:gridCol w="560250">
                  <a:extLst>
                    <a:ext uri="{9D8B030D-6E8A-4147-A177-3AD203B41FA5}">
                      <a16:colId xmlns:a16="http://schemas.microsoft.com/office/drawing/2014/main" val="1380068526"/>
                    </a:ext>
                  </a:extLst>
                </a:gridCol>
              </a:tblGrid>
              <a:tr h="56025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262320"/>
                  </a:ext>
                </a:extLst>
              </a:tr>
              <a:tr h="56025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491393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D95E0BF-4CDD-4392-8516-8AE2F9686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847114"/>
              </p:ext>
            </p:extLst>
          </p:nvPr>
        </p:nvGraphicFramePr>
        <p:xfrm>
          <a:off x="1579313" y="1836321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425029446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581685790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43171749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4869635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443544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3A511CC-2A88-49FC-84E8-D76585B4FC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359990"/>
              </p:ext>
            </p:extLst>
          </p:nvPr>
        </p:nvGraphicFramePr>
        <p:xfrm>
          <a:off x="5338601" y="4076644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425029446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581685790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43171749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4869635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4435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12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calculations which have an answer of 20.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4C6A89D-6A61-4D13-900C-3709536D0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605482"/>
              </p:ext>
            </p:extLst>
          </p:nvPr>
        </p:nvGraphicFramePr>
        <p:xfrm>
          <a:off x="5249470" y="1788244"/>
          <a:ext cx="1960874" cy="1120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0250">
                  <a:extLst>
                    <a:ext uri="{9D8B030D-6E8A-4147-A177-3AD203B41FA5}">
                      <a16:colId xmlns:a16="http://schemas.microsoft.com/office/drawing/2014/main" val="643873148"/>
                    </a:ext>
                  </a:extLst>
                </a:gridCol>
                <a:gridCol w="840374">
                  <a:extLst>
                    <a:ext uri="{9D8B030D-6E8A-4147-A177-3AD203B41FA5}">
                      <a16:colId xmlns:a16="http://schemas.microsoft.com/office/drawing/2014/main" val="984555492"/>
                    </a:ext>
                  </a:extLst>
                </a:gridCol>
                <a:gridCol w="560250">
                  <a:extLst>
                    <a:ext uri="{9D8B030D-6E8A-4147-A177-3AD203B41FA5}">
                      <a16:colId xmlns:a16="http://schemas.microsoft.com/office/drawing/2014/main" val="1380068526"/>
                    </a:ext>
                  </a:extLst>
                </a:gridCol>
              </a:tblGrid>
              <a:tr h="56025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262320"/>
                  </a:ext>
                </a:extLst>
              </a:tr>
              <a:tr h="56025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491393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B308BFA-5906-4BDB-9C2D-10AEC12185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26860"/>
              </p:ext>
            </p:extLst>
          </p:nvPr>
        </p:nvGraphicFramePr>
        <p:xfrm>
          <a:off x="1490182" y="4025712"/>
          <a:ext cx="1960874" cy="1120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0250">
                  <a:extLst>
                    <a:ext uri="{9D8B030D-6E8A-4147-A177-3AD203B41FA5}">
                      <a16:colId xmlns:a16="http://schemas.microsoft.com/office/drawing/2014/main" val="643873148"/>
                    </a:ext>
                  </a:extLst>
                </a:gridCol>
                <a:gridCol w="840374">
                  <a:extLst>
                    <a:ext uri="{9D8B030D-6E8A-4147-A177-3AD203B41FA5}">
                      <a16:colId xmlns:a16="http://schemas.microsoft.com/office/drawing/2014/main" val="984555492"/>
                    </a:ext>
                  </a:extLst>
                </a:gridCol>
                <a:gridCol w="560250">
                  <a:extLst>
                    <a:ext uri="{9D8B030D-6E8A-4147-A177-3AD203B41FA5}">
                      <a16:colId xmlns:a16="http://schemas.microsoft.com/office/drawing/2014/main" val="1380068526"/>
                    </a:ext>
                  </a:extLst>
                </a:gridCol>
              </a:tblGrid>
              <a:tr h="56025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8262320"/>
                  </a:ext>
                </a:extLst>
              </a:tr>
              <a:tr h="56025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4913938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BD95E0BF-4CDD-4392-8516-8AE2F9686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181036"/>
              </p:ext>
            </p:extLst>
          </p:nvPr>
        </p:nvGraphicFramePr>
        <p:xfrm>
          <a:off x="1579313" y="1836321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425029446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581685790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43171749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4869635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4435443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3A511CC-2A88-49FC-84E8-D76585B4FC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049323"/>
              </p:ext>
            </p:extLst>
          </p:nvPr>
        </p:nvGraphicFramePr>
        <p:xfrm>
          <a:off x="5338601" y="4076644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425029446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581685790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43171749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4869635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4435443"/>
                  </a:ext>
                </a:extLst>
              </a:tr>
            </a:tbl>
          </a:graphicData>
        </a:graphic>
      </p:graphicFrame>
      <p:sp>
        <p:nvSpPr>
          <p:cNvPr id="11" name="Oval 10">
            <a:extLst>
              <a:ext uri="{FF2B5EF4-FFF2-40B4-BE49-F238E27FC236}">
                <a16:creationId xmlns:a16="http://schemas.microsoft.com/office/drawing/2014/main" id="{A6A18710-977E-4364-90C8-F168B46AD0D2}"/>
              </a:ext>
            </a:extLst>
          </p:cNvPr>
          <p:cNvSpPr/>
          <p:nvPr/>
        </p:nvSpPr>
        <p:spPr>
          <a:xfrm>
            <a:off x="1385124" y="1553639"/>
            <a:ext cx="2390115" cy="1584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EFCA841-AEAF-4F6E-BBC1-F89809B80808}"/>
              </a:ext>
            </a:extLst>
          </p:cNvPr>
          <p:cNvSpPr/>
          <p:nvPr/>
        </p:nvSpPr>
        <p:spPr>
          <a:xfrm>
            <a:off x="1275561" y="3793962"/>
            <a:ext cx="2390115" cy="1584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08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following statements can be completed by using the same missing fraction. Find the missing fraction.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B4E7C89-A2C9-4C1A-BF79-C334482B4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71634"/>
              </p:ext>
            </p:extLst>
          </p:nvPr>
        </p:nvGraphicFramePr>
        <p:xfrm>
          <a:off x="1584694" y="2031196"/>
          <a:ext cx="6064023" cy="1475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9089">
                  <a:extLst>
                    <a:ext uri="{9D8B030D-6E8A-4147-A177-3AD203B41FA5}">
                      <a16:colId xmlns:a16="http://schemas.microsoft.com/office/drawing/2014/main" val="1491064266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853594578"/>
                    </a:ext>
                  </a:extLst>
                </a:gridCol>
                <a:gridCol w="655200">
                  <a:extLst>
                    <a:ext uri="{9D8B030D-6E8A-4147-A177-3AD203B41FA5}">
                      <a16:colId xmlns:a16="http://schemas.microsoft.com/office/drawing/2014/main" val="296163256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3332562170"/>
                    </a:ext>
                  </a:extLst>
                </a:gridCol>
                <a:gridCol w="655200">
                  <a:extLst>
                    <a:ext uri="{9D8B030D-6E8A-4147-A177-3AD203B41FA5}">
                      <a16:colId xmlns:a16="http://schemas.microsoft.com/office/drawing/2014/main" val="14818222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1434937859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87636692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2628483515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2215432162"/>
                    </a:ext>
                  </a:extLst>
                </a:gridCol>
              </a:tblGrid>
              <a:tr h="637647"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6855360"/>
                  </a:ext>
                </a:extLst>
              </a:tr>
              <a:tr h="8235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" b="1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5021756"/>
                  </a:ext>
                </a:extLst>
              </a:tr>
              <a:tr h="8235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9622601"/>
                  </a:ext>
                </a:extLst>
              </a:tr>
              <a:tr h="63764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4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43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800906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9D9D880-EA28-4FEB-A0E8-CED4D2F458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560464"/>
              </p:ext>
            </p:extLst>
          </p:nvPr>
        </p:nvGraphicFramePr>
        <p:xfrm>
          <a:off x="1584694" y="4288506"/>
          <a:ext cx="6064023" cy="1477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9089">
                  <a:extLst>
                    <a:ext uri="{9D8B030D-6E8A-4147-A177-3AD203B41FA5}">
                      <a16:colId xmlns:a16="http://schemas.microsoft.com/office/drawing/2014/main" val="1491064266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853594578"/>
                    </a:ext>
                  </a:extLst>
                </a:gridCol>
                <a:gridCol w="655200">
                  <a:extLst>
                    <a:ext uri="{9D8B030D-6E8A-4147-A177-3AD203B41FA5}">
                      <a16:colId xmlns:a16="http://schemas.microsoft.com/office/drawing/2014/main" val="296163256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3332562170"/>
                    </a:ext>
                  </a:extLst>
                </a:gridCol>
                <a:gridCol w="655200">
                  <a:extLst>
                    <a:ext uri="{9D8B030D-6E8A-4147-A177-3AD203B41FA5}">
                      <a16:colId xmlns:a16="http://schemas.microsoft.com/office/drawing/2014/main" val="14818222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1434937859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87636692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2628483515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2215432162"/>
                    </a:ext>
                  </a:extLst>
                </a:gridCol>
              </a:tblGrid>
              <a:tr h="653796"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6855360"/>
                  </a:ext>
                </a:extLst>
              </a:tr>
              <a:tr h="848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" b="1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5021756"/>
                  </a:ext>
                </a:extLst>
              </a:tr>
              <a:tr h="848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9622601"/>
                  </a:ext>
                </a:extLst>
              </a:tr>
              <a:tr h="6537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2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8009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following statements can be completed by using the same missing fraction. Find the missing fraction.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F2267ACB-233E-41BC-B01B-8F3DC45483E4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D62760E-BED0-4395-9283-8183B42F14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241528"/>
              </p:ext>
            </p:extLst>
          </p:nvPr>
        </p:nvGraphicFramePr>
        <p:xfrm>
          <a:off x="1584694" y="2031196"/>
          <a:ext cx="6064023" cy="1477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9089">
                  <a:extLst>
                    <a:ext uri="{9D8B030D-6E8A-4147-A177-3AD203B41FA5}">
                      <a16:colId xmlns:a16="http://schemas.microsoft.com/office/drawing/2014/main" val="1491064266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853594578"/>
                    </a:ext>
                  </a:extLst>
                </a:gridCol>
                <a:gridCol w="655200">
                  <a:extLst>
                    <a:ext uri="{9D8B030D-6E8A-4147-A177-3AD203B41FA5}">
                      <a16:colId xmlns:a16="http://schemas.microsoft.com/office/drawing/2014/main" val="296163256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3332562170"/>
                    </a:ext>
                  </a:extLst>
                </a:gridCol>
                <a:gridCol w="655200">
                  <a:extLst>
                    <a:ext uri="{9D8B030D-6E8A-4147-A177-3AD203B41FA5}">
                      <a16:colId xmlns:a16="http://schemas.microsoft.com/office/drawing/2014/main" val="14818222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1434937859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87636692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2628483515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2215432162"/>
                    </a:ext>
                  </a:extLst>
                </a:gridCol>
              </a:tblGrid>
              <a:tr h="653796"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GB" sz="36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6855360"/>
                  </a:ext>
                </a:extLst>
              </a:tr>
              <a:tr h="848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5021756"/>
                  </a:ext>
                </a:extLst>
              </a:tr>
              <a:tr h="848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9622601"/>
                  </a:ext>
                </a:extLst>
              </a:tr>
              <a:tr h="6537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en-GB" sz="3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  <a:endParaRPr lang="en-GB" sz="36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8009065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D9804ED-88EB-40ED-816B-5E28D309C9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179963"/>
              </p:ext>
            </p:extLst>
          </p:nvPr>
        </p:nvGraphicFramePr>
        <p:xfrm>
          <a:off x="1584694" y="4288506"/>
          <a:ext cx="6064023" cy="1477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9089">
                  <a:extLst>
                    <a:ext uri="{9D8B030D-6E8A-4147-A177-3AD203B41FA5}">
                      <a16:colId xmlns:a16="http://schemas.microsoft.com/office/drawing/2014/main" val="1491064266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853594578"/>
                    </a:ext>
                  </a:extLst>
                </a:gridCol>
                <a:gridCol w="655200">
                  <a:extLst>
                    <a:ext uri="{9D8B030D-6E8A-4147-A177-3AD203B41FA5}">
                      <a16:colId xmlns:a16="http://schemas.microsoft.com/office/drawing/2014/main" val="296163256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3332562170"/>
                    </a:ext>
                  </a:extLst>
                </a:gridCol>
                <a:gridCol w="655200">
                  <a:extLst>
                    <a:ext uri="{9D8B030D-6E8A-4147-A177-3AD203B41FA5}">
                      <a16:colId xmlns:a16="http://schemas.microsoft.com/office/drawing/2014/main" val="14818222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1434937859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87636692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2628483515"/>
                    </a:ext>
                  </a:extLst>
                </a:gridCol>
                <a:gridCol w="679089">
                  <a:extLst>
                    <a:ext uri="{9D8B030D-6E8A-4147-A177-3AD203B41FA5}">
                      <a16:colId xmlns:a16="http://schemas.microsoft.com/office/drawing/2014/main" val="2215432162"/>
                    </a:ext>
                  </a:extLst>
                </a:gridCol>
              </a:tblGrid>
              <a:tr h="653796"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6855360"/>
                  </a:ext>
                </a:extLst>
              </a:tr>
              <a:tr h="848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" b="1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65021756"/>
                  </a:ext>
                </a:extLst>
              </a:tr>
              <a:tr h="848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39622601"/>
                  </a:ext>
                </a:extLst>
              </a:tr>
              <a:tr h="65379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5</a:t>
                      </a:r>
                      <a:endParaRPr kumimoji="0" lang="en-GB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b="1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78009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8387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reasoning.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5F83294-8EE2-46A1-AB79-25FA8586EA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254746"/>
              </p:ext>
            </p:extLst>
          </p:nvPr>
        </p:nvGraphicFramePr>
        <p:xfrm>
          <a:off x="3645054" y="1419565"/>
          <a:ext cx="1853892" cy="3020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110">
                  <a:extLst>
                    <a:ext uri="{9D8B030D-6E8A-4147-A177-3AD203B41FA5}">
                      <a16:colId xmlns:a16="http://schemas.microsoft.com/office/drawing/2014/main" val="3731030603"/>
                    </a:ext>
                  </a:extLst>
                </a:gridCol>
                <a:gridCol w="300594">
                  <a:extLst>
                    <a:ext uri="{9D8B030D-6E8A-4147-A177-3AD203B41FA5}">
                      <a16:colId xmlns:a16="http://schemas.microsoft.com/office/drawing/2014/main" val="316343524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080550109"/>
                    </a:ext>
                  </a:extLst>
                </a:gridCol>
                <a:gridCol w="300594">
                  <a:extLst>
                    <a:ext uri="{9D8B030D-6E8A-4147-A177-3AD203B41FA5}">
                      <a16:colId xmlns:a16="http://schemas.microsoft.com/office/drawing/2014/main" val="2501490490"/>
                    </a:ext>
                  </a:extLst>
                </a:gridCol>
                <a:gridCol w="300594">
                  <a:extLst>
                    <a:ext uri="{9D8B030D-6E8A-4147-A177-3AD203B41FA5}">
                      <a16:colId xmlns:a16="http://schemas.microsoft.com/office/drawing/2014/main" val="211649237"/>
                    </a:ext>
                  </a:extLst>
                </a:gridCol>
              </a:tblGrid>
              <a:tr h="347871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475275"/>
                  </a:ext>
                </a:extLst>
              </a:tr>
              <a:tr h="3795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025584"/>
                  </a:ext>
                </a:extLst>
              </a:tr>
              <a:tr h="289892"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7988137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934156"/>
                  </a:ext>
                </a:extLst>
              </a:tr>
              <a:tr h="289892"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0554942"/>
                  </a:ext>
                </a:extLst>
              </a:tr>
              <a:tr h="347871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32  </a:t>
                      </a:r>
                      <a:r>
                        <a:rPr lang="en-GB" sz="5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6218412"/>
                  </a:ext>
                </a:extLst>
              </a:tr>
              <a:tr h="3795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6922057"/>
                  </a:ext>
                </a:extLst>
              </a:tr>
              <a:tr h="289892"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1423709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8498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reasoning.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 is the odd one out because…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333623F-AC89-46CC-877B-2725A51A7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6802228"/>
              </p:ext>
            </p:extLst>
          </p:nvPr>
        </p:nvGraphicFramePr>
        <p:xfrm>
          <a:off x="3645054" y="1419565"/>
          <a:ext cx="1853892" cy="3020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110">
                  <a:extLst>
                    <a:ext uri="{9D8B030D-6E8A-4147-A177-3AD203B41FA5}">
                      <a16:colId xmlns:a16="http://schemas.microsoft.com/office/drawing/2014/main" val="3731030603"/>
                    </a:ext>
                  </a:extLst>
                </a:gridCol>
                <a:gridCol w="300594">
                  <a:extLst>
                    <a:ext uri="{9D8B030D-6E8A-4147-A177-3AD203B41FA5}">
                      <a16:colId xmlns:a16="http://schemas.microsoft.com/office/drawing/2014/main" val="316343524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080550109"/>
                    </a:ext>
                  </a:extLst>
                </a:gridCol>
                <a:gridCol w="300594">
                  <a:extLst>
                    <a:ext uri="{9D8B030D-6E8A-4147-A177-3AD203B41FA5}">
                      <a16:colId xmlns:a16="http://schemas.microsoft.com/office/drawing/2014/main" val="2501490490"/>
                    </a:ext>
                  </a:extLst>
                </a:gridCol>
                <a:gridCol w="300594">
                  <a:extLst>
                    <a:ext uri="{9D8B030D-6E8A-4147-A177-3AD203B41FA5}">
                      <a16:colId xmlns:a16="http://schemas.microsoft.com/office/drawing/2014/main" val="211649237"/>
                    </a:ext>
                  </a:extLst>
                </a:gridCol>
              </a:tblGrid>
              <a:tr h="347871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475275"/>
                  </a:ext>
                </a:extLst>
              </a:tr>
              <a:tr h="3795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025584"/>
                  </a:ext>
                </a:extLst>
              </a:tr>
              <a:tr h="289892"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7988137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934156"/>
                  </a:ext>
                </a:extLst>
              </a:tr>
              <a:tr h="289892"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0554942"/>
                  </a:ext>
                </a:extLst>
              </a:tr>
              <a:tr h="347871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32  </a:t>
                      </a:r>
                      <a:r>
                        <a:rPr lang="en-GB" sz="5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6218412"/>
                  </a:ext>
                </a:extLst>
              </a:tr>
              <a:tr h="3795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6922057"/>
                  </a:ext>
                </a:extLst>
              </a:tr>
              <a:tr h="289892"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1423709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8498900"/>
                  </a:ext>
                </a:extLst>
              </a:tr>
            </a:tbl>
          </a:graphicData>
        </a:graphic>
      </p:graphicFrame>
      <p:sp>
        <p:nvSpPr>
          <p:cNvPr id="11" name="Oval 10">
            <a:extLst>
              <a:ext uri="{FF2B5EF4-FFF2-40B4-BE49-F238E27FC236}">
                <a16:creationId xmlns:a16="http://schemas.microsoft.com/office/drawing/2014/main" id="{4C876BCB-BB03-422C-A143-DF77D5C280D5}"/>
              </a:ext>
            </a:extLst>
          </p:cNvPr>
          <p:cNvSpPr/>
          <p:nvPr/>
        </p:nvSpPr>
        <p:spPr>
          <a:xfrm>
            <a:off x="3645054" y="2278992"/>
            <a:ext cx="947584" cy="7298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426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odd one out.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Explain your reasoning.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 is the odd one out because A and C = D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D74FC03-07E7-43A6-843B-D6089A5D2A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741576"/>
              </p:ext>
            </p:extLst>
          </p:nvPr>
        </p:nvGraphicFramePr>
        <p:xfrm>
          <a:off x="3645054" y="1419565"/>
          <a:ext cx="1853892" cy="3020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4110">
                  <a:extLst>
                    <a:ext uri="{9D8B030D-6E8A-4147-A177-3AD203B41FA5}">
                      <a16:colId xmlns:a16="http://schemas.microsoft.com/office/drawing/2014/main" val="3731030603"/>
                    </a:ext>
                  </a:extLst>
                </a:gridCol>
                <a:gridCol w="300594">
                  <a:extLst>
                    <a:ext uri="{9D8B030D-6E8A-4147-A177-3AD203B41FA5}">
                      <a16:colId xmlns:a16="http://schemas.microsoft.com/office/drawing/2014/main" val="3163435245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080550109"/>
                    </a:ext>
                  </a:extLst>
                </a:gridCol>
                <a:gridCol w="300594">
                  <a:extLst>
                    <a:ext uri="{9D8B030D-6E8A-4147-A177-3AD203B41FA5}">
                      <a16:colId xmlns:a16="http://schemas.microsoft.com/office/drawing/2014/main" val="2501490490"/>
                    </a:ext>
                  </a:extLst>
                </a:gridCol>
                <a:gridCol w="300594">
                  <a:extLst>
                    <a:ext uri="{9D8B030D-6E8A-4147-A177-3AD203B41FA5}">
                      <a16:colId xmlns:a16="http://schemas.microsoft.com/office/drawing/2014/main" val="211649237"/>
                    </a:ext>
                  </a:extLst>
                </a:gridCol>
              </a:tblGrid>
              <a:tr h="347871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32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72475275"/>
                  </a:ext>
                </a:extLst>
              </a:tr>
              <a:tr h="3795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025584"/>
                  </a:ext>
                </a:extLst>
              </a:tr>
              <a:tr h="289892"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7988137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26934156"/>
                  </a:ext>
                </a:extLst>
              </a:tr>
              <a:tr h="289892"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0554942"/>
                  </a:ext>
                </a:extLst>
              </a:tr>
              <a:tr h="347871">
                <a:tc rowSpan="2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2">
                  <a:txBody>
                    <a:bodyPr/>
                    <a:lstStyle/>
                    <a:p>
                      <a:pPr algn="l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32  </a:t>
                      </a:r>
                      <a:r>
                        <a:rPr lang="en-GB" sz="5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6218412"/>
                  </a:ext>
                </a:extLst>
              </a:tr>
              <a:tr h="37953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16922057"/>
                  </a:ext>
                </a:extLst>
              </a:tr>
              <a:tr h="289892"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1423709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48498900"/>
                  </a:ext>
                </a:extLst>
              </a:tr>
            </a:tbl>
          </a:graphicData>
        </a:graphic>
      </p:graphicFrame>
      <p:sp>
        <p:nvSpPr>
          <p:cNvPr id="11" name="Oval 10">
            <a:extLst>
              <a:ext uri="{FF2B5EF4-FFF2-40B4-BE49-F238E27FC236}">
                <a16:creationId xmlns:a16="http://schemas.microsoft.com/office/drawing/2014/main" id="{157B4E67-07C5-4955-9679-EB82EA8AB2F4}"/>
              </a:ext>
            </a:extLst>
          </p:cNvPr>
          <p:cNvSpPr/>
          <p:nvPr/>
        </p:nvSpPr>
        <p:spPr>
          <a:xfrm>
            <a:off x="3645054" y="2278992"/>
            <a:ext cx="947584" cy="729866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268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F9F586B-C53C-40C4-B305-EDE463DD83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A6029A7-82F2-43F0-9BCE-04E3A8C6DFC5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Tariq and Sasha are using fractions as operators.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Tariq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Sasha says,</a:t>
            </a: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Convince me.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FB3FF2D2-9CF5-41C7-928E-EE72F0D3DA17}"/>
              </a:ext>
            </a:extLst>
          </p:cNvPr>
          <p:cNvSpPr/>
          <p:nvPr/>
        </p:nvSpPr>
        <p:spPr>
          <a:xfrm>
            <a:off x="1974457" y="1522302"/>
            <a:ext cx="3275777" cy="864040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of 16 = 16 lots of       </a:t>
            </a:r>
          </a:p>
        </p:txBody>
      </p: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D3998EFA-F9FB-4E54-AD46-0AB521DAE863}"/>
              </a:ext>
            </a:extLst>
          </p:cNvPr>
          <p:cNvSpPr/>
          <p:nvPr/>
        </p:nvSpPr>
        <p:spPr>
          <a:xfrm flipH="1">
            <a:off x="3734084" y="3424893"/>
            <a:ext cx="3276000" cy="864040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2000" dirty="0">
                <a:solidFill>
                  <a:schemeClr val="tx1"/>
                </a:solidFill>
              </a:rPr>
              <a:t>               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of 16 = 16 x 4  </a:t>
            </a:r>
            <a:endParaRPr lang="en-GB" sz="2000" dirty="0">
              <a:solidFill>
                <a:schemeClr val="tx1"/>
              </a:solidFill>
            </a:endParaRP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864222C-3121-47BC-8640-A8008C89B7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996905"/>
              </p:ext>
            </p:extLst>
          </p:nvPr>
        </p:nvGraphicFramePr>
        <p:xfrm>
          <a:off x="4757572" y="1606451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18021105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419349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2935129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09708564-3D6D-48DB-A31F-A8D8D3CD8D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67365"/>
              </p:ext>
            </p:extLst>
          </p:nvPr>
        </p:nvGraphicFramePr>
        <p:xfrm>
          <a:off x="2198094" y="1606451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18021105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419349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2935129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071AD0CB-2907-4AB3-A915-1AEA302601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273415"/>
              </p:ext>
            </p:extLst>
          </p:nvPr>
        </p:nvGraphicFramePr>
        <p:xfrm>
          <a:off x="4246392" y="3505073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18021105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419349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2935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4014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F9F586B-C53C-40C4-B305-EDE463DD83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A6029A7-82F2-43F0-9BCE-04E3A8C6DFC5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Tariq and Sasha are using fractions as operators.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Tariq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Sasha says,</a:t>
            </a: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Convince me.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Tariq is correct because…</a:t>
            </a:r>
            <a:endParaRPr lang="en-GB" sz="32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Speech Bubble: Rectangle with Corners Rounded 21">
            <a:extLst>
              <a:ext uri="{FF2B5EF4-FFF2-40B4-BE49-F238E27FC236}">
                <a16:creationId xmlns:a16="http://schemas.microsoft.com/office/drawing/2014/main" id="{477CDC25-74DF-47D5-9FF1-1FDE69B1DE7A}"/>
              </a:ext>
            </a:extLst>
          </p:cNvPr>
          <p:cNvSpPr/>
          <p:nvPr/>
        </p:nvSpPr>
        <p:spPr>
          <a:xfrm>
            <a:off x="1974457" y="1522302"/>
            <a:ext cx="3275777" cy="864040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of 16 = 16 lots of       </a:t>
            </a:r>
          </a:p>
        </p:txBody>
      </p:sp>
      <p:sp>
        <p:nvSpPr>
          <p:cNvPr id="23" name="Speech Bubble: Rectangle with Corners Rounded 22">
            <a:extLst>
              <a:ext uri="{FF2B5EF4-FFF2-40B4-BE49-F238E27FC236}">
                <a16:creationId xmlns:a16="http://schemas.microsoft.com/office/drawing/2014/main" id="{379AC55C-4431-4C1C-B6F4-12453A7A5A63}"/>
              </a:ext>
            </a:extLst>
          </p:cNvPr>
          <p:cNvSpPr/>
          <p:nvPr/>
        </p:nvSpPr>
        <p:spPr>
          <a:xfrm flipH="1">
            <a:off x="3734084" y="3424893"/>
            <a:ext cx="3276000" cy="864040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2000" dirty="0">
                <a:solidFill>
                  <a:schemeClr val="tx1"/>
                </a:solidFill>
              </a:rPr>
              <a:t>               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of 16 = 16 x 4  </a:t>
            </a:r>
            <a:endParaRPr lang="en-GB" sz="2000" dirty="0">
              <a:solidFill>
                <a:schemeClr val="tx1"/>
              </a:solidFill>
            </a:endParaRP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5FFAD5EE-EA06-4394-8A16-115437A458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70648"/>
              </p:ext>
            </p:extLst>
          </p:nvPr>
        </p:nvGraphicFramePr>
        <p:xfrm>
          <a:off x="4757572" y="1606451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18021105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419349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2935129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621B114E-79C9-4912-870E-D7CCA75922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995008"/>
              </p:ext>
            </p:extLst>
          </p:nvPr>
        </p:nvGraphicFramePr>
        <p:xfrm>
          <a:off x="2198094" y="1606451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18021105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419349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2935129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A53A986-B0DA-4EF6-8C83-3DF5C4A88C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238261"/>
              </p:ext>
            </p:extLst>
          </p:nvPr>
        </p:nvGraphicFramePr>
        <p:xfrm>
          <a:off x="4246392" y="3505073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18021105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419349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2935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64348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F9F586B-C53C-40C4-B305-EDE463DD830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A6029A7-82F2-43F0-9BCE-04E3A8C6DFC5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Tariq and Sasha are using fractions as operators.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Tariq says,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Sasha says,</a:t>
            </a: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Convince me.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Tariq is correct because he has used commutativity. Sasha is incorrect because       of 16 = 12 and 16 x 4 = 64.</a:t>
            </a:r>
            <a:endParaRPr lang="en-GB" sz="32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6358721-C96C-45BC-B503-1F6B6D8161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082984"/>
              </p:ext>
            </p:extLst>
          </p:nvPr>
        </p:nvGraphicFramePr>
        <p:xfrm>
          <a:off x="2688524" y="5499055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18021105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419349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2935129"/>
                  </a:ext>
                </a:extLst>
              </a:tr>
            </a:tbl>
          </a:graphicData>
        </a:graphic>
      </p:graphicFrame>
      <p:sp>
        <p:nvSpPr>
          <p:cNvPr id="20" name="Speech Bubble: Rectangle with Corners Rounded 19">
            <a:extLst>
              <a:ext uri="{FF2B5EF4-FFF2-40B4-BE49-F238E27FC236}">
                <a16:creationId xmlns:a16="http://schemas.microsoft.com/office/drawing/2014/main" id="{6A24728C-B7B2-43D5-8C83-FBBCF74B8A6A}"/>
              </a:ext>
            </a:extLst>
          </p:cNvPr>
          <p:cNvSpPr/>
          <p:nvPr/>
        </p:nvSpPr>
        <p:spPr>
          <a:xfrm>
            <a:off x="1974457" y="1522302"/>
            <a:ext cx="3275777" cy="864040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of 16 = 16 lots of       </a:t>
            </a:r>
          </a:p>
        </p:txBody>
      </p:sp>
      <p:sp>
        <p:nvSpPr>
          <p:cNvPr id="21" name="Speech Bubble: Rectangle with Corners Rounded 20">
            <a:extLst>
              <a:ext uri="{FF2B5EF4-FFF2-40B4-BE49-F238E27FC236}">
                <a16:creationId xmlns:a16="http://schemas.microsoft.com/office/drawing/2014/main" id="{13309A7B-054E-4838-9185-D9E65ABFCA5D}"/>
              </a:ext>
            </a:extLst>
          </p:cNvPr>
          <p:cNvSpPr/>
          <p:nvPr/>
        </p:nvSpPr>
        <p:spPr>
          <a:xfrm flipH="1">
            <a:off x="3734084" y="3424893"/>
            <a:ext cx="3276000" cy="864040"/>
          </a:xfrm>
          <a:prstGeom prst="wedgeRoundRectCallout">
            <a:avLst>
              <a:gd name="adj1" fmla="val -39645"/>
              <a:gd name="adj2" fmla="val 63978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lang="en-GB" sz="2000" dirty="0">
                <a:solidFill>
                  <a:schemeClr val="tx1"/>
                </a:solidFill>
              </a:rPr>
              <a:t>                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of 16 = 16 x 4  </a:t>
            </a:r>
            <a:endParaRPr lang="en-GB" sz="2000" dirty="0">
              <a:solidFill>
                <a:schemeClr val="tx1"/>
              </a:solidFill>
            </a:endParaRP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18C0C82C-A651-42DF-B6AE-8E708DD27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70648"/>
              </p:ext>
            </p:extLst>
          </p:nvPr>
        </p:nvGraphicFramePr>
        <p:xfrm>
          <a:off x="4757572" y="1606451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18021105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419349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2935129"/>
                  </a:ext>
                </a:extLst>
              </a:tr>
            </a:tbl>
          </a:graphicData>
        </a:graphic>
      </p:graphicFrame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28804BB6-B397-4860-B1DB-C01D9C3E9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995008"/>
              </p:ext>
            </p:extLst>
          </p:nvPr>
        </p:nvGraphicFramePr>
        <p:xfrm>
          <a:off x="2198094" y="1606451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18021105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419349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2935129"/>
                  </a:ext>
                </a:extLst>
              </a:tr>
            </a:tbl>
          </a:graphicData>
        </a:graphic>
      </p:graphicFrame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4C21BFC2-F6F4-488B-A978-CBC7064E97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238261"/>
              </p:ext>
            </p:extLst>
          </p:nvPr>
        </p:nvGraphicFramePr>
        <p:xfrm>
          <a:off x="4246392" y="3505073"/>
          <a:ext cx="347871" cy="6957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7871">
                  <a:extLst>
                    <a:ext uri="{9D8B030D-6E8A-4147-A177-3AD203B41FA5}">
                      <a16:colId xmlns:a16="http://schemas.microsoft.com/office/drawing/2014/main" val="3180211053"/>
                    </a:ext>
                  </a:extLst>
                </a:gridCol>
              </a:tblGrid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14193490"/>
                  </a:ext>
                </a:extLst>
              </a:tr>
              <a:tr h="347871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42935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0904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7630CBF-1141-4BEF-B5B5-4E122177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307122"/>
              </p:ext>
            </p:extLst>
          </p:nvPr>
        </p:nvGraphicFramePr>
        <p:xfrm>
          <a:off x="2935300" y="1265453"/>
          <a:ext cx="32734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6">
                  <a:extLst>
                    <a:ext uri="{9D8B030D-6E8A-4147-A177-3AD203B41FA5}">
                      <a16:colId xmlns:a16="http://schemas.microsoft.com/office/drawing/2014/main" val="3322405504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2515099456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3365400938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3073989603"/>
                    </a:ext>
                  </a:extLst>
                </a:gridCol>
                <a:gridCol w="958320">
                  <a:extLst>
                    <a:ext uri="{9D8B030D-6E8A-4147-A177-3AD203B41FA5}">
                      <a16:colId xmlns:a16="http://schemas.microsoft.com/office/drawing/2014/main" val="2535188306"/>
                    </a:ext>
                  </a:extLst>
                </a:gridCol>
              </a:tblGrid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8936"/>
                  </a:ext>
                </a:extLst>
              </a:tr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506920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2BA3DB5-B720-496F-9530-2ADCE519A9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156123"/>
              </p:ext>
            </p:extLst>
          </p:nvPr>
        </p:nvGraphicFramePr>
        <p:xfrm>
          <a:off x="2935300" y="2835184"/>
          <a:ext cx="32734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6">
                  <a:extLst>
                    <a:ext uri="{9D8B030D-6E8A-4147-A177-3AD203B41FA5}">
                      <a16:colId xmlns:a16="http://schemas.microsoft.com/office/drawing/2014/main" val="3322405504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2515099456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3365400938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3073989603"/>
                    </a:ext>
                  </a:extLst>
                </a:gridCol>
                <a:gridCol w="958320">
                  <a:extLst>
                    <a:ext uri="{9D8B030D-6E8A-4147-A177-3AD203B41FA5}">
                      <a16:colId xmlns:a16="http://schemas.microsoft.com/office/drawing/2014/main" val="2535188306"/>
                    </a:ext>
                  </a:extLst>
                </a:gridCol>
              </a:tblGrid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8936"/>
                  </a:ext>
                </a:extLst>
              </a:tr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50692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CFF7BBF-06C4-4DED-B979-5E69CBB91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2235032"/>
              </p:ext>
            </p:extLst>
          </p:nvPr>
        </p:nvGraphicFramePr>
        <p:xfrm>
          <a:off x="2935300" y="4404915"/>
          <a:ext cx="32734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6">
                  <a:extLst>
                    <a:ext uri="{9D8B030D-6E8A-4147-A177-3AD203B41FA5}">
                      <a16:colId xmlns:a16="http://schemas.microsoft.com/office/drawing/2014/main" val="3322405504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2515099456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3365400938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3073989603"/>
                    </a:ext>
                  </a:extLst>
                </a:gridCol>
                <a:gridCol w="958320">
                  <a:extLst>
                    <a:ext uri="{9D8B030D-6E8A-4147-A177-3AD203B41FA5}">
                      <a16:colId xmlns:a16="http://schemas.microsoft.com/office/drawing/2014/main" val="2535188306"/>
                    </a:ext>
                  </a:extLst>
                </a:gridCol>
              </a:tblGrid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8936"/>
                  </a:ext>
                </a:extLst>
              </a:tr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5069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7630CBF-1141-4BEF-B5B5-4E12217768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061550"/>
              </p:ext>
            </p:extLst>
          </p:nvPr>
        </p:nvGraphicFramePr>
        <p:xfrm>
          <a:off x="2935300" y="1265453"/>
          <a:ext cx="32734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6">
                  <a:extLst>
                    <a:ext uri="{9D8B030D-6E8A-4147-A177-3AD203B41FA5}">
                      <a16:colId xmlns:a16="http://schemas.microsoft.com/office/drawing/2014/main" val="3322405504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2515099456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3365400938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3073989603"/>
                    </a:ext>
                  </a:extLst>
                </a:gridCol>
                <a:gridCol w="958320">
                  <a:extLst>
                    <a:ext uri="{9D8B030D-6E8A-4147-A177-3AD203B41FA5}">
                      <a16:colId xmlns:a16="http://schemas.microsoft.com/office/drawing/2014/main" val="2535188306"/>
                    </a:ext>
                  </a:extLst>
                </a:gridCol>
              </a:tblGrid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8936"/>
                  </a:ext>
                </a:extLst>
              </a:tr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506920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2BA3DB5-B720-496F-9530-2ADCE519A9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493821"/>
              </p:ext>
            </p:extLst>
          </p:nvPr>
        </p:nvGraphicFramePr>
        <p:xfrm>
          <a:off x="2935300" y="2835184"/>
          <a:ext cx="32734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6">
                  <a:extLst>
                    <a:ext uri="{9D8B030D-6E8A-4147-A177-3AD203B41FA5}">
                      <a16:colId xmlns:a16="http://schemas.microsoft.com/office/drawing/2014/main" val="3322405504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2515099456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3365400938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3073989603"/>
                    </a:ext>
                  </a:extLst>
                </a:gridCol>
                <a:gridCol w="958320">
                  <a:extLst>
                    <a:ext uri="{9D8B030D-6E8A-4147-A177-3AD203B41FA5}">
                      <a16:colId xmlns:a16="http://schemas.microsoft.com/office/drawing/2014/main" val="2535188306"/>
                    </a:ext>
                  </a:extLst>
                </a:gridCol>
              </a:tblGrid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8936"/>
                  </a:ext>
                </a:extLst>
              </a:tr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5069204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CFF7BBF-06C4-4DED-B979-5E69CBB91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874774"/>
              </p:ext>
            </p:extLst>
          </p:nvPr>
        </p:nvGraphicFramePr>
        <p:xfrm>
          <a:off x="2935300" y="4404915"/>
          <a:ext cx="3273400" cy="958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016">
                  <a:extLst>
                    <a:ext uri="{9D8B030D-6E8A-4147-A177-3AD203B41FA5}">
                      <a16:colId xmlns:a16="http://schemas.microsoft.com/office/drawing/2014/main" val="3322405504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2515099456"/>
                    </a:ext>
                  </a:extLst>
                </a:gridCol>
                <a:gridCol w="463016">
                  <a:extLst>
                    <a:ext uri="{9D8B030D-6E8A-4147-A177-3AD203B41FA5}">
                      <a16:colId xmlns:a16="http://schemas.microsoft.com/office/drawing/2014/main" val="3365400938"/>
                    </a:ext>
                  </a:extLst>
                </a:gridCol>
                <a:gridCol w="694524">
                  <a:extLst>
                    <a:ext uri="{9D8B030D-6E8A-4147-A177-3AD203B41FA5}">
                      <a16:colId xmlns:a16="http://schemas.microsoft.com/office/drawing/2014/main" val="3073989603"/>
                    </a:ext>
                  </a:extLst>
                </a:gridCol>
                <a:gridCol w="958320">
                  <a:extLst>
                    <a:ext uri="{9D8B030D-6E8A-4147-A177-3AD203B41FA5}">
                      <a16:colId xmlns:a16="http://schemas.microsoft.com/office/drawing/2014/main" val="2535188306"/>
                    </a:ext>
                  </a:extLst>
                </a:gridCol>
              </a:tblGrid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 marL="100584" marR="100584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8936"/>
                  </a:ext>
                </a:extLst>
              </a:tr>
              <a:tr h="47916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85069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0727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correct statements.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5A185D5-9B5F-48B9-9739-5548B654E9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065098"/>
              </p:ext>
            </p:extLst>
          </p:nvPr>
        </p:nvGraphicFramePr>
        <p:xfrm>
          <a:off x="778503" y="1692939"/>
          <a:ext cx="5095058" cy="10649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3976">
                  <a:extLst>
                    <a:ext uri="{9D8B030D-6E8A-4147-A177-3AD203B41FA5}">
                      <a16:colId xmlns:a16="http://schemas.microsoft.com/office/drawing/2014/main" val="1538416727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97384277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2113311293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601236541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3591892769"/>
                    </a:ext>
                  </a:extLst>
                </a:gridCol>
                <a:gridCol w="511200">
                  <a:extLst>
                    <a:ext uri="{9D8B030D-6E8A-4147-A177-3AD203B41FA5}">
                      <a16:colId xmlns:a16="http://schemas.microsoft.com/office/drawing/2014/main" val="219436888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1713344206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1600576327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2795498"/>
                  </a:ext>
                </a:extLst>
              </a:tr>
              <a:tr h="555669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987502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49DFAE4-1F9C-4677-A93F-55372474C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024004"/>
              </p:ext>
            </p:extLst>
          </p:nvPr>
        </p:nvGraphicFramePr>
        <p:xfrm>
          <a:off x="778503" y="3116921"/>
          <a:ext cx="5095058" cy="10649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3976">
                  <a:extLst>
                    <a:ext uri="{9D8B030D-6E8A-4147-A177-3AD203B41FA5}">
                      <a16:colId xmlns:a16="http://schemas.microsoft.com/office/drawing/2014/main" val="1538416727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97384277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2113311293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601236541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3591892769"/>
                    </a:ext>
                  </a:extLst>
                </a:gridCol>
                <a:gridCol w="511200">
                  <a:extLst>
                    <a:ext uri="{9D8B030D-6E8A-4147-A177-3AD203B41FA5}">
                      <a16:colId xmlns:a16="http://schemas.microsoft.com/office/drawing/2014/main" val="219436888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1713344206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1600576327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2795498"/>
                  </a:ext>
                </a:extLst>
              </a:tr>
              <a:tr h="555669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987502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83DAB06-61E2-4454-96D1-FE01AA0595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574773"/>
              </p:ext>
            </p:extLst>
          </p:nvPr>
        </p:nvGraphicFramePr>
        <p:xfrm>
          <a:off x="778503" y="4540903"/>
          <a:ext cx="5095058" cy="10649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3976">
                  <a:extLst>
                    <a:ext uri="{9D8B030D-6E8A-4147-A177-3AD203B41FA5}">
                      <a16:colId xmlns:a16="http://schemas.microsoft.com/office/drawing/2014/main" val="1538416727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97384277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2113311293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601236541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3591892769"/>
                    </a:ext>
                  </a:extLst>
                </a:gridCol>
                <a:gridCol w="511200">
                  <a:extLst>
                    <a:ext uri="{9D8B030D-6E8A-4147-A177-3AD203B41FA5}">
                      <a16:colId xmlns:a16="http://schemas.microsoft.com/office/drawing/2014/main" val="219436888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1713344206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1600576327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2795498"/>
                  </a:ext>
                </a:extLst>
              </a:tr>
              <a:tr h="555669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9875028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857C31B-7941-4D61-84AA-114EA3287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121351"/>
              </p:ext>
            </p:extLst>
          </p:nvPr>
        </p:nvGraphicFramePr>
        <p:xfrm>
          <a:off x="6504353" y="1797195"/>
          <a:ext cx="828000" cy="3799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8000">
                  <a:extLst>
                    <a:ext uri="{9D8B030D-6E8A-4147-A177-3AD203B41FA5}">
                      <a16:colId xmlns:a16="http://schemas.microsoft.com/office/drawing/2014/main" val="3186820304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18725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9257410"/>
                  </a:ext>
                </a:extLst>
              </a:tr>
              <a:tr h="83756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17671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2204017"/>
                  </a:ext>
                </a:extLst>
              </a:tr>
              <a:tr h="83756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992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Tick the correct statements.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5A185D5-9B5F-48B9-9739-5548B654E9DB}"/>
              </a:ext>
            </a:extLst>
          </p:cNvPr>
          <p:cNvGraphicFramePr>
            <a:graphicFrameLocks noGrp="1"/>
          </p:cNvGraphicFramePr>
          <p:nvPr/>
        </p:nvGraphicFramePr>
        <p:xfrm>
          <a:off x="778503" y="1692939"/>
          <a:ext cx="5095058" cy="10649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3976">
                  <a:extLst>
                    <a:ext uri="{9D8B030D-6E8A-4147-A177-3AD203B41FA5}">
                      <a16:colId xmlns:a16="http://schemas.microsoft.com/office/drawing/2014/main" val="1538416727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97384277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2113311293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601236541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3591892769"/>
                    </a:ext>
                  </a:extLst>
                </a:gridCol>
                <a:gridCol w="511200">
                  <a:extLst>
                    <a:ext uri="{9D8B030D-6E8A-4147-A177-3AD203B41FA5}">
                      <a16:colId xmlns:a16="http://schemas.microsoft.com/office/drawing/2014/main" val="219436888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1713344206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1600576327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2795498"/>
                  </a:ext>
                </a:extLst>
              </a:tr>
              <a:tr h="555669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987502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49DFAE4-1F9C-4677-A93F-55372474CA8B}"/>
              </a:ext>
            </a:extLst>
          </p:cNvPr>
          <p:cNvGraphicFramePr>
            <a:graphicFrameLocks noGrp="1"/>
          </p:cNvGraphicFramePr>
          <p:nvPr/>
        </p:nvGraphicFramePr>
        <p:xfrm>
          <a:off x="778503" y="3116921"/>
          <a:ext cx="5095058" cy="10649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3976">
                  <a:extLst>
                    <a:ext uri="{9D8B030D-6E8A-4147-A177-3AD203B41FA5}">
                      <a16:colId xmlns:a16="http://schemas.microsoft.com/office/drawing/2014/main" val="1538416727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97384277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2113311293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601236541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3591892769"/>
                    </a:ext>
                  </a:extLst>
                </a:gridCol>
                <a:gridCol w="511200">
                  <a:extLst>
                    <a:ext uri="{9D8B030D-6E8A-4147-A177-3AD203B41FA5}">
                      <a16:colId xmlns:a16="http://schemas.microsoft.com/office/drawing/2014/main" val="219436888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1713344206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1600576327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2795498"/>
                  </a:ext>
                </a:extLst>
              </a:tr>
              <a:tr h="555669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9875028"/>
                  </a:ext>
                </a:extLst>
              </a:tr>
            </a:tbl>
          </a:graphicData>
        </a:graphic>
      </p:graphicFrame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857C31B-7941-4D61-84AA-114EA32878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030639"/>
              </p:ext>
            </p:extLst>
          </p:nvPr>
        </p:nvGraphicFramePr>
        <p:xfrm>
          <a:off x="6504353" y="1797195"/>
          <a:ext cx="828000" cy="37991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8000">
                  <a:extLst>
                    <a:ext uri="{9D8B030D-6E8A-4147-A177-3AD203B41FA5}">
                      <a16:colId xmlns:a16="http://schemas.microsoft.com/office/drawing/2014/main" val="3186820304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3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18725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9257410"/>
                  </a:ext>
                </a:extLst>
              </a:tr>
              <a:tr h="8375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  <a:sym typeface="Wingdings" panose="05000000000000000000" pitchFamily="2" charset="2"/>
                        </a:rPr>
                        <a:t></a:t>
                      </a:r>
                      <a:endParaRPr lang="en-GB" sz="3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7176711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2204017"/>
                  </a:ext>
                </a:extLst>
              </a:tr>
              <a:tr h="837565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992388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A1E42EA-8C77-4308-9F75-32A771DDC2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274294"/>
              </p:ext>
            </p:extLst>
          </p:nvPr>
        </p:nvGraphicFramePr>
        <p:xfrm>
          <a:off x="778503" y="4540903"/>
          <a:ext cx="5095058" cy="10649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3976">
                  <a:extLst>
                    <a:ext uri="{9D8B030D-6E8A-4147-A177-3AD203B41FA5}">
                      <a16:colId xmlns:a16="http://schemas.microsoft.com/office/drawing/2014/main" val="1538416727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97384277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2113311293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601236541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3591892769"/>
                    </a:ext>
                  </a:extLst>
                </a:gridCol>
                <a:gridCol w="511200">
                  <a:extLst>
                    <a:ext uri="{9D8B030D-6E8A-4147-A177-3AD203B41FA5}">
                      <a16:colId xmlns:a16="http://schemas.microsoft.com/office/drawing/2014/main" val="219436888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1713344206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1600576327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2795498"/>
                  </a:ext>
                </a:extLst>
              </a:tr>
              <a:tr h="555669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79875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450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calculations and amounts which are equal.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F5EF032-9787-456E-A9DD-46F5518CE2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776581"/>
              </p:ext>
            </p:extLst>
          </p:nvPr>
        </p:nvGraphicFramePr>
        <p:xfrm>
          <a:off x="1033743" y="1947557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425029446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581685790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43171749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4869635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443544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8B34360-5859-4AE1-A88D-D42329C78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727108"/>
              </p:ext>
            </p:extLst>
          </p:nvPr>
        </p:nvGraphicFramePr>
        <p:xfrm>
          <a:off x="1033743" y="3974419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3999071759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2660143069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661615937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15038572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3501738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B9D57AB-1254-4E65-901F-81E1350CD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771593"/>
              </p:ext>
            </p:extLst>
          </p:nvPr>
        </p:nvGraphicFramePr>
        <p:xfrm>
          <a:off x="4424816" y="1947557"/>
          <a:ext cx="509318" cy="10186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1753612093"/>
                    </a:ext>
                  </a:extLst>
                </a:gridCol>
              </a:tblGrid>
              <a:tr h="1018633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5205893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E88D1BC-0518-4E2D-BD61-F8D5659E0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4997977"/>
              </p:ext>
            </p:extLst>
          </p:nvPr>
        </p:nvGraphicFramePr>
        <p:xfrm>
          <a:off x="4424816" y="3974422"/>
          <a:ext cx="509318" cy="10186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1753612093"/>
                    </a:ext>
                  </a:extLst>
                </a:gridCol>
              </a:tblGrid>
              <a:tr h="1018633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52058933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D6E19BE2-B899-4602-96D3-AC5E48757A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511529"/>
              </p:ext>
            </p:extLst>
          </p:nvPr>
        </p:nvGraphicFramePr>
        <p:xfrm>
          <a:off x="6327645" y="3974419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425029446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581685790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43171749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4869635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4435443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8A940F27-629E-46A9-8096-0DF2E8C4E4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667013"/>
              </p:ext>
            </p:extLst>
          </p:nvPr>
        </p:nvGraphicFramePr>
        <p:xfrm>
          <a:off x="6327645" y="1947557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3999071759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2660143069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661615937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15038572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35017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251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the calculations and amounts which are equal.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F5EF032-9787-456E-A9DD-46F5518CE2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325195"/>
              </p:ext>
            </p:extLst>
          </p:nvPr>
        </p:nvGraphicFramePr>
        <p:xfrm>
          <a:off x="1033743" y="1947557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425029446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581685790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43171749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4869635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4435443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8B34360-5859-4AE1-A88D-D42329C78F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720772"/>
              </p:ext>
            </p:extLst>
          </p:nvPr>
        </p:nvGraphicFramePr>
        <p:xfrm>
          <a:off x="1033743" y="3974419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3999071759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2660143069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661615937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15038572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3501738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B9D57AB-1254-4E65-901F-81E1350CD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000696"/>
              </p:ext>
            </p:extLst>
          </p:nvPr>
        </p:nvGraphicFramePr>
        <p:xfrm>
          <a:off x="4424816" y="1947557"/>
          <a:ext cx="509318" cy="10186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1753612093"/>
                    </a:ext>
                  </a:extLst>
                </a:gridCol>
              </a:tblGrid>
              <a:tr h="1018633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5205893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E88D1BC-0518-4E2D-BD61-F8D5659E0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275626"/>
              </p:ext>
            </p:extLst>
          </p:nvPr>
        </p:nvGraphicFramePr>
        <p:xfrm>
          <a:off x="4424816" y="3974422"/>
          <a:ext cx="509318" cy="10186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1753612093"/>
                    </a:ext>
                  </a:extLst>
                </a:gridCol>
              </a:tblGrid>
              <a:tr h="1018633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52058933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BA0D2EF7-A457-4027-A82D-DF57E766E52E}"/>
              </a:ext>
            </a:extLst>
          </p:cNvPr>
          <p:cNvSpPr/>
          <p:nvPr/>
        </p:nvSpPr>
        <p:spPr>
          <a:xfrm>
            <a:off x="729991" y="1664873"/>
            <a:ext cx="2390115" cy="1584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E8D83E0-360F-468F-8972-6037765FA6CB}"/>
              </a:ext>
            </a:extLst>
          </p:cNvPr>
          <p:cNvSpPr/>
          <p:nvPr/>
        </p:nvSpPr>
        <p:spPr>
          <a:xfrm>
            <a:off x="729991" y="3691737"/>
            <a:ext cx="2390115" cy="1584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0B0767C-E411-4016-A406-0E17AFFE9A6D}"/>
              </a:ext>
            </a:extLst>
          </p:cNvPr>
          <p:cNvSpPr/>
          <p:nvPr/>
        </p:nvSpPr>
        <p:spPr>
          <a:xfrm>
            <a:off x="3887475" y="3691737"/>
            <a:ext cx="1584000" cy="15840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61BF65CC-5F59-4C4A-9334-25F7045DB3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8652615"/>
              </p:ext>
            </p:extLst>
          </p:nvPr>
        </p:nvGraphicFramePr>
        <p:xfrm>
          <a:off x="6327645" y="3974419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4250294464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581685790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243171749"/>
                    </a:ext>
                  </a:extLst>
                </a:gridCol>
              </a:tblGrid>
              <a:tr h="509318"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94869635"/>
                  </a:ext>
                </a:extLst>
              </a:tr>
              <a:tr h="509318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4435443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37D4BAF-2E3E-44CD-95C9-C11EB8F48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453900"/>
              </p:ext>
            </p:extLst>
          </p:nvPr>
        </p:nvGraphicFramePr>
        <p:xfrm>
          <a:off x="6327645" y="1947557"/>
          <a:ext cx="1782612" cy="1018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9318">
                  <a:extLst>
                    <a:ext uri="{9D8B030D-6E8A-4147-A177-3AD203B41FA5}">
                      <a16:colId xmlns:a16="http://schemas.microsoft.com/office/drawing/2014/main" val="3999071759"/>
                    </a:ext>
                  </a:extLst>
                </a:gridCol>
                <a:gridCol w="763976">
                  <a:extLst>
                    <a:ext uri="{9D8B030D-6E8A-4147-A177-3AD203B41FA5}">
                      <a16:colId xmlns:a16="http://schemas.microsoft.com/office/drawing/2014/main" val="2660143069"/>
                    </a:ext>
                  </a:extLst>
                </a:gridCol>
                <a:gridCol w="509318">
                  <a:extLst>
                    <a:ext uri="{9D8B030D-6E8A-4147-A177-3AD203B41FA5}">
                      <a16:colId xmlns:a16="http://schemas.microsoft.com/office/drawing/2014/main" val="661615937"/>
                    </a:ext>
                  </a:extLst>
                </a:gridCol>
              </a:tblGrid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100584" marR="100584" marT="50292" marB="502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15038572"/>
                  </a:ext>
                </a:extLst>
              </a:tr>
              <a:tr h="509318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35017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995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digit cards to fill in the missing numbers.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6C52BBC5-3CE8-4A99-99FF-CF54CC293F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16814"/>
              </p:ext>
            </p:extLst>
          </p:nvPr>
        </p:nvGraphicFramePr>
        <p:xfrm>
          <a:off x="721023" y="1646964"/>
          <a:ext cx="76716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1600">
                  <a:extLst>
                    <a:ext uri="{9D8B030D-6E8A-4147-A177-3AD203B41FA5}">
                      <a16:colId xmlns:a16="http://schemas.microsoft.com/office/drawing/2014/main" val="1538416727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973842774"/>
                    </a:ext>
                  </a:extLst>
                </a:gridCol>
                <a:gridCol w="838800">
                  <a:extLst>
                    <a:ext uri="{9D8B030D-6E8A-4147-A177-3AD203B41FA5}">
                      <a16:colId xmlns:a16="http://schemas.microsoft.com/office/drawing/2014/main" val="2113311293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2601236541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359189276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0265849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95833311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19436888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1713344206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1600576327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509132054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3842376218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so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279549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87502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90053B44-6062-44D1-96D6-C9996CD876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152548"/>
              </p:ext>
            </p:extLst>
          </p:nvPr>
        </p:nvGraphicFramePr>
        <p:xfrm>
          <a:off x="721023" y="3103067"/>
          <a:ext cx="76716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1600">
                  <a:extLst>
                    <a:ext uri="{9D8B030D-6E8A-4147-A177-3AD203B41FA5}">
                      <a16:colId xmlns:a16="http://schemas.microsoft.com/office/drawing/2014/main" val="1538416727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973842774"/>
                    </a:ext>
                  </a:extLst>
                </a:gridCol>
                <a:gridCol w="838800">
                  <a:extLst>
                    <a:ext uri="{9D8B030D-6E8A-4147-A177-3AD203B41FA5}">
                      <a16:colId xmlns:a16="http://schemas.microsoft.com/office/drawing/2014/main" val="211331129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01236541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3591892769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240265849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958333119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219436888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1713344206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1600576327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50913205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842376218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so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8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79549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875028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653D816-8118-4EC9-8C8C-7C92A7EC9247}"/>
              </a:ext>
            </a:extLst>
          </p:cNvPr>
          <p:cNvSpPr/>
          <p:nvPr/>
        </p:nvSpPr>
        <p:spPr>
          <a:xfrm>
            <a:off x="2812774" y="4890052"/>
            <a:ext cx="725741" cy="97536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D1304C48-411A-4CA9-8DFE-3835A3F5A2EA}"/>
              </a:ext>
            </a:extLst>
          </p:cNvPr>
          <p:cNvSpPr/>
          <p:nvPr/>
        </p:nvSpPr>
        <p:spPr>
          <a:xfrm>
            <a:off x="3822447" y="4890052"/>
            <a:ext cx="725741" cy="97536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16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792DAB53-EE63-4748-BFBF-9338D2A5F595}"/>
              </a:ext>
            </a:extLst>
          </p:cNvPr>
          <p:cNvSpPr/>
          <p:nvPr/>
        </p:nvSpPr>
        <p:spPr>
          <a:xfrm>
            <a:off x="4823492" y="4890052"/>
            <a:ext cx="725741" cy="97536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20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BC2E9114-1D1F-4A67-B3CC-231F2C5E2E3A}"/>
              </a:ext>
            </a:extLst>
          </p:cNvPr>
          <p:cNvSpPr/>
          <p:nvPr/>
        </p:nvSpPr>
        <p:spPr>
          <a:xfrm>
            <a:off x="5833165" y="4890052"/>
            <a:ext cx="725741" cy="97536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2659332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digit cards to fill in the missing numbers.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6C52BBC5-3CE8-4A99-99FF-CF54CC293F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078906"/>
              </p:ext>
            </p:extLst>
          </p:nvPr>
        </p:nvGraphicFramePr>
        <p:xfrm>
          <a:off x="721023" y="1646964"/>
          <a:ext cx="76716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1600">
                  <a:extLst>
                    <a:ext uri="{9D8B030D-6E8A-4147-A177-3AD203B41FA5}">
                      <a16:colId xmlns:a16="http://schemas.microsoft.com/office/drawing/2014/main" val="1538416727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973842774"/>
                    </a:ext>
                  </a:extLst>
                </a:gridCol>
                <a:gridCol w="838800">
                  <a:extLst>
                    <a:ext uri="{9D8B030D-6E8A-4147-A177-3AD203B41FA5}">
                      <a16:colId xmlns:a16="http://schemas.microsoft.com/office/drawing/2014/main" val="2113311293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2601236541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359189276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40265849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958333119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19436888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1713344206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1600576327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509132054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3842376218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so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0279549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875028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90053B44-6062-44D1-96D6-C9996CD876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331912"/>
              </p:ext>
            </p:extLst>
          </p:nvPr>
        </p:nvGraphicFramePr>
        <p:xfrm>
          <a:off x="721023" y="3103067"/>
          <a:ext cx="7671600" cy="85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1600">
                  <a:extLst>
                    <a:ext uri="{9D8B030D-6E8A-4147-A177-3AD203B41FA5}">
                      <a16:colId xmlns:a16="http://schemas.microsoft.com/office/drawing/2014/main" val="1538416727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973842774"/>
                    </a:ext>
                  </a:extLst>
                </a:gridCol>
                <a:gridCol w="838800">
                  <a:extLst>
                    <a:ext uri="{9D8B030D-6E8A-4147-A177-3AD203B41FA5}">
                      <a16:colId xmlns:a16="http://schemas.microsoft.com/office/drawing/2014/main" val="211331129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601236541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3591892769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240265849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958333119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219436888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1713344206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1600576327"/>
                    </a:ext>
                  </a:extLst>
                </a:gridCol>
                <a:gridCol w="561600">
                  <a:extLst>
                    <a:ext uri="{9D8B030D-6E8A-4147-A177-3AD203B41FA5}">
                      <a16:colId xmlns:a16="http://schemas.microsoft.com/office/drawing/2014/main" val="509132054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842376218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of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so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x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795498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9875028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653D816-8118-4EC9-8C8C-7C92A7EC9247}"/>
              </a:ext>
            </a:extLst>
          </p:cNvPr>
          <p:cNvSpPr/>
          <p:nvPr/>
        </p:nvSpPr>
        <p:spPr>
          <a:xfrm>
            <a:off x="2812774" y="4890052"/>
            <a:ext cx="725741" cy="97536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D1304C48-411A-4CA9-8DFE-3835A3F5A2EA}"/>
              </a:ext>
            </a:extLst>
          </p:cNvPr>
          <p:cNvSpPr/>
          <p:nvPr/>
        </p:nvSpPr>
        <p:spPr>
          <a:xfrm>
            <a:off x="3822447" y="4890052"/>
            <a:ext cx="725741" cy="97536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16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792DAB53-EE63-4748-BFBF-9338D2A5F595}"/>
              </a:ext>
            </a:extLst>
          </p:cNvPr>
          <p:cNvSpPr/>
          <p:nvPr/>
        </p:nvSpPr>
        <p:spPr>
          <a:xfrm>
            <a:off x="4823492" y="4890052"/>
            <a:ext cx="725741" cy="97536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20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BC2E9114-1D1F-4A67-B3CC-231F2C5E2E3A}"/>
              </a:ext>
            </a:extLst>
          </p:cNvPr>
          <p:cNvSpPr/>
          <p:nvPr/>
        </p:nvSpPr>
        <p:spPr>
          <a:xfrm>
            <a:off x="5833165" y="4890052"/>
            <a:ext cx="725741" cy="97536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169389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9" ma:contentTypeDescription="Create a new document." ma:contentTypeScope="" ma:versionID="3d29b775ef167967bd9c847bebe9d0ad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ae44e3ff1b865bfb29d0dffb97d6c4e1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277F37-820C-46C9-B7E4-1D56DE60D7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86144f90-c7b6-48d0-aae5-f5e9e48cc3df"/>
    <ds:schemaRef ds:uri="http://www.w3.org/XML/1998/namespace"/>
    <ds:schemaRef ds:uri="http://schemas.microsoft.com/sharepoint/v3"/>
    <ds:schemaRef ds:uri="0f0ae0ff-29c4-4766-b250-c1a9bee8d430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1477</TotalTime>
  <Words>788</Words>
  <Application>Microsoft Office PowerPoint</Application>
  <PresentationFormat>On-screen Show (4:3)</PresentationFormat>
  <Paragraphs>497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50</cp:revision>
  <dcterms:created xsi:type="dcterms:W3CDTF">2018-03-17T10:08:43Z</dcterms:created>
  <dcterms:modified xsi:type="dcterms:W3CDTF">2022-01-30T12:58:21Z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