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76" r:id="rId16"/>
    <p:sldId id="375" r:id="rId17"/>
    <p:sldId id="377" r:id="rId18"/>
    <p:sldId id="382" r:id="rId19"/>
    <p:sldId id="383" r:id="rId20"/>
    <p:sldId id="379" r:id="rId21"/>
    <p:sldId id="380" r:id="rId22"/>
    <p:sldId id="381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02D4E4-0A7E-4010-8E64-DEA89EE6A247}" v="121" dt="2019-01-30T17:06:47.204"/>
    <p1510:client id="{30341491-6DAB-4F5D-8F02-49CBC32D6123}" v="13" dt="2019-01-31T10:37:45.3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Fitzpatrick" userId="d1b284ec-d1dd-4765-b823-b34899491c26" providerId="ADAL" clId="{30341491-6DAB-4F5D-8F02-49CBC32D6123}"/>
    <pc:docChg chg="modSld">
      <pc:chgData name="Jan Fitzpatrick" userId="d1b284ec-d1dd-4765-b823-b34899491c26" providerId="ADAL" clId="{30341491-6DAB-4F5D-8F02-49CBC32D6123}" dt="2019-01-31T10:40:33.524" v="18" actId="120"/>
      <pc:docMkLst>
        <pc:docMk/>
      </pc:docMkLst>
      <pc:sldChg chg="modSp">
        <pc:chgData name="Jan Fitzpatrick" userId="d1b284ec-d1dd-4765-b823-b34899491c26" providerId="ADAL" clId="{30341491-6DAB-4F5D-8F02-49CBC32D6123}" dt="2019-01-31T09:42:43.929" v="0"/>
        <pc:sldMkLst>
          <pc:docMk/>
          <pc:sldMk cId="2637481266" sldId="256"/>
        </pc:sldMkLst>
        <pc:spChg chg="mod">
          <ac:chgData name="Jan Fitzpatrick" userId="d1b284ec-d1dd-4765-b823-b34899491c26" providerId="ADAL" clId="{30341491-6DAB-4F5D-8F02-49CBC32D6123}" dt="2019-01-31T09:42:43.929" v="0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341491-6DAB-4F5D-8F02-49CBC32D6123}" dt="2019-01-31T10:39:51.653" v="15" actId="120"/>
        <pc:sldMkLst>
          <pc:docMk/>
          <pc:sldMk cId="2171597475" sldId="355"/>
        </pc:sldMkLst>
        <pc:spChg chg="mod">
          <ac:chgData name="Jan Fitzpatrick" userId="d1b284ec-d1dd-4765-b823-b34899491c26" providerId="ADAL" clId="{30341491-6DAB-4F5D-8F02-49CBC32D6123}" dt="2019-01-31T10:39:51.653" v="15" actId="120"/>
          <ac:spMkLst>
            <pc:docMk/>
            <pc:sldMk cId="2171597475" sldId="355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341491-6DAB-4F5D-8F02-49CBC32D6123}" dt="2019-01-31T10:36:59.837" v="6" actId="572"/>
        <pc:sldMkLst>
          <pc:docMk/>
          <pc:sldMk cId="3444569312" sldId="373"/>
        </pc:sldMkLst>
        <pc:graphicFrameChg chg="mod">
          <ac:chgData name="Jan Fitzpatrick" userId="d1b284ec-d1dd-4765-b823-b34899491c26" providerId="ADAL" clId="{30341491-6DAB-4F5D-8F02-49CBC32D6123}" dt="2019-01-31T10:36:59.837" v="6" actId="572"/>
          <ac:graphicFrameMkLst>
            <pc:docMk/>
            <pc:sldMk cId="3444569312" sldId="373"/>
            <ac:graphicFrameMk id="28" creationId="{CE0AF08A-7571-45B7-A66A-AD87C04E95D4}"/>
          </ac:graphicFrameMkLst>
        </pc:graphicFrameChg>
      </pc:sldChg>
      <pc:sldChg chg="modSp">
        <pc:chgData name="Jan Fitzpatrick" userId="d1b284ec-d1dd-4765-b823-b34899491c26" providerId="ADAL" clId="{30341491-6DAB-4F5D-8F02-49CBC32D6123}" dt="2019-01-31T10:37:45.308" v="7"/>
        <pc:sldMkLst>
          <pc:docMk/>
          <pc:sldMk cId="1796907899" sldId="374"/>
        </pc:sldMkLst>
        <pc:graphicFrameChg chg="mod">
          <ac:chgData name="Jan Fitzpatrick" userId="d1b284ec-d1dd-4765-b823-b34899491c26" providerId="ADAL" clId="{30341491-6DAB-4F5D-8F02-49CBC32D6123}" dt="2019-01-31T10:37:45.308" v="7"/>
          <ac:graphicFrameMkLst>
            <pc:docMk/>
            <pc:sldMk cId="1796907899" sldId="374"/>
            <ac:graphicFrameMk id="28" creationId="{CE0AF08A-7571-45B7-A66A-AD87C04E95D4}"/>
          </ac:graphicFrameMkLst>
        </pc:graphicFrameChg>
      </pc:sldChg>
      <pc:sldChg chg="modSp">
        <pc:chgData name="Jan Fitzpatrick" userId="d1b284ec-d1dd-4765-b823-b34899491c26" providerId="ADAL" clId="{30341491-6DAB-4F5D-8F02-49CBC32D6123}" dt="2019-01-31T10:39:02.884" v="12" actId="120"/>
        <pc:sldMkLst>
          <pc:docMk/>
          <pc:sldMk cId="2777235644" sldId="375"/>
        </pc:sldMkLst>
        <pc:spChg chg="mod">
          <ac:chgData name="Jan Fitzpatrick" userId="d1b284ec-d1dd-4765-b823-b34899491c26" providerId="ADAL" clId="{30341491-6DAB-4F5D-8F02-49CBC32D6123}" dt="2019-01-31T10:39:02.884" v="12" actId="120"/>
          <ac:spMkLst>
            <pc:docMk/>
            <pc:sldMk cId="2777235644" sldId="375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341491-6DAB-4F5D-8F02-49CBC32D6123}" dt="2019-01-31T10:38:54.332" v="11" actId="122"/>
        <pc:sldMkLst>
          <pc:docMk/>
          <pc:sldMk cId="3133678884" sldId="376"/>
        </pc:sldMkLst>
        <pc:spChg chg="mod">
          <ac:chgData name="Jan Fitzpatrick" userId="d1b284ec-d1dd-4765-b823-b34899491c26" providerId="ADAL" clId="{30341491-6DAB-4F5D-8F02-49CBC32D6123}" dt="2019-01-31T10:38:54.332" v="11" actId="122"/>
          <ac:spMkLst>
            <pc:docMk/>
            <pc:sldMk cId="3133678884" sldId="37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341491-6DAB-4F5D-8F02-49CBC32D6123}" dt="2019-01-31T10:39:32.262" v="14" actId="208"/>
        <pc:sldMkLst>
          <pc:docMk/>
          <pc:sldMk cId="1876930472" sldId="377"/>
        </pc:sldMkLst>
        <pc:spChg chg="mod">
          <ac:chgData name="Jan Fitzpatrick" userId="d1b284ec-d1dd-4765-b823-b34899491c26" providerId="ADAL" clId="{30341491-6DAB-4F5D-8F02-49CBC32D6123}" dt="2019-01-31T10:39:32.262" v="14" actId="208"/>
          <ac:spMkLst>
            <pc:docMk/>
            <pc:sldMk cId="1876930472" sldId="377"/>
            <ac:spMk id="11" creationId="{06122355-7521-4765-8508-C4BF5496F345}"/>
          </ac:spMkLst>
        </pc:spChg>
        <pc:spChg chg="mod">
          <ac:chgData name="Jan Fitzpatrick" userId="d1b284ec-d1dd-4765-b823-b34899491c26" providerId="ADAL" clId="{30341491-6DAB-4F5D-8F02-49CBC32D6123}" dt="2019-01-31T10:39:07.956" v="13" actId="120"/>
          <ac:spMkLst>
            <pc:docMk/>
            <pc:sldMk cId="1876930472" sldId="377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341491-6DAB-4F5D-8F02-49CBC32D6123}" dt="2019-01-31T10:39:57.133" v="16" actId="120"/>
        <pc:sldMkLst>
          <pc:docMk/>
          <pc:sldMk cId="1454158068" sldId="378"/>
        </pc:sldMkLst>
        <pc:spChg chg="mod">
          <ac:chgData name="Jan Fitzpatrick" userId="d1b284ec-d1dd-4765-b823-b34899491c26" providerId="ADAL" clId="{30341491-6DAB-4F5D-8F02-49CBC32D6123}" dt="2019-01-31T10:39:57.133" v="16" actId="120"/>
          <ac:spMkLst>
            <pc:docMk/>
            <pc:sldMk cId="1454158068" sldId="378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341491-6DAB-4F5D-8F02-49CBC32D6123}" dt="2019-01-31T10:40:27.788" v="17" actId="120"/>
        <pc:sldMkLst>
          <pc:docMk/>
          <pc:sldMk cId="158635038" sldId="380"/>
        </pc:sldMkLst>
        <pc:spChg chg="mod">
          <ac:chgData name="Jan Fitzpatrick" userId="d1b284ec-d1dd-4765-b823-b34899491c26" providerId="ADAL" clId="{30341491-6DAB-4F5D-8F02-49CBC32D6123}" dt="2019-01-31T10:40:27.788" v="17" actId="120"/>
          <ac:spMkLst>
            <pc:docMk/>
            <pc:sldMk cId="158635038" sldId="380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341491-6DAB-4F5D-8F02-49CBC32D6123}" dt="2019-01-31T10:40:33.524" v="18" actId="120"/>
        <pc:sldMkLst>
          <pc:docMk/>
          <pc:sldMk cId="3348183379" sldId="381"/>
        </pc:sldMkLst>
        <pc:spChg chg="mod">
          <ac:chgData name="Jan Fitzpatrick" userId="d1b284ec-d1dd-4765-b823-b34899491c26" providerId="ADAL" clId="{30341491-6DAB-4F5D-8F02-49CBC32D6123}" dt="2019-01-31T10:40:33.524" v="18" actId="120"/>
          <ac:spMkLst>
            <pc:docMk/>
            <pc:sldMk cId="3348183379" sldId="381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Spring Block 3 – Decimals and Percentages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Decimals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up to 2d.p.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 which number does the 4 have the lowest value?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CE0AF08A-7571-45B7-A66A-AD87C04E9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201621"/>
              </p:ext>
            </p:extLst>
          </p:nvPr>
        </p:nvGraphicFramePr>
        <p:xfrm>
          <a:off x="2115895" y="2138182"/>
          <a:ext cx="4912210" cy="6349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052">
                  <a:extLst>
                    <a:ext uri="{9D8B030D-6E8A-4147-A177-3AD203B41FA5}">
                      <a16:colId xmlns:a16="http://schemas.microsoft.com/office/drawing/2014/main" val="2617917093"/>
                    </a:ext>
                  </a:extLst>
                </a:gridCol>
                <a:gridCol w="614027">
                  <a:extLst>
                    <a:ext uri="{9D8B030D-6E8A-4147-A177-3AD203B41FA5}">
                      <a16:colId xmlns:a16="http://schemas.microsoft.com/office/drawing/2014/main" val="1802823305"/>
                    </a:ext>
                  </a:extLst>
                </a:gridCol>
                <a:gridCol w="1228052">
                  <a:extLst>
                    <a:ext uri="{9D8B030D-6E8A-4147-A177-3AD203B41FA5}">
                      <a16:colId xmlns:a16="http://schemas.microsoft.com/office/drawing/2014/main" val="3844215348"/>
                    </a:ext>
                  </a:extLst>
                </a:gridCol>
                <a:gridCol w="614027">
                  <a:extLst>
                    <a:ext uri="{9D8B030D-6E8A-4147-A177-3AD203B41FA5}">
                      <a16:colId xmlns:a16="http://schemas.microsoft.com/office/drawing/2014/main" val="2964663134"/>
                    </a:ext>
                  </a:extLst>
                </a:gridCol>
                <a:gridCol w="1228052">
                  <a:extLst>
                    <a:ext uri="{9D8B030D-6E8A-4147-A177-3AD203B41FA5}">
                      <a16:colId xmlns:a16="http://schemas.microsoft.com/office/drawing/2014/main" val="3185294138"/>
                    </a:ext>
                  </a:extLst>
                </a:gridCol>
              </a:tblGrid>
              <a:tr h="49930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8.</a:t>
                      </a:r>
                      <a:r>
                        <a:rPr lang="en-GB" sz="3200" b="1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8.9</a:t>
                      </a:r>
                      <a:r>
                        <a:rPr lang="en-GB" sz="3200" b="1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GB" sz="3200" b="1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.98</a:t>
                      </a: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832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569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 which number does the 4 have the lowest value?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CE0AF08A-7571-45B7-A66A-AD87C04E9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567308"/>
              </p:ext>
            </p:extLst>
          </p:nvPr>
        </p:nvGraphicFramePr>
        <p:xfrm>
          <a:off x="2115895" y="2138182"/>
          <a:ext cx="4912210" cy="6349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052">
                  <a:extLst>
                    <a:ext uri="{9D8B030D-6E8A-4147-A177-3AD203B41FA5}">
                      <a16:colId xmlns:a16="http://schemas.microsoft.com/office/drawing/2014/main" val="2617917093"/>
                    </a:ext>
                  </a:extLst>
                </a:gridCol>
                <a:gridCol w="614027">
                  <a:extLst>
                    <a:ext uri="{9D8B030D-6E8A-4147-A177-3AD203B41FA5}">
                      <a16:colId xmlns:a16="http://schemas.microsoft.com/office/drawing/2014/main" val="1802823305"/>
                    </a:ext>
                  </a:extLst>
                </a:gridCol>
                <a:gridCol w="1228052">
                  <a:extLst>
                    <a:ext uri="{9D8B030D-6E8A-4147-A177-3AD203B41FA5}">
                      <a16:colId xmlns:a16="http://schemas.microsoft.com/office/drawing/2014/main" val="3844215348"/>
                    </a:ext>
                  </a:extLst>
                </a:gridCol>
                <a:gridCol w="614027">
                  <a:extLst>
                    <a:ext uri="{9D8B030D-6E8A-4147-A177-3AD203B41FA5}">
                      <a16:colId xmlns:a16="http://schemas.microsoft.com/office/drawing/2014/main" val="2964663134"/>
                    </a:ext>
                  </a:extLst>
                </a:gridCol>
                <a:gridCol w="1228052">
                  <a:extLst>
                    <a:ext uri="{9D8B030D-6E8A-4147-A177-3AD203B41FA5}">
                      <a16:colId xmlns:a16="http://schemas.microsoft.com/office/drawing/2014/main" val="3185294138"/>
                    </a:ext>
                  </a:extLst>
                </a:gridCol>
              </a:tblGrid>
              <a:tr h="49930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8.</a:t>
                      </a:r>
                      <a:r>
                        <a:rPr lang="en-GB" sz="3200" b="1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u="none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8.9</a:t>
                      </a:r>
                      <a:r>
                        <a:rPr lang="en-GB" sz="3200" b="1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u="sng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GB" sz="3200" b="1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.98</a:t>
                      </a: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832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907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Spot the odd one out.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 fully.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06E13D0-C9C9-47A7-8722-46967D9B973C}"/>
              </a:ext>
            </a:extLst>
          </p:cNvPr>
          <p:cNvSpPr/>
          <p:nvPr/>
        </p:nvSpPr>
        <p:spPr>
          <a:xfrm>
            <a:off x="2136360" y="1320088"/>
            <a:ext cx="2667005" cy="7537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 + 0.1 + 0.15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26A2E9F-E743-482F-885A-441B82FE710C}"/>
              </a:ext>
            </a:extLst>
          </p:cNvPr>
          <p:cNvSpPr/>
          <p:nvPr/>
        </p:nvSpPr>
        <p:spPr>
          <a:xfrm>
            <a:off x="2136360" y="2240298"/>
            <a:ext cx="2667005" cy="122656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three ones, 2 tenths and 5 hundredths</a:t>
            </a:r>
            <a:r>
              <a:rPr lang="en-GB" sz="2000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F0D422A-D1F4-45E8-A129-CB10A8921807}"/>
              </a:ext>
            </a:extLst>
          </p:cNvPr>
          <p:cNvSpPr/>
          <p:nvPr/>
        </p:nvSpPr>
        <p:spPr>
          <a:xfrm>
            <a:off x="2138945" y="3655912"/>
            <a:ext cx="2667005" cy="7537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3.25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122355-7521-4765-8508-C4BF5496F345}"/>
              </a:ext>
            </a:extLst>
          </p:cNvPr>
          <p:cNvSpPr/>
          <p:nvPr/>
        </p:nvSpPr>
        <p:spPr>
          <a:xfrm>
            <a:off x="5475020" y="1294284"/>
            <a:ext cx="2109887" cy="310774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1F45D51-2123-4C04-A6C9-957FD6ADCEA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34014" y="1256027"/>
          <a:ext cx="643485" cy="483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485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8341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8663EE3-F2C8-4A42-B263-FAA169CB80B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66312" y="1320088"/>
          <a:ext cx="643485" cy="483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485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8341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BBEAA8D-C434-43B5-A78A-5F4C5A50164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19077" y="2201320"/>
          <a:ext cx="643485" cy="483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485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8341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00A911E-4E17-4CAE-AF33-789FA03A597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75478" y="3590976"/>
          <a:ext cx="714380" cy="452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4380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4179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163D87BC-92A8-4A2A-AA79-E3B63D8F3DF8}"/>
              </a:ext>
            </a:extLst>
          </p:cNvPr>
          <p:cNvGrpSpPr/>
          <p:nvPr/>
        </p:nvGrpSpPr>
        <p:grpSpPr>
          <a:xfrm>
            <a:off x="5772784" y="1668207"/>
            <a:ext cx="1501820" cy="2462933"/>
            <a:chOff x="2173319" y="1100532"/>
            <a:chExt cx="932513" cy="152928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6AD5D41-DA82-4FF2-A7A1-16128311AD84}"/>
                </a:ext>
              </a:extLst>
            </p:cNvPr>
            <p:cNvGrpSpPr/>
            <p:nvPr/>
          </p:nvGrpSpPr>
          <p:grpSpPr>
            <a:xfrm>
              <a:off x="2173319" y="1100532"/>
              <a:ext cx="932513" cy="1529287"/>
              <a:chOff x="2173319" y="1100532"/>
              <a:chExt cx="932513" cy="1529287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F019B08A-BD8F-435E-B531-B7004B83933C}"/>
                  </a:ext>
                </a:extLst>
              </p:cNvPr>
              <p:cNvGrpSpPr/>
              <p:nvPr/>
            </p:nvGrpSpPr>
            <p:grpSpPr>
              <a:xfrm>
                <a:off x="2173319" y="1100532"/>
                <a:ext cx="817603" cy="1529287"/>
                <a:chOff x="2121932" y="1107821"/>
                <a:chExt cx="817603" cy="1529287"/>
              </a:xfrm>
            </p:grpSpPr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4D47DCF8-E38D-4423-A5E0-0573F54AAC7D}"/>
                    </a:ext>
                  </a:extLst>
                </p:cNvPr>
                <p:cNvSpPr/>
                <p:nvPr/>
              </p:nvSpPr>
              <p:spPr>
                <a:xfrm>
                  <a:off x="2201611" y="1253499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45F7D4BE-1A2F-4439-944F-B1E05807108B}"/>
                    </a:ext>
                  </a:extLst>
                </p:cNvPr>
                <p:cNvGrpSpPr/>
                <p:nvPr/>
              </p:nvGrpSpPr>
              <p:grpSpPr>
                <a:xfrm>
                  <a:off x="2121932" y="2381435"/>
                  <a:ext cx="817603" cy="255673"/>
                  <a:chOff x="2121932" y="2381435"/>
                  <a:chExt cx="817603" cy="255673"/>
                </a:xfrm>
              </p:grpSpPr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CF66629-0700-4786-991C-EFB4B42E50BA}"/>
                      </a:ext>
                    </a:extLst>
                  </p:cNvPr>
                  <p:cNvSpPr/>
                  <p:nvPr/>
                </p:nvSpPr>
                <p:spPr>
                  <a:xfrm>
                    <a:off x="2700031" y="2402550"/>
                    <a:ext cx="239504" cy="230922"/>
                  </a:xfrm>
                  <a:prstGeom prst="ellipse">
                    <a:avLst/>
                  </a:prstGeom>
                  <a:solidFill>
                    <a:srgbClr val="ECF5E7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ED0AE3DF-B880-41C7-9326-B03A88CA84CD}"/>
                      </a:ext>
                    </a:extLst>
                  </p:cNvPr>
                  <p:cNvSpPr/>
                  <p:nvPr/>
                </p:nvSpPr>
                <p:spPr>
                  <a:xfrm>
                    <a:off x="2121932" y="2381435"/>
                    <a:ext cx="239504" cy="230922"/>
                  </a:xfrm>
                  <a:prstGeom prst="ellipse">
                    <a:avLst/>
                  </a:prstGeom>
                  <a:solidFill>
                    <a:srgbClr val="ECF5E7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4AA974A2-92BD-44A7-88F3-1C2BE581D1F4}"/>
                      </a:ext>
                    </a:extLst>
                  </p:cNvPr>
                  <p:cNvSpPr/>
                  <p:nvPr/>
                </p:nvSpPr>
                <p:spPr>
                  <a:xfrm>
                    <a:off x="2403047" y="2406186"/>
                    <a:ext cx="239504" cy="230922"/>
                  </a:xfrm>
                  <a:prstGeom prst="ellipse">
                    <a:avLst/>
                  </a:prstGeom>
                  <a:solidFill>
                    <a:srgbClr val="ECF5E7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2E4AF77A-2246-4838-8DFE-06DDF46E24B2}"/>
                    </a:ext>
                  </a:extLst>
                </p:cNvPr>
                <p:cNvSpPr/>
                <p:nvPr/>
              </p:nvSpPr>
              <p:spPr>
                <a:xfrm>
                  <a:off x="2143152" y="1675798"/>
                  <a:ext cx="239504" cy="230923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0FCAFBCD-EDF3-4F7C-93AD-96CAE2A9D4A0}"/>
                    </a:ext>
                  </a:extLst>
                </p:cNvPr>
                <p:cNvSpPr/>
                <p:nvPr/>
              </p:nvSpPr>
              <p:spPr>
                <a:xfrm>
                  <a:off x="2477836" y="1680296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67D37732-C267-4259-BBA8-AEB9FE606525}"/>
                    </a:ext>
                  </a:extLst>
                </p:cNvPr>
                <p:cNvSpPr/>
                <p:nvPr/>
              </p:nvSpPr>
              <p:spPr>
                <a:xfrm>
                  <a:off x="2550649" y="1107821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17413835-8C1A-4A2F-B5C6-CC0EABC9DB29}"/>
                  </a:ext>
                </a:extLst>
              </p:cNvPr>
              <p:cNvSpPr/>
              <p:nvPr/>
            </p:nvSpPr>
            <p:spPr>
              <a:xfrm>
                <a:off x="2866328" y="1712403"/>
                <a:ext cx="239504" cy="230922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E03FAEEB-9C16-4ECA-AEF0-E5CB93A64CFB}"/>
                  </a:ext>
                </a:extLst>
              </p:cNvPr>
              <p:cNvSpPr/>
              <p:nvPr/>
            </p:nvSpPr>
            <p:spPr>
              <a:xfrm>
                <a:off x="2793392" y="1392087"/>
                <a:ext cx="239504" cy="230922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62A01C6-D495-46C1-8115-1348FC2D7492}"/>
                </a:ext>
              </a:extLst>
            </p:cNvPr>
            <p:cNvSpPr/>
            <p:nvPr/>
          </p:nvSpPr>
          <p:spPr>
            <a:xfrm>
              <a:off x="2693288" y="2087747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C489859-5A45-45EB-AB13-583E5325E788}"/>
                </a:ext>
              </a:extLst>
            </p:cNvPr>
            <p:cNvSpPr/>
            <p:nvPr/>
          </p:nvSpPr>
          <p:spPr>
            <a:xfrm>
              <a:off x="2297243" y="2030967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3678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Spot the odd one out.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 fully.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odd one out is D because...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06E13D0-C9C9-47A7-8722-46967D9B973C}"/>
              </a:ext>
            </a:extLst>
          </p:cNvPr>
          <p:cNvSpPr/>
          <p:nvPr/>
        </p:nvSpPr>
        <p:spPr>
          <a:xfrm>
            <a:off x="2136360" y="1320088"/>
            <a:ext cx="2667005" cy="7537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 + 0.1 + 0.15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26A2E9F-E743-482F-885A-441B82FE710C}"/>
              </a:ext>
            </a:extLst>
          </p:cNvPr>
          <p:cNvSpPr/>
          <p:nvPr/>
        </p:nvSpPr>
        <p:spPr>
          <a:xfrm>
            <a:off x="2136360" y="2240298"/>
            <a:ext cx="2667005" cy="122656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three ones, 2 tenths and 5 hundredths</a:t>
            </a:r>
            <a:r>
              <a:rPr lang="en-GB" sz="2000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F0D422A-D1F4-45E8-A129-CB10A8921807}"/>
              </a:ext>
            </a:extLst>
          </p:cNvPr>
          <p:cNvSpPr/>
          <p:nvPr/>
        </p:nvSpPr>
        <p:spPr>
          <a:xfrm>
            <a:off x="2138945" y="3655912"/>
            <a:ext cx="2667005" cy="7537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3.25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122355-7521-4765-8508-C4BF5496F345}"/>
              </a:ext>
            </a:extLst>
          </p:cNvPr>
          <p:cNvSpPr/>
          <p:nvPr/>
        </p:nvSpPr>
        <p:spPr>
          <a:xfrm>
            <a:off x="5475020" y="1294284"/>
            <a:ext cx="2109887" cy="310774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1F45D51-2123-4C04-A6C9-957FD6ADCEA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34014" y="1256027"/>
          <a:ext cx="643485" cy="483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485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8341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8663EE3-F2C8-4A42-B263-FAA169CB80B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66312" y="1320088"/>
          <a:ext cx="643485" cy="483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485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8341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BBEAA8D-C434-43B5-A78A-5F4C5A50164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19077" y="2201320"/>
          <a:ext cx="643485" cy="483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485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8341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00A911E-4E17-4CAE-AF33-789FA03A597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75478" y="3590976"/>
          <a:ext cx="714380" cy="452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4380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4179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163D87BC-92A8-4A2A-AA79-E3B63D8F3DF8}"/>
              </a:ext>
            </a:extLst>
          </p:cNvPr>
          <p:cNvGrpSpPr/>
          <p:nvPr/>
        </p:nvGrpSpPr>
        <p:grpSpPr>
          <a:xfrm>
            <a:off x="5772784" y="1668207"/>
            <a:ext cx="1501820" cy="2462933"/>
            <a:chOff x="2173319" y="1100532"/>
            <a:chExt cx="932513" cy="152928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6AD5D41-DA82-4FF2-A7A1-16128311AD84}"/>
                </a:ext>
              </a:extLst>
            </p:cNvPr>
            <p:cNvGrpSpPr/>
            <p:nvPr/>
          </p:nvGrpSpPr>
          <p:grpSpPr>
            <a:xfrm>
              <a:off x="2173319" y="1100532"/>
              <a:ext cx="932513" cy="1529287"/>
              <a:chOff x="2173319" y="1100532"/>
              <a:chExt cx="932513" cy="1529287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F019B08A-BD8F-435E-B531-B7004B83933C}"/>
                  </a:ext>
                </a:extLst>
              </p:cNvPr>
              <p:cNvGrpSpPr/>
              <p:nvPr/>
            </p:nvGrpSpPr>
            <p:grpSpPr>
              <a:xfrm>
                <a:off x="2173319" y="1100532"/>
                <a:ext cx="817603" cy="1529287"/>
                <a:chOff x="2121932" y="1107821"/>
                <a:chExt cx="817603" cy="1529287"/>
              </a:xfrm>
            </p:grpSpPr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4D47DCF8-E38D-4423-A5E0-0573F54AAC7D}"/>
                    </a:ext>
                  </a:extLst>
                </p:cNvPr>
                <p:cNvSpPr/>
                <p:nvPr/>
              </p:nvSpPr>
              <p:spPr>
                <a:xfrm>
                  <a:off x="2201611" y="1253499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45F7D4BE-1A2F-4439-944F-B1E05807108B}"/>
                    </a:ext>
                  </a:extLst>
                </p:cNvPr>
                <p:cNvGrpSpPr/>
                <p:nvPr/>
              </p:nvGrpSpPr>
              <p:grpSpPr>
                <a:xfrm>
                  <a:off x="2121932" y="2381435"/>
                  <a:ext cx="817603" cy="255673"/>
                  <a:chOff x="2121932" y="2381435"/>
                  <a:chExt cx="817603" cy="255673"/>
                </a:xfrm>
              </p:grpSpPr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CF66629-0700-4786-991C-EFB4B42E50BA}"/>
                      </a:ext>
                    </a:extLst>
                  </p:cNvPr>
                  <p:cNvSpPr/>
                  <p:nvPr/>
                </p:nvSpPr>
                <p:spPr>
                  <a:xfrm>
                    <a:off x="2700031" y="2402550"/>
                    <a:ext cx="239504" cy="230922"/>
                  </a:xfrm>
                  <a:prstGeom prst="ellipse">
                    <a:avLst/>
                  </a:prstGeom>
                  <a:solidFill>
                    <a:srgbClr val="ECF5E7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ED0AE3DF-B880-41C7-9326-B03A88CA84CD}"/>
                      </a:ext>
                    </a:extLst>
                  </p:cNvPr>
                  <p:cNvSpPr/>
                  <p:nvPr/>
                </p:nvSpPr>
                <p:spPr>
                  <a:xfrm>
                    <a:off x="2121932" y="2381435"/>
                    <a:ext cx="239504" cy="230922"/>
                  </a:xfrm>
                  <a:prstGeom prst="ellipse">
                    <a:avLst/>
                  </a:prstGeom>
                  <a:solidFill>
                    <a:srgbClr val="ECF5E7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4AA974A2-92BD-44A7-88F3-1C2BE581D1F4}"/>
                      </a:ext>
                    </a:extLst>
                  </p:cNvPr>
                  <p:cNvSpPr/>
                  <p:nvPr/>
                </p:nvSpPr>
                <p:spPr>
                  <a:xfrm>
                    <a:off x="2403047" y="2406186"/>
                    <a:ext cx="239504" cy="230922"/>
                  </a:xfrm>
                  <a:prstGeom prst="ellipse">
                    <a:avLst/>
                  </a:prstGeom>
                  <a:solidFill>
                    <a:srgbClr val="ECF5E7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2E4AF77A-2246-4838-8DFE-06DDF46E24B2}"/>
                    </a:ext>
                  </a:extLst>
                </p:cNvPr>
                <p:cNvSpPr/>
                <p:nvPr/>
              </p:nvSpPr>
              <p:spPr>
                <a:xfrm>
                  <a:off x="2143152" y="1675798"/>
                  <a:ext cx="239504" cy="230923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0FCAFBCD-EDF3-4F7C-93AD-96CAE2A9D4A0}"/>
                    </a:ext>
                  </a:extLst>
                </p:cNvPr>
                <p:cNvSpPr/>
                <p:nvPr/>
              </p:nvSpPr>
              <p:spPr>
                <a:xfrm>
                  <a:off x="2477836" y="1680296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67D37732-C267-4259-BBA8-AEB9FE606525}"/>
                    </a:ext>
                  </a:extLst>
                </p:cNvPr>
                <p:cNvSpPr/>
                <p:nvPr/>
              </p:nvSpPr>
              <p:spPr>
                <a:xfrm>
                  <a:off x="2550649" y="1107821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17413835-8C1A-4A2F-B5C6-CC0EABC9DB29}"/>
                  </a:ext>
                </a:extLst>
              </p:cNvPr>
              <p:cNvSpPr/>
              <p:nvPr/>
            </p:nvSpPr>
            <p:spPr>
              <a:xfrm>
                <a:off x="2866328" y="1712403"/>
                <a:ext cx="239504" cy="230922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E03FAEEB-9C16-4ECA-AEF0-E5CB93A64CFB}"/>
                  </a:ext>
                </a:extLst>
              </p:cNvPr>
              <p:cNvSpPr/>
              <p:nvPr/>
            </p:nvSpPr>
            <p:spPr>
              <a:xfrm>
                <a:off x="2793392" y="1392087"/>
                <a:ext cx="239504" cy="230922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62A01C6-D495-46C1-8115-1348FC2D7492}"/>
                </a:ext>
              </a:extLst>
            </p:cNvPr>
            <p:cNvSpPr/>
            <p:nvPr/>
          </p:nvSpPr>
          <p:spPr>
            <a:xfrm>
              <a:off x="2693288" y="2087747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C489859-5A45-45EB-AB13-583E5325E788}"/>
                </a:ext>
              </a:extLst>
            </p:cNvPr>
            <p:cNvSpPr/>
            <p:nvPr/>
          </p:nvSpPr>
          <p:spPr>
            <a:xfrm>
              <a:off x="2297243" y="2030967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7235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Spot the odd one out.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 fully.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odd one out is D because it represents 3.26. All of the others represent 3.25.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06E13D0-C9C9-47A7-8722-46967D9B973C}"/>
              </a:ext>
            </a:extLst>
          </p:cNvPr>
          <p:cNvSpPr/>
          <p:nvPr/>
        </p:nvSpPr>
        <p:spPr>
          <a:xfrm>
            <a:off x="2136360" y="1320088"/>
            <a:ext cx="2667005" cy="7537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 + 0.1 + 0.15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26A2E9F-E743-482F-885A-441B82FE710C}"/>
              </a:ext>
            </a:extLst>
          </p:cNvPr>
          <p:cNvSpPr/>
          <p:nvPr/>
        </p:nvSpPr>
        <p:spPr>
          <a:xfrm>
            <a:off x="2136360" y="2240298"/>
            <a:ext cx="2667005" cy="122656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three ones, 2 tenths and 5 hundredths</a:t>
            </a:r>
            <a:r>
              <a:rPr lang="en-GB" sz="2000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F0D422A-D1F4-45E8-A129-CB10A8921807}"/>
              </a:ext>
            </a:extLst>
          </p:cNvPr>
          <p:cNvSpPr/>
          <p:nvPr/>
        </p:nvSpPr>
        <p:spPr>
          <a:xfrm>
            <a:off x="2138945" y="3655912"/>
            <a:ext cx="2667005" cy="7537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3.25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122355-7521-4765-8508-C4BF5496F345}"/>
              </a:ext>
            </a:extLst>
          </p:cNvPr>
          <p:cNvSpPr/>
          <p:nvPr/>
        </p:nvSpPr>
        <p:spPr>
          <a:xfrm>
            <a:off x="5475020" y="1294284"/>
            <a:ext cx="2109887" cy="310774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1F45D51-2123-4C04-A6C9-957FD6ADCEA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34014" y="1256027"/>
          <a:ext cx="643485" cy="483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485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8341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8663EE3-F2C8-4A42-B263-FAA169CB80B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66312" y="1320088"/>
          <a:ext cx="643485" cy="483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485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8341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BBEAA8D-C434-43B5-A78A-5F4C5A50164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19077" y="2201320"/>
          <a:ext cx="643485" cy="483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485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8341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00A911E-4E17-4CAE-AF33-789FA03A597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75478" y="3590976"/>
          <a:ext cx="714380" cy="452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4380">
                  <a:extLst>
                    <a:ext uri="{9D8B030D-6E8A-4147-A177-3AD203B41FA5}">
                      <a16:colId xmlns:a16="http://schemas.microsoft.com/office/drawing/2014/main" val="2720808127"/>
                    </a:ext>
                  </a:extLst>
                </a:gridCol>
              </a:tblGrid>
              <a:tr h="44179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47265" marR="147265" marT="73632" marB="736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4820648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163D87BC-92A8-4A2A-AA79-E3B63D8F3DF8}"/>
              </a:ext>
            </a:extLst>
          </p:cNvPr>
          <p:cNvGrpSpPr/>
          <p:nvPr/>
        </p:nvGrpSpPr>
        <p:grpSpPr>
          <a:xfrm>
            <a:off x="5772784" y="1668207"/>
            <a:ext cx="1501820" cy="2462933"/>
            <a:chOff x="2173319" y="1100532"/>
            <a:chExt cx="932513" cy="152928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6AD5D41-DA82-4FF2-A7A1-16128311AD84}"/>
                </a:ext>
              </a:extLst>
            </p:cNvPr>
            <p:cNvGrpSpPr/>
            <p:nvPr/>
          </p:nvGrpSpPr>
          <p:grpSpPr>
            <a:xfrm>
              <a:off x="2173319" y="1100532"/>
              <a:ext cx="932513" cy="1529287"/>
              <a:chOff x="2173319" y="1100532"/>
              <a:chExt cx="932513" cy="1529287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F019B08A-BD8F-435E-B531-B7004B83933C}"/>
                  </a:ext>
                </a:extLst>
              </p:cNvPr>
              <p:cNvGrpSpPr/>
              <p:nvPr/>
            </p:nvGrpSpPr>
            <p:grpSpPr>
              <a:xfrm>
                <a:off x="2173319" y="1100532"/>
                <a:ext cx="817603" cy="1529287"/>
                <a:chOff x="2121932" y="1107821"/>
                <a:chExt cx="817603" cy="1529287"/>
              </a:xfrm>
            </p:grpSpPr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4D47DCF8-E38D-4423-A5E0-0573F54AAC7D}"/>
                    </a:ext>
                  </a:extLst>
                </p:cNvPr>
                <p:cNvSpPr/>
                <p:nvPr/>
              </p:nvSpPr>
              <p:spPr>
                <a:xfrm>
                  <a:off x="2201611" y="1253499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45F7D4BE-1A2F-4439-944F-B1E05807108B}"/>
                    </a:ext>
                  </a:extLst>
                </p:cNvPr>
                <p:cNvGrpSpPr/>
                <p:nvPr/>
              </p:nvGrpSpPr>
              <p:grpSpPr>
                <a:xfrm>
                  <a:off x="2121932" y="2381435"/>
                  <a:ext cx="817603" cy="255673"/>
                  <a:chOff x="2121932" y="2381435"/>
                  <a:chExt cx="817603" cy="255673"/>
                </a:xfrm>
              </p:grpSpPr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CF66629-0700-4786-991C-EFB4B42E50BA}"/>
                      </a:ext>
                    </a:extLst>
                  </p:cNvPr>
                  <p:cNvSpPr/>
                  <p:nvPr/>
                </p:nvSpPr>
                <p:spPr>
                  <a:xfrm>
                    <a:off x="2700031" y="2402550"/>
                    <a:ext cx="239504" cy="230922"/>
                  </a:xfrm>
                  <a:prstGeom prst="ellipse">
                    <a:avLst/>
                  </a:prstGeom>
                  <a:solidFill>
                    <a:srgbClr val="ECF5E7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ED0AE3DF-B880-41C7-9326-B03A88CA84CD}"/>
                      </a:ext>
                    </a:extLst>
                  </p:cNvPr>
                  <p:cNvSpPr/>
                  <p:nvPr/>
                </p:nvSpPr>
                <p:spPr>
                  <a:xfrm>
                    <a:off x="2121932" y="2381435"/>
                    <a:ext cx="239504" cy="230922"/>
                  </a:xfrm>
                  <a:prstGeom prst="ellipse">
                    <a:avLst/>
                  </a:prstGeom>
                  <a:solidFill>
                    <a:srgbClr val="ECF5E7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4AA974A2-92BD-44A7-88F3-1C2BE581D1F4}"/>
                      </a:ext>
                    </a:extLst>
                  </p:cNvPr>
                  <p:cNvSpPr/>
                  <p:nvPr/>
                </p:nvSpPr>
                <p:spPr>
                  <a:xfrm>
                    <a:off x="2403047" y="2406186"/>
                    <a:ext cx="239504" cy="230922"/>
                  </a:xfrm>
                  <a:prstGeom prst="ellipse">
                    <a:avLst/>
                  </a:prstGeom>
                  <a:solidFill>
                    <a:srgbClr val="ECF5E7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2E4AF77A-2246-4838-8DFE-06DDF46E24B2}"/>
                    </a:ext>
                  </a:extLst>
                </p:cNvPr>
                <p:cNvSpPr/>
                <p:nvPr/>
              </p:nvSpPr>
              <p:spPr>
                <a:xfrm>
                  <a:off x="2143152" y="1675798"/>
                  <a:ext cx="239504" cy="230923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0FCAFBCD-EDF3-4F7C-93AD-96CAE2A9D4A0}"/>
                    </a:ext>
                  </a:extLst>
                </p:cNvPr>
                <p:cNvSpPr/>
                <p:nvPr/>
              </p:nvSpPr>
              <p:spPr>
                <a:xfrm>
                  <a:off x="2477836" y="1680296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67D37732-C267-4259-BBA8-AEB9FE606525}"/>
                    </a:ext>
                  </a:extLst>
                </p:cNvPr>
                <p:cNvSpPr/>
                <p:nvPr/>
              </p:nvSpPr>
              <p:spPr>
                <a:xfrm>
                  <a:off x="2550649" y="1107821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17413835-8C1A-4A2F-B5C6-CC0EABC9DB29}"/>
                  </a:ext>
                </a:extLst>
              </p:cNvPr>
              <p:cNvSpPr/>
              <p:nvPr/>
            </p:nvSpPr>
            <p:spPr>
              <a:xfrm>
                <a:off x="2866328" y="1712403"/>
                <a:ext cx="239504" cy="230922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E03FAEEB-9C16-4ECA-AEF0-E5CB93A64CFB}"/>
                  </a:ext>
                </a:extLst>
              </p:cNvPr>
              <p:cNvSpPr/>
              <p:nvPr/>
            </p:nvSpPr>
            <p:spPr>
              <a:xfrm>
                <a:off x="2793392" y="1392087"/>
                <a:ext cx="239504" cy="230922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62A01C6-D495-46C1-8115-1348FC2D7492}"/>
                </a:ext>
              </a:extLst>
            </p:cNvPr>
            <p:cNvSpPr/>
            <p:nvPr/>
          </p:nvSpPr>
          <p:spPr>
            <a:xfrm>
              <a:off x="2693288" y="2087747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C489859-5A45-45EB-AB13-583E5325E788}"/>
                </a:ext>
              </a:extLst>
            </p:cNvPr>
            <p:cNvSpPr/>
            <p:nvPr/>
          </p:nvSpPr>
          <p:spPr>
            <a:xfrm>
              <a:off x="2297243" y="2030967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6930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7F9D5F6-47D9-4587-AB96-8E1DD39C95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645FED7-9C23-496B-97A8-E0EBF0EAEF53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Paul is thinking of a number.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 is Paul thinking of? Is there more than one possible answer?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41E46A73-6774-4E93-8683-DB4B983A804B}"/>
              </a:ext>
            </a:extLst>
          </p:cNvPr>
          <p:cNvSpPr/>
          <p:nvPr/>
        </p:nvSpPr>
        <p:spPr>
          <a:xfrm>
            <a:off x="3953342" y="1896287"/>
            <a:ext cx="2902404" cy="1485857"/>
          </a:xfrm>
          <a:prstGeom prst="wedgeRoundRectCallout">
            <a:avLst>
              <a:gd name="adj1" fmla="val -61178"/>
              <a:gd name="adj2" fmla="val 33365"/>
              <a:gd name="adj3" fmla="val 16667"/>
            </a:avLst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number lies between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 + 0.6 + 0.08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and 3 + 0.4 + 0.21</a:t>
            </a:r>
          </a:p>
        </p:txBody>
      </p:sp>
    </p:spTree>
    <p:extLst>
      <p:ext uri="{BB962C8B-B14F-4D97-AF65-F5344CB8AC3E}">
        <p14:creationId xmlns:p14="http://schemas.microsoft.com/office/powerpoint/2010/main" val="3623024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7F9D5F6-47D9-4587-AB96-8E1DD39C95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645FED7-9C23-496B-97A8-E0EBF0EAEF53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Paul is thinking of a number.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 is Paul thinking of? Is there more than one possible answer?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3.62, 3.63, 3.64, 3.65, 3.66 or 3.67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41E46A73-6774-4E93-8683-DB4B983A804B}"/>
              </a:ext>
            </a:extLst>
          </p:cNvPr>
          <p:cNvSpPr/>
          <p:nvPr/>
        </p:nvSpPr>
        <p:spPr>
          <a:xfrm>
            <a:off x="3953342" y="1896287"/>
            <a:ext cx="2902404" cy="1485857"/>
          </a:xfrm>
          <a:prstGeom prst="wedgeRoundRectCallout">
            <a:avLst>
              <a:gd name="adj1" fmla="val -61178"/>
              <a:gd name="adj2" fmla="val 33365"/>
              <a:gd name="adj3" fmla="val 16667"/>
            </a:avLst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number lies between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 + 0.6 + 0.08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and 3 + 0.4 + 0.21</a:t>
            </a:r>
          </a:p>
        </p:txBody>
      </p:sp>
    </p:spTree>
    <p:extLst>
      <p:ext uri="{BB962C8B-B14F-4D97-AF65-F5344CB8AC3E}">
        <p14:creationId xmlns:p14="http://schemas.microsoft.com/office/powerpoint/2010/main" val="3284358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has used place value counters to partition 3.06.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CF6D6A2-F930-4C6B-912D-51F6AD3CE6A0}"/>
              </a:ext>
            </a:extLst>
          </p:cNvPr>
          <p:cNvGrpSpPr/>
          <p:nvPr/>
        </p:nvGrpSpPr>
        <p:grpSpPr>
          <a:xfrm>
            <a:off x="3747516" y="1500844"/>
            <a:ext cx="1021160" cy="2510809"/>
            <a:chOff x="1193392" y="6786579"/>
            <a:chExt cx="697466" cy="1714916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CA59154-D65E-4049-A178-834294AE03DB}"/>
                </a:ext>
              </a:extLst>
            </p:cNvPr>
            <p:cNvSpPr/>
            <p:nvPr/>
          </p:nvSpPr>
          <p:spPr>
            <a:xfrm>
              <a:off x="1193393" y="6786580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5C52087-B05B-49E5-98CB-0CFB74D7F24C}"/>
                </a:ext>
              </a:extLst>
            </p:cNvPr>
            <p:cNvSpPr/>
            <p:nvPr/>
          </p:nvSpPr>
          <p:spPr>
            <a:xfrm>
              <a:off x="1572079" y="6786579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372D3095-995B-4B64-9B12-2AB431DF8830}"/>
                </a:ext>
              </a:extLst>
            </p:cNvPr>
            <p:cNvSpPr/>
            <p:nvPr/>
          </p:nvSpPr>
          <p:spPr>
            <a:xfrm>
              <a:off x="1193392" y="7140283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A4ABAB7-1E50-47BB-ABD1-B9B6774FD4A3}"/>
                </a:ext>
              </a:extLst>
            </p:cNvPr>
            <p:cNvSpPr/>
            <p:nvPr/>
          </p:nvSpPr>
          <p:spPr>
            <a:xfrm>
              <a:off x="1572079" y="7140282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57374C2-F7CE-4947-A474-288CB6E54C85}"/>
                </a:ext>
              </a:extLst>
            </p:cNvPr>
            <p:cNvSpPr/>
            <p:nvPr/>
          </p:nvSpPr>
          <p:spPr>
            <a:xfrm>
              <a:off x="1193393" y="7486733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3545301-9417-4D6F-9A7F-4B9603BD6BCF}"/>
                </a:ext>
              </a:extLst>
            </p:cNvPr>
            <p:cNvSpPr/>
            <p:nvPr/>
          </p:nvSpPr>
          <p:spPr>
            <a:xfrm>
              <a:off x="1572079" y="7486732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D42F7BF-8C93-4834-8BB3-88A9805AAA3D}"/>
                </a:ext>
              </a:extLst>
            </p:cNvPr>
            <p:cNvSpPr/>
            <p:nvPr/>
          </p:nvSpPr>
          <p:spPr>
            <a:xfrm>
              <a:off x="1193392" y="7840436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B43CAA-CB93-43EF-9231-8A98276C6120}"/>
                </a:ext>
              </a:extLst>
            </p:cNvPr>
            <p:cNvSpPr/>
            <p:nvPr/>
          </p:nvSpPr>
          <p:spPr>
            <a:xfrm>
              <a:off x="1572079" y="7840435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1D0549B-97F2-488D-9146-AC65EECE6238}"/>
                </a:ext>
              </a:extLst>
            </p:cNvPr>
            <p:cNvSpPr/>
            <p:nvPr/>
          </p:nvSpPr>
          <p:spPr>
            <a:xfrm>
              <a:off x="1193392" y="8194138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48D4F08-89CE-40DD-95FB-D4BDEC1C6E71}"/>
                </a:ext>
              </a:extLst>
            </p:cNvPr>
            <p:cNvSpPr/>
            <p:nvPr/>
          </p:nvSpPr>
          <p:spPr>
            <a:xfrm>
              <a:off x="1572079" y="8194137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C0DEC33-0A87-4EC8-9F24-6E82BBA64D24}"/>
              </a:ext>
            </a:extLst>
          </p:cNvPr>
          <p:cNvGrpSpPr/>
          <p:nvPr/>
        </p:nvGrpSpPr>
        <p:grpSpPr>
          <a:xfrm>
            <a:off x="4926387" y="2004679"/>
            <a:ext cx="1026747" cy="1476196"/>
            <a:chOff x="2024122" y="7487482"/>
            <a:chExt cx="701282" cy="100826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08AF035C-E3EF-4684-B822-DEF64E2F0B79}"/>
                </a:ext>
              </a:extLst>
            </p:cNvPr>
            <p:cNvSpPr/>
            <p:nvPr/>
          </p:nvSpPr>
          <p:spPr>
            <a:xfrm>
              <a:off x="2026201" y="8188386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893A8D7-35DC-4638-BF85-3128A8B37B65}"/>
                </a:ext>
              </a:extLst>
            </p:cNvPr>
            <p:cNvSpPr/>
            <p:nvPr/>
          </p:nvSpPr>
          <p:spPr>
            <a:xfrm>
              <a:off x="2404399" y="8188386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39AD05C5-3D23-489A-9BAE-F93682AD54C8}"/>
                </a:ext>
              </a:extLst>
            </p:cNvPr>
            <p:cNvSpPr/>
            <p:nvPr/>
          </p:nvSpPr>
          <p:spPr>
            <a:xfrm>
              <a:off x="2028278" y="7837934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6B13E25-77D5-48DF-A6E4-FEDF7319C8C9}"/>
                </a:ext>
              </a:extLst>
            </p:cNvPr>
            <p:cNvSpPr/>
            <p:nvPr/>
          </p:nvSpPr>
          <p:spPr>
            <a:xfrm>
              <a:off x="2406625" y="7839018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FE018252-5B69-418F-AD5B-BB825F05BA6B}"/>
                </a:ext>
              </a:extLst>
            </p:cNvPr>
            <p:cNvSpPr/>
            <p:nvPr/>
          </p:nvSpPr>
          <p:spPr>
            <a:xfrm>
              <a:off x="2024122" y="7487482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98024C5-A4F3-489C-9960-3A4A3D361123}"/>
                </a:ext>
              </a:extLst>
            </p:cNvPr>
            <p:cNvSpPr/>
            <p:nvPr/>
          </p:nvSpPr>
          <p:spPr>
            <a:xfrm>
              <a:off x="2402172" y="7489650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5099DBC-E5F3-4C11-B1A5-1B7B04FB4560}"/>
              </a:ext>
            </a:extLst>
          </p:cNvPr>
          <p:cNvGrpSpPr/>
          <p:nvPr/>
        </p:nvGrpSpPr>
        <p:grpSpPr>
          <a:xfrm>
            <a:off x="3115476" y="2265953"/>
            <a:ext cx="468244" cy="969970"/>
            <a:chOff x="740313" y="7486731"/>
            <a:chExt cx="319816" cy="662503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AF5C6C8-1C3D-4FDE-8D79-DC9C91C3F002}"/>
                </a:ext>
              </a:extLst>
            </p:cNvPr>
            <p:cNvSpPr/>
            <p:nvPr/>
          </p:nvSpPr>
          <p:spPr>
            <a:xfrm>
              <a:off x="741350" y="7486731"/>
              <a:ext cx="318779" cy="307357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F4A255F9-4E68-4E54-8532-F1677DEAF408}"/>
                </a:ext>
              </a:extLst>
            </p:cNvPr>
            <p:cNvSpPr/>
            <p:nvPr/>
          </p:nvSpPr>
          <p:spPr>
            <a:xfrm>
              <a:off x="740313" y="7841877"/>
              <a:ext cx="318779" cy="307357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6996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has used place value counters to partition 3.06.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is correct because...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CF6D6A2-F930-4C6B-912D-51F6AD3CE6A0}"/>
              </a:ext>
            </a:extLst>
          </p:cNvPr>
          <p:cNvGrpSpPr/>
          <p:nvPr/>
        </p:nvGrpSpPr>
        <p:grpSpPr>
          <a:xfrm>
            <a:off x="3747516" y="1500844"/>
            <a:ext cx="1021160" cy="2510809"/>
            <a:chOff x="1193392" y="6786579"/>
            <a:chExt cx="697466" cy="1714916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CA59154-D65E-4049-A178-834294AE03DB}"/>
                </a:ext>
              </a:extLst>
            </p:cNvPr>
            <p:cNvSpPr/>
            <p:nvPr/>
          </p:nvSpPr>
          <p:spPr>
            <a:xfrm>
              <a:off x="1193393" y="6786580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5C52087-B05B-49E5-98CB-0CFB74D7F24C}"/>
                </a:ext>
              </a:extLst>
            </p:cNvPr>
            <p:cNvSpPr/>
            <p:nvPr/>
          </p:nvSpPr>
          <p:spPr>
            <a:xfrm>
              <a:off x="1572079" y="6786579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372D3095-995B-4B64-9B12-2AB431DF8830}"/>
                </a:ext>
              </a:extLst>
            </p:cNvPr>
            <p:cNvSpPr/>
            <p:nvPr/>
          </p:nvSpPr>
          <p:spPr>
            <a:xfrm>
              <a:off x="1193392" y="7140283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A4ABAB7-1E50-47BB-ABD1-B9B6774FD4A3}"/>
                </a:ext>
              </a:extLst>
            </p:cNvPr>
            <p:cNvSpPr/>
            <p:nvPr/>
          </p:nvSpPr>
          <p:spPr>
            <a:xfrm>
              <a:off x="1572079" y="7140282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57374C2-F7CE-4947-A474-288CB6E54C85}"/>
                </a:ext>
              </a:extLst>
            </p:cNvPr>
            <p:cNvSpPr/>
            <p:nvPr/>
          </p:nvSpPr>
          <p:spPr>
            <a:xfrm>
              <a:off x="1193393" y="7486733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3545301-9417-4D6F-9A7F-4B9603BD6BCF}"/>
                </a:ext>
              </a:extLst>
            </p:cNvPr>
            <p:cNvSpPr/>
            <p:nvPr/>
          </p:nvSpPr>
          <p:spPr>
            <a:xfrm>
              <a:off x="1572079" y="7486732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D42F7BF-8C93-4834-8BB3-88A9805AAA3D}"/>
                </a:ext>
              </a:extLst>
            </p:cNvPr>
            <p:cNvSpPr/>
            <p:nvPr/>
          </p:nvSpPr>
          <p:spPr>
            <a:xfrm>
              <a:off x="1193392" y="7840436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B43CAA-CB93-43EF-9231-8A98276C6120}"/>
                </a:ext>
              </a:extLst>
            </p:cNvPr>
            <p:cNvSpPr/>
            <p:nvPr/>
          </p:nvSpPr>
          <p:spPr>
            <a:xfrm>
              <a:off x="1572079" y="7840435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1D0549B-97F2-488D-9146-AC65EECE6238}"/>
                </a:ext>
              </a:extLst>
            </p:cNvPr>
            <p:cNvSpPr/>
            <p:nvPr/>
          </p:nvSpPr>
          <p:spPr>
            <a:xfrm>
              <a:off x="1193392" y="8194138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48D4F08-89CE-40DD-95FB-D4BDEC1C6E71}"/>
                </a:ext>
              </a:extLst>
            </p:cNvPr>
            <p:cNvSpPr/>
            <p:nvPr/>
          </p:nvSpPr>
          <p:spPr>
            <a:xfrm>
              <a:off x="1572079" y="8194137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C0DEC33-0A87-4EC8-9F24-6E82BBA64D24}"/>
              </a:ext>
            </a:extLst>
          </p:cNvPr>
          <p:cNvGrpSpPr/>
          <p:nvPr/>
        </p:nvGrpSpPr>
        <p:grpSpPr>
          <a:xfrm>
            <a:off x="4926387" y="2004679"/>
            <a:ext cx="1026747" cy="1476196"/>
            <a:chOff x="2024122" y="7487482"/>
            <a:chExt cx="701282" cy="100826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08AF035C-E3EF-4684-B822-DEF64E2F0B79}"/>
                </a:ext>
              </a:extLst>
            </p:cNvPr>
            <p:cNvSpPr/>
            <p:nvPr/>
          </p:nvSpPr>
          <p:spPr>
            <a:xfrm>
              <a:off x="2026201" y="8188386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893A8D7-35DC-4638-BF85-3128A8B37B65}"/>
                </a:ext>
              </a:extLst>
            </p:cNvPr>
            <p:cNvSpPr/>
            <p:nvPr/>
          </p:nvSpPr>
          <p:spPr>
            <a:xfrm>
              <a:off x="2404399" y="8188386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39AD05C5-3D23-489A-9BAE-F93682AD54C8}"/>
                </a:ext>
              </a:extLst>
            </p:cNvPr>
            <p:cNvSpPr/>
            <p:nvPr/>
          </p:nvSpPr>
          <p:spPr>
            <a:xfrm>
              <a:off x="2028278" y="7837934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6B13E25-77D5-48DF-A6E4-FEDF7319C8C9}"/>
                </a:ext>
              </a:extLst>
            </p:cNvPr>
            <p:cNvSpPr/>
            <p:nvPr/>
          </p:nvSpPr>
          <p:spPr>
            <a:xfrm>
              <a:off x="2406625" y="7839018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FE018252-5B69-418F-AD5B-BB825F05BA6B}"/>
                </a:ext>
              </a:extLst>
            </p:cNvPr>
            <p:cNvSpPr/>
            <p:nvPr/>
          </p:nvSpPr>
          <p:spPr>
            <a:xfrm>
              <a:off x="2024122" y="7487482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98024C5-A4F3-489C-9960-3A4A3D361123}"/>
                </a:ext>
              </a:extLst>
            </p:cNvPr>
            <p:cNvSpPr/>
            <p:nvPr/>
          </p:nvSpPr>
          <p:spPr>
            <a:xfrm>
              <a:off x="2402172" y="7489650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5099DBC-E5F3-4C11-B1A5-1B7B04FB4560}"/>
              </a:ext>
            </a:extLst>
          </p:cNvPr>
          <p:cNvGrpSpPr/>
          <p:nvPr/>
        </p:nvGrpSpPr>
        <p:grpSpPr>
          <a:xfrm>
            <a:off x="3115476" y="2265953"/>
            <a:ext cx="468244" cy="969970"/>
            <a:chOff x="740313" y="7486731"/>
            <a:chExt cx="319816" cy="662503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AF5C6C8-1C3D-4FDE-8D79-DC9C91C3F002}"/>
                </a:ext>
              </a:extLst>
            </p:cNvPr>
            <p:cNvSpPr/>
            <p:nvPr/>
          </p:nvSpPr>
          <p:spPr>
            <a:xfrm>
              <a:off x="741350" y="7486731"/>
              <a:ext cx="318779" cy="307357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F4A255F9-4E68-4E54-8532-F1677DEAF408}"/>
                </a:ext>
              </a:extLst>
            </p:cNvPr>
            <p:cNvSpPr/>
            <p:nvPr/>
          </p:nvSpPr>
          <p:spPr>
            <a:xfrm>
              <a:off x="740313" y="7841877"/>
              <a:ext cx="318779" cy="307357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635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has used place value counters to partition 3.06.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Harry is correct because 10 tenths is the same as 1 one.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CF6D6A2-F930-4C6B-912D-51F6AD3CE6A0}"/>
              </a:ext>
            </a:extLst>
          </p:cNvPr>
          <p:cNvGrpSpPr/>
          <p:nvPr/>
        </p:nvGrpSpPr>
        <p:grpSpPr>
          <a:xfrm>
            <a:off x="3747516" y="1500844"/>
            <a:ext cx="1021160" cy="2510809"/>
            <a:chOff x="1193392" y="6786579"/>
            <a:chExt cx="697466" cy="1714916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CA59154-D65E-4049-A178-834294AE03DB}"/>
                </a:ext>
              </a:extLst>
            </p:cNvPr>
            <p:cNvSpPr/>
            <p:nvPr/>
          </p:nvSpPr>
          <p:spPr>
            <a:xfrm>
              <a:off x="1193393" y="6786580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5C52087-B05B-49E5-98CB-0CFB74D7F24C}"/>
                </a:ext>
              </a:extLst>
            </p:cNvPr>
            <p:cNvSpPr/>
            <p:nvPr/>
          </p:nvSpPr>
          <p:spPr>
            <a:xfrm>
              <a:off x="1572079" y="6786579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372D3095-995B-4B64-9B12-2AB431DF8830}"/>
                </a:ext>
              </a:extLst>
            </p:cNvPr>
            <p:cNvSpPr/>
            <p:nvPr/>
          </p:nvSpPr>
          <p:spPr>
            <a:xfrm>
              <a:off x="1193392" y="7140283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A4ABAB7-1E50-47BB-ABD1-B9B6774FD4A3}"/>
                </a:ext>
              </a:extLst>
            </p:cNvPr>
            <p:cNvSpPr/>
            <p:nvPr/>
          </p:nvSpPr>
          <p:spPr>
            <a:xfrm>
              <a:off x="1572079" y="7140282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57374C2-F7CE-4947-A474-288CB6E54C85}"/>
                </a:ext>
              </a:extLst>
            </p:cNvPr>
            <p:cNvSpPr/>
            <p:nvPr/>
          </p:nvSpPr>
          <p:spPr>
            <a:xfrm>
              <a:off x="1193393" y="7486733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3545301-9417-4D6F-9A7F-4B9603BD6BCF}"/>
                </a:ext>
              </a:extLst>
            </p:cNvPr>
            <p:cNvSpPr/>
            <p:nvPr/>
          </p:nvSpPr>
          <p:spPr>
            <a:xfrm>
              <a:off x="1572079" y="7486732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D42F7BF-8C93-4834-8BB3-88A9805AAA3D}"/>
                </a:ext>
              </a:extLst>
            </p:cNvPr>
            <p:cNvSpPr/>
            <p:nvPr/>
          </p:nvSpPr>
          <p:spPr>
            <a:xfrm>
              <a:off x="1193392" y="7840436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B43CAA-CB93-43EF-9231-8A98276C6120}"/>
                </a:ext>
              </a:extLst>
            </p:cNvPr>
            <p:cNvSpPr/>
            <p:nvPr/>
          </p:nvSpPr>
          <p:spPr>
            <a:xfrm>
              <a:off x="1572079" y="7840435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1D0549B-97F2-488D-9146-AC65EECE6238}"/>
                </a:ext>
              </a:extLst>
            </p:cNvPr>
            <p:cNvSpPr/>
            <p:nvPr/>
          </p:nvSpPr>
          <p:spPr>
            <a:xfrm>
              <a:off x="1193392" y="8194138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48D4F08-89CE-40DD-95FB-D4BDEC1C6E71}"/>
                </a:ext>
              </a:extLst>
            </p:cNvPr>
            <p:cNvSpPr/>
            <p:nvPr/>
          </p:nvSpPr>
          <p:spPr>
            <a:xfrm>
              <a:off x="1572079" y="8194137"/>
              <a:ext cx="318779" cy="307357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C0DEC33-0A87-4EC8-9F24-6E82BBA64D24}"/>
              </a:ext>
            </a:extLst>
          </p:cNvPr>
          <p:cNvGrpSpPr/>
          <p:nvPr/>
        </p:nvGrpSpPr>
        <p:grpSpPr>
          <a:xfrm>
            <a:off x="4926387" y="2004679"/>
            <a:ext cx="1026747" cy="1476196"/>
            <a:chOff x="2024122" y="7487482"/>
            <a:chExt cx="701282" cy="100826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08AF035C-E3EF-4684-B822-DEF64E2F0B79}"/>
                </a:ext>
              </a:extLst>
            </p:cNvPr>
            <p:cNvSpPr/>
            <p:nvPr/>
          </p:nvSpPr>
          <p:spPr>
            <a:xfrm>
              <a:off x="2026201" y="8188386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893A8D7-35DC-4638-BF85-3128A8B37B65}"/>
                </a:ext>
              </a:extLst>
            </p:cNvPr>
            <p:cNvSpPr/>
            <p:nvPr/>
          </p:nvSpPr>
          <p:spPr>
            <a:xfrm>
              <a:off x="2404399" y="8188386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39AD05C5-3D23-489A-9BAE-F93682AD54C8}"/>
                </a:ext>
              </a:extLst>
            </p:cNvPr>
            <p:cNvSpPr/>
            <p:nvPr/>
          </p:nvSpPr>
          <p:spPr>
            <a:xfrm>
              <a:off x="2028278" y="7837934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6B13E25-77D5-48DF-A6E4-FEDF7319C8C9}"/>
                </a:ext>
              </a:extLst>
            </p:cNvPr>
            <p:cNvSpPr/>
            <p:nvPr/>
          </p:nvSpPr>
          <p:spPr>
            <a:xfrm>
              <a:off x="2406625" y="7839018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FE018252-5B69-418F-AD5B-BB825F05BA6B}"/>
                </a:ext>
              </a:extLst>
            </p:cNvPr>
            <p:cNvSpPr/>
            <p:nvPr/>
          </p:nvSpPr>
          <p:spPr>
            <a:xfrm>
              <a:off x="2024122" y="7487482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98024C5-A4F3-489C-9960-3A4A3D361123}"/>
                </a:ext>
              </a:extLst>
            </p:cNvPr>
            <p:cNvSpPr/>
            <p:nvPr/>
          </p:nvSpPr>
          <p:spPr>
            <a:xfrm>
              <a:off x="2402172" y="7489650"/>
              <a:ext cx="318779" cy="307357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  <a:endParaRPr lang="en-GB" sz="7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5099DBC-E5F3-4C11-B1A5-1B7B04FB4560}"/>
              </a:ext>
            </a:extLst>
          </p:cNvPr>
          <p:cNvGrpSpPr/>
          <p:nvPr/>
        </p:nvGrpSpPr>
        <p:grpSpPr>
          <a:xfrm>
            <a:off x="3115476" y="2265953"/>
            <a:ext cx="468244" cy="969970"/>
            <a:chOff x="740313" y="7486731"/>
            <a:chExt cx="319816" cy="662503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AF5C6C8-1C3D-4FDE-8D79-DC9C91C3F002}"/>
                </a:ext>
              </a:extLst>
            </p:cNvPr>
            <p:cNvSpPr/>
            <p:nvPr/>
          </p:nvSpPr>
          <p:spPr>
            <a:xfrm>
              <a:off x="741350" y="7486731"/>
              <a:ext cx="318779" cy="307357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F4A255F9-4E68-4E54-8532-F1677DEAF408}"/>
                </a:ext>
              </a:extLst>
            </p:cNvPr>
            <p:cNvSpPr/>
            <p:nvPr/>
          </p:nvSpPr>
          <p:spPr>
            <a:xfrm>
              <a:off x="740313" y="7841877"/>
              <a:ext cx="318779" cy="307357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8183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Order the numbers below from smallest to largest.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59B1073-43D4-41C7-8D28-D691E17137AA}"/>
              </a:ext>
            </a:extLst>
          </p:cNvPr>
          <p:cNvSpPr/>
          <p:nvPr/>
        </p:nvSpPr>
        <p:spPr>
          <a:xfrm>
            <a:off x="2092329" y="1777643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26.2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F1C923B-1F67-4E1B-830B-A1B70E19D88E}"/>
              </a:ext>
            </a:extLst>
          </p:cNvPr>
          <p:cNvSpPr/>
          <p:nvPr/>
        </p:nvSpPr>
        <p:spPr>
          <a:xfrm>
            <a:off x="2092328" y="2689150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26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B28E363-0765-4E1A-B8B7-1CC2A6DC8D41}"/>
              </a:ext>
            </a:extLst>
          </p:cNvPr>
          <p:cNvSpPr/>
          <p:nvPr/>
        </p:nvSpPr>
        <p:spPr>
          <a:xfrm>
            <a:off x="3901526" y="1777642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25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A0E1604-C063-4788-B609-82B435130A29}"/>
              </a:ext>
            </a:extLst>
          </p:cNvPr>
          <p:cNvSpPr/>
          <p:nvPr/>
        </p:nvSpPr>
        <p:spPr>
          <a:xfrm>
            <a:off x="3901526" y="2689149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26.7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831803C-EA7F-4A75-98EB-8C14FF904C95}"/>
              </a:ext>
            </a:extLst>
          </p:cNvPr>
          <p:cNvSpPr/>
          <p:nvPr/>
        </p:nvSpPr>
        <p:spPr>
          <a:xfrm>
            <a:off x="5710723" y="1777642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24.9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5F7B97C-C48C-4B99-968B-A9AA5404C97B}"/>
              </a:ext>
            </a:extLst>
          </p:cNvPr>
          <p:cNvSpPr/>
          <p:nvPr/>
        </p:nvSpPr>
        <p:spPr>
          <a:xfrm>
            <a:off x="5710722" y="2689149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20.9</a:t>
            </a:r>
          </a:p>
        </p:txBody>
      </p:sp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Order the numbers below from smallest to largest.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smallest                                                                                         largest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59B1073-43D4-41C7-8D28-D691E17137AA}"/>
              </a:ext>
            </a:extLst>
          </p:cNvPr>
          <p:cNvSpPr/>
          <p:nvPr/>
        </p:nvSpPr>
        <p:spPr>
          <a:xfrm>
            <a:off x="2092329" y="1777643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26.2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F1C923B-1F67-4E1B-830B-A1B70E19D88E}"/>
              </a:ext>
            </a:extLst>
          </p:cNvPr>
          <p:cNvSpPr/>
          <p:nvPr/>
        </p:nvSpPr>
        <p:spPr>
          <a:xfrm>
            <a:off x="2092328" y="2689150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26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B28E363-0765-4E1A-B8B7-1CC2A6DC8D41}"/>
              </a:ext>
            </a:extLst>
          </p:cNvPr>
          <p:cNvSpPr/>
          <p:nvPr/>
        </p:nvSpPr>
        <p:spPr>
          <a:xfrm>
            <a:off x="3901526" y="1777642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25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A0E1604-C063-4788-B609-82B435130A29}"/>
              </a:ext>
            </a:extLst>
          </p:cNvPr>
          <p:cNvSpPr/>
          <p:nvPr/>
        </p:nvSpPr>
        <p:spPr>
          <a:xfrm>
            <a:off x="3901526" y="2689149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26.7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831803C-EA7F-4A75-98EB-8C14FF904C95}"/>
              </a:ext>
            </a:extLst>
          </p:cNvPr>
          <p:cNvSpPr/>
          <p:nvPr/>
        </p:nvSpPr>
        <p:spPr>
          <a:xfrm>
            <a:off x="5710723" y="1777642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24.9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5F7B97C-C48C-4B99-968B-A9AA5404C97B}"/>
              </a:ext>
            </a:extLst>
          </p:cNvPr>
          <p:cNvSpPr/>
          <p:nvPr/>
        </p:nvSpPr>
        <p:spPr>
          <a:xfrm>
            <a:off x="5710722" y="2689149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20.9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F337622-1309-490F-89F3-E9C70EB24587}"/>
              </a:ext>
            </a:extLst>
          </p:cNvPr>
          <p:cNvSpPr/>
          <p:nvPr/>
        </p:nvSpPr>
        <p:spPr>
          <a:xfrm>
            <a:off x="389975" y="4935393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20.9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4782533-0CDC-41C1-B0A1-E3D1E10A7EB1}"/>
              </a:ext>
            </a:extLst>
          </p:cNvPr>
          <p:cNvSpPr/>
          <p:nvPr/>
        </p:nvSpPr>
        <p:spPr>
          <a:xfrm>
            <a:off x="1795902" y="4935393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24.9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33FCC8-7C5D-4709-BAAC-22A0248234B0}"/>
              </a:ext>
            </a:extLst>
          </p:cNvPr>
          <p:cNvSpPr/>
          <p:nvPr/>
        </p:nvSpPr>
        <p:spPr>
          <a:xfrm>
            <a:off x="3201829" y="4934255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25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B535C9F-AD81-46A8-B4B3-BC0CF15CAF3A}"/>
              </a:ext>
            </a:extLst>
          </p:cNvPr>
          <p:cNvSpPr/>
          <p:nvPr/>
        </p:nvSpPr>
        <p:spPr>
          <a:xfrm>
            <a:off x="4607756" y="4934255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26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43ADACC-2444-491E-BB78-C693C836EFA5}"/>
              </a:ext>
            </a:extLst>
          </p:cNvPr>
          <p:cNvSpPr/>
          <p:nvPr/>
        </p:nvSpPr>
        <p:spPr>
          <a:xfrm>
            <a:off x="6013683" y="4934254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26.2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74F698C-0578-47D0-9735-B64144C4B4E5}"/>
              </a:ext>
            </a:extLst>
          </p:cNvPr>
          <p:cNvSpPr/>
          <p:nvPr/>
        </p:nvSpPr>
        <p:spPr>
          <a:xfrm>
            <a:off x="7419612" y="4934254"/>
            <a:ext cx="1321161" cy="7398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64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26.7</a:t>
            </a:r>
          </a:p>
        </p:txBody>
      </p:sp>
    </p:spTree>
    <p:extLst>
      <p:ext uri="{BB962C8B-B14F-4D97-AF65-F5344CB8AC3E}">
        <p14:creationId xmlns:p14="http://schemas.microsoft.com/office/powerpoint/2010/main" val="814115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decimal number that is represented on the place value chart.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F4DDEE0-691F-42B0-BFAB-C6110368A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381211"/>
              </p:ext>
            </p:extLst>
          </p:nvPr>
        </p:nvGraphicFramePr>
        <p:xfrm>
          <a:off x="2628000" y="4655640"/>
          <a:ext cx="38880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416315957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93200465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194855514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796883822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124432391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A. 2.45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B. 0.54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C. 2.54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579629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3000194B-A1BB-4C1B-A243-2E9248A0D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945177"/>
              </p:ext>
            </p:extLst>
          </p:nvPr>
        </p:nvGraphicFramePr>
        <p:xfrm>
          <a:off x="2371965" y="1841345"/>
          <a:ext cx="4691445" cy="21740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3815">
                  <a:extLst>
                    <a:ext uri="{9D8B030D-6E8A-4147-A177-3AD203B41FA5}">
                      <a16:colId xmlns:a16="http://schemas.microsoft.com/office/drawing/2014/main" val="4063350261"/>
                    </a:ext>
                  </a:extLst>
                </a:gridCol>
                <a:gridCol w="1563815">
                  <a:extLst>
                    <a:ext uri="{9D8B030D-6E8A-4147-A177-3AD203B41FA5}">
                      <a16:colId xmlns:a16="http://schemas.microsoft.com/office/drawing/2014/main" val="329406834"/>
                    </a:ext>
                  </a:extLst>
                </a:gridCol>
                <a:gridCol w="1563815">
                  <a:extLst>
                    <a:ext uri="{9D8B030D-6E8A-4147-A177-3AD203B41FA5}">
                      <a16:colId xmlns:a16="http://schemas.microsoft.com/office/drawing/2014/main" val="317447854"/>
                    </a:ext>
                  </a:extLst>
                </a:gridCol>
              </a:tblGrid>
              <a:tr h="4611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Ones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Tenths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Hundredths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46526"/>
                  </a:ext>
                </a:extLst>
              </a:tr>
              <a:tr h="1712924"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494886"/>
                  </a:ext>
                </a:extLst>
              </a:tr>
            </a:tbl>
          </a:graphicData>
        </a:graphic>
      </p:graphicFrame>
      <p:sp>
        <p:nvSpPr>
          <p:cNvPr id="20" name="Oval 19">
            <a:extLst>
              <a:ext uri="{FF2B5EF4-FFF2-40B4-BE49-F238E27FC236}">
                <a16:creationId xmlns:a16="http://schemas.microsoft.com/office/drawing/2014/main" id="{6B4797AC-93D2-448C-B32C-C00597B362B7}"/>
              </a:ext>
            </a:extLst>
          </p:cNvPr>
          <p:cNvSpPr/>
          <p:nvPr/>
        </p:nvSpPr>
        <p:spPr>
          <a:xfrm>
            <a:off x="3885358" y="2068441"/>
            <a:ext cx="74586" cy="731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68E3223-632B-4EF6-8BEB-FCABDD26A368}"/>
              </a:ext>
            </a:extLst>
          </p:cNvPr>
          <p:cNvSpPr/>
          <p:nvPr/>
        </p:nvSpPr>
        <p:spPr>
          <a:xfrm>
            <a:off x="3885358" y="3060362"/>
            <a:ext cx="74586" cy="731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51F37F8-EC3F-47B1-A943-B7BAF896CAC8}"/>
              </a:ext>
            </a:extLst>
          </p:cNvPr>
          <p:cNvGrpSpPr/>
          <p:nvPr/>
        </p:nvGrpSpPr>
        <p:grpSpPr>
          <a:xfrm>
            <a:off x="4076366" y="2617634"/>
            <a:ext cx="1282641" cy="1031806"/>
            <a:chOff x="1382009" y="1336159"/>
            <a:chExt cx="876061" cy="704737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4AEA96C-9EB8-40F4-A08D-7E89BBF5B86E}"/>
                </a:ext>
              </a:extLst>
            </p:cNvPr>
            <p:cNvSpPr/>
            <p:nvPr/>
          </p:nvSpPr>
          <p:spPr>
            <a:xfrm>
              <a:off x="1994616" y="1499065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C67DE4B-FB6B-46F6-B2F7-3365FBAB617B}"/>
                </a:ext>
              </a:extLst>
            </p:cNvPr>
            <p:cNvSpPr/>
            <p:nvPr/>
          </p:nvSpPr>
          <p:spPr>
            <a:xfrm>
              <a:off x="1382009" y="1336159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0CC27C0-8C4C-47EE-9F0F-A93CE36200F9}"/>
                </a:ext>
              </a:extLst>
            </p:cNvPr>
            <p:cNvSpPr/>
            <p:nvPr/>
          </p:nvSpPr>
          <p:spPr>
            <a:xfrm>
              <a:off x="1484427" y="1762533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8621D4C-2196-4A76-958B-FAA8BFC807CD}"/>
                </a:ext>
              </a:extLst>
            </p:cNvPr>
            <p:cNvSpPr/>
            <p:nvPr/>
          </p:nvSpPr>
          <p:spPr>
            <a:xfrm>
              <a:off x="1674029" y="1449181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E7DD46C-BF4E-4B5E-9DE4-E327ECA9D163}"/>
                </a:ext>
              </a:extLst>
            </p:cNvPr>
            <p:cNvSpPr/>
            <p:nvPr/>
          </p:nvSpPr>
          <p:spPr>
            <a:xfrm>
              <a:off x="1795021" y="1786882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E454C90-929D-4987-A850-0A61ABF57C77}"/>
              </a:ext>
            </a:extLst>
          </p:cNvPr>
          <p:cNvGrpSpPr/>
          <p:nvPr/>
        </p:nvGrpSpPr>
        <p:grpSpPr>
          <a:xfrm>
            <a:off x="2798031" y="2742749"/>
            <a:ext cx="748915" cy="720255"/>
            <a:chOff x="538350" y="1471838"/>
            <a:chExt cx="511519" cy="49194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BB11BCA-841D-4B9F-B464-A2A463024AF1}"/>
                </a:ext>
              </a:extLst>
            </p:cNvPr>
            <p:cNvSpPr/>
            <p:nvPr/>
          </p:nvSpPr>
          <p:spPr>
            <a:xfrm>
              <a:off x="538350" y="1471838"/>
              <a:ext cx="263454" cy="254014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1A17129-1D4C-4E3F-9B97-8B502AFE65DA}"/>
                </a:ext>
              </a:extLst>
            </p:cNvPr>
            <p:cNvSpPr/>
            <p:nvPr/>
          </p:nvSpPr>
          <p:spPr>
            <a:xfrm>
              <a:off x="786415" y="1709768"/>
              <a:ext cx="263454" cy="254014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DE12C41-1174-4948-BE65-32E185E8E8EB}"/>
              </a:ext>
            </a:extLst>
          </p:cNvPr>
          <p:cNvGrpSpPr/>
          <p:nvPr/>
        </p:nvGrpSpPr>
        <p:grpSpPr>
          <a:xfrm>
            <a:off x="5790385" y="2626234"/>
            <a:ext cx="994960" cy="1014606"/>
            <a:chOff x="2449523" y="1380705"/>
            <a:chExt cx="679571" cy="69298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7E5811A-2A88-4C36-98E0-E48074D6F931}"/>
                </a:ext>
              </a:extLst>
            </p:cNvPr>
            <p:cNvSpPr/>
            <p:nvPr/>
          </p:nvSpPr>
          <p:spPr>
            <a:xfrm>
              <a:off x="2449523" y="1380705"/>
              <a:ext cx="263454" cy="254014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C2C6A39-44E4-431B-907A-DEED7733F8A7}"/>
                </a:ext>
              </a:extLst>
            </p:cNvPr>
            <p:cNvSpPr/>
            <p:nvPr/>
          </p:nvSpPr>
          <p:spPr>
            <a:xfrm>
              <a:off x="2824028" y="1466654"/>
              <a:ext cx="263454" cy="254014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37056EA-646C-4E53-98C5-8DC3AE872B24}"/>
                </a:ext>
              </a:extLst>
            </p:cNvPr>
            <p:cNvSpPr/>
            <p:nvPr/>
          </p:nvSpPr>
          <p:spPr>
            <a:xfrm>
              <a:off x="2531195" y="1711222"/>
              <a:ext cx="263454" cy="254014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80A44D9-B911-4209-AA29-C6AAB75B0851}"/>
                </a:ext>
              </a:extLst>
            </p:cNvPr>
            <p:cNvSpPr/>
            <p:nvPr/>
          </p:nvSpPr>
          <p:spPr>
            <a:xfrm>
              <a:off x="2865640" y="1819680"/>
              <a:ext cx="263454" cy="254014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decimal number that is represented on the place value chart.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F4DDEE0-691F-42B0-BFAB-C6110368A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702132"/>
              </p:ext>
            </p:extLst>
          </p:nvPr>
        </p:nvGraphicFramePr>
        <p:xfrm>
          <a:off x="2628000" y="4655640"/>
          <a:ext cx="38880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416315957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93200465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194855514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796883822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124432391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A. 2.45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B. 0.54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C. 2.54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579629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3000194B-A1BB-4C1B-A243-2E9248A0DF1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71965" y="1841345"/>
          <a:ext cx="4691445" cy="21740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3815">
                  <a:extLst>
                    <a:ext uri="{9D8B030D-6E8A-4147-A177-3AD203B41FA5}">
                      <a16:colId xmlns:a16="http://schemas.microsoft.com/office/drawing/2014/main" val="4063350261"/>
                    </a:ext>
                  </a:extLst>
                </a:gridCol>
                <a:gridCol w="1563815">
                  <a:extLst>
                    <a:ext uri="{9D8B030D-6E8A-4147-A177-3AD203B41FA5}">
                      <a16:colId xmlns:a16="http://schemas.microsoft.com/office/drawing/2014/main" val="329406834"/>
                    </a:ext>
                  </a:extLst>
                </a:gridCol>
                <a:gridCol w="1563815">
                  <a:extLst>
                    <a:ext uri="{9D8B030D-6E8A-4147-A177-3AD203B41FA5}">
                      <a16:colId xmlns:a16="http://schemas.microsoft.com/office/drawing/2014/main" val="317447854"/>
                    </a:ext>
                  </a:extLst>
                </a:gridCol>
              </a:tblGrid>
              <a:tr h="4611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Ones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Tenths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Hundredths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46526"/>
                  </a:ext>
                </a:extLst>
              </a:tr>
              <a:tr h="1712924"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494886"/>
                  </a:ext>
                </a:extLst>
              </a:tr>
            </a:tbl>
          </a:graphicData>
        </a:graphic>
      </p:graphicFrame>
      <p:sp>
        <p:nvSpPr>
          <p:cNvPr id="20" name="Oval 19">
            <a:extLst>
              <a:ext uri="{FF2B5EF4-FFF2-40B4-BE49-F238E27FC236}">
                <a16:creationId xmlns:a16="http://schemas.microsoft.com/office/drawing/2014/main" id="{6B4797AC-93D2-448C-B32C-C00597B362B7}"/>
              </a:ext>
            </a:extLst>
          </p:cNvPr>
          <p:cNvSpPr/>
          <p:nvPr/>
        </p:nvSpPr>
        <p:spPr>
          <a:xfrm>
            <a:off x="3885358" y="2068441"/>
            <a:ext cx="74586" cy="731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68E3223-632B-4EF6-8BEB-FCABDD26A368}"/>
              </a:ext>
            </a:extLst>
          </p:cNvPr>
          <p:cNvSpPr/>
          <p:nvPr/>
        </p:nvSpPr>
        <p:spPr>
          <a:xfrm>
            <a:off x="3885358" y="3060362"/>
            <a:ext cx="74586" cy="731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51F37F8-EC3F-47B1-A943-B7BAF896CAC8}"/>
              </a:ext>
            </a:extLst>
          </p:cNvPr>
          <p:cNvGrpSpPr/>
          <p:nvPr/>
        </p:nvGrpSpPr>
        <p:grpSpPr>
          <a:xfrm>
            <a:off x="4076366" y="2617634"/>
            <a:ext cx="1282641" cy="1031806"/>
            <a:chOff x="1382009" y="1336159"/>
            <a:chExt cx="876061" cy="704737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4AEA96C-9EB8-40F4-A08D-7E89BBF5B86E}"/>
                </a:ext>
              </a:extLst>
            </p:cNvPr>
            <p:cNvSpPr/>
            <p:nvPr/>
          </p:nvSpPr>
          <p:spPr>
            <a:xfrm>
              <a:off x="1994616" y="1499065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C67DE4B-FB6B-46F6-B2F7-3365FBAB617B}"/>
                </a:ext>
              </a:extLst>
            </p:cNvPr>
            <p:cNvSpPr/>
            <p:nvPr/>
          </p:nvSpPr>
          <p:spPr>
            <a:xfrm>
              <a:off x="1382009" y="1336159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0CC27C0-8C4C-47EE-9F0F-A93CE36200F9}"/>
                </a:ext>
              </a:extLst>
            </p:cNvPr>
            <p:cNvSpPr/>
            <p:nvPr/>
          </p:nvSpPr>
          <p:spPr>
            <a:xfrm>
              <a:off x="1484427" y="1762533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8621D4C-2196-4A76-958B-FAA8BFC807CD}"/>
                </a:ext>
              </a:extLst>
            </p:cNvPr>
            <p:cNvSpPr/>
            <p:nvPr/>
          </p:nvSpPr>
          <p:spPr>
            <a:xfrm>
              <a:off x="1674029" y="1449181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E7DD46C-BF4E-4B5E-9DE4-E327ECA9D163}"/>
                </a:ext>
              </a:extLst>
            </p:cNvPr>
            <p:cNvSpPr/>
            <p:nvPr/>
          </p:nvSpPr>
          <p:spPr>
            <a:xfrm>
              <a:off x="1795021" y="1786882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E454C90-929D-4987-A850-0A61ABF57C77}"/>
              </a:ext>
            </a:extLst>
          </p:cNvPr>
          <p:cNvGrpSpPr/>
          <p:nvPr/>
        </p:nvGrpSpPr>
        <p:grpSpPr>
          <a:xfrm>
            <a:off x="2798031" y="2742749"/>
            <a:ext cx="748915" cy="720255"/>
            <a:chOff x="538350" y="1471838"/>
            <a:chExt cx="511519" cy="49194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BB11BCA-841D-4B9F-B464-A2A463024AF1}"/>
                </a:ext>
              </a:extLst>
            </p:cNvPr>
            <p:cNvSpPr/>
            <p:nvPr/>
          </p:nvSpPr>
          <p:spPr>
            <a:xfrm>
              <a:off x="538350" y="1471838"/>
              <a:ext cx="263454" cy="254014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1A17129-1D4C-4E3F-9B97-8B502AFE65DA}"/>
                </a:ext>
              </a:extLst>
            </p:cNvPr>
            <p:cNvSpPr/>
            <p:nvPr/>
          </p:nvSpPr>
          <p:spPr>
            <a:xfrm>
              <a:off x="786415" y="1709768"/>
              <a:ext cx="263454" cy="254014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DE12C41-1174-4948-BE65-32E185E8E8EB}"/>
              </a:ext>
            </a:extLst>
          </p:cNvPr>
          <p:cNvGrpSpPr/>
          <p:nvPr/>
        </p:nvGrpSpPr>
        <p:grpSpPr>
          <a:xfrm>
            <a:off x="5790385" y="2626234"/>
            <a:ext cx="994960" cy="1014606"/>
            <a:chOff x="2449523" y="1380705"/>
            <a:chExt cx="679571" cy="69298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7E5811A-2A88-4C36-98E0-E48074D6F931}"/>
                </a:ext>
              </a:extLst>
            </p:cNvPr>
            <p:cNvSpPr/>
            <p:nvPr/>
          </p:nvSpPr>
          <p:spPr>
            <a:xfrm>
              <a:off x="2449523" y="1380705"/>
              <a:ext cx="263454" cy="254014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C2C6A39-44E4-431B-907A-DEED7733F8A7}"/>
                </a:ext>
              </a:extLst>
            </p:cNvPr>
            <p:cNvSpPr/>
            <p:nvPr/>
          </p:nvSpPr>
          <p:spPr>
            <a:xfrm>
              <a:off x="2824028" y="1466654"/>
              <a:ext cx="263454" cy="254014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37056EA-646C-4E53-98C5-8DC3AE872B24}"/>
                </a:ext>
              </a:extLst>
            </p:cNvPr>
            <p:cNvSpPr/>
            <p:nvPr/>
          </p:nvSpPr>
          <p:spPr>
            <a:xfrm>
              <a:off x="2531195" y="1711222"/>
              <a:ext cx="263454" cy="254014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80A44D9-B911-4209-AA29-C6AAB75B0851}"/>
                </a:ext>
              </a:extLst>
            </p:cNvPr>
            <p:cNvSpPr/>
            <p:nvPr/>
          </p:nvSpPr>
          <p:spPr>
            <a:xfrm>
              <a:off x="2865640" y="1819680"/>
              <a:ext cx="263454" cy="254014"/>
            </a:xfrm>
            <a:prstGeom prst="ellipse">
              <a:avLst/>
            </a:prstGeom>
            <a:solidFill>
              <a:srgbClr val="FFD1CD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0.01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4718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decimal number to the correct visual representation.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E65F8968-8083-4EA0-A684-FF53FF1FF3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456658"/>
              </p:ext>
            </p:extLst>
          </p:nvPr>
        </p:nvGraphicFramePr>
        <p:xfrm>
          <a:off x="1998620" y="1795064"/>
          <a:ext cx="5196362" cy="3267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661">
                  <a:extLst>
                    <a:ext uri="{9D8B030D-6E8A-4147-A177-3AD203B41FA5}">
                      <a16:colId xmlns:a16="http://schemas.microsoft.com/office/drawing/2014/main" val="2822534115"/>
                    </a:ext>
                  </a:extLst>
                </a:gridCol>
                <a:gridCol w="896029">
                  <a:extLst>
                    <a:ext uri="{9D8B030D-6E8A-4147-A177-3AD203B41FA5}">
                      <a16:colId xmlns:a16="http://schemas.microsoft.com/office/drawing/2014/main" val="4184550449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4157373817"/>
                    </a:ext>
                  </a:extLst>
                </a:gridCol>
                <a:gridCol w="2582672">
                  <a:extLst>
                    <a:ext uri="{9D8B030D-6E8A-4147-A177-3AD203B41FA5}">
                      <a16:colId xmlns:a16="http://schemas.microsoft.com/office/drawing/2014/main" val="3990769107"/>
                    </a:ext>
                  </a:extLst>
                </a:gridCol>
              </a:tblGrid>
              <a:tr h="84332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1.28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182712"/>
                  </a:ext>
                </a:extLst>
              </a:tr>
              <a:tr h="368953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66938" marR="66938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66938" marR="66938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47832322"/>
                  </a:ext>
                </a:extLst>
              </a:tr>
              <a:tr h="84332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2.08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820133"/>
                  </a:ext>
                </a:extLst>
              </a:tr>
              <a:tr h="368953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66938" marR="66938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66938" marR="66938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58743125"/>
                  </a:ext>
                </a:extLst>
              </a:tr>
              <a:tr h="84332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1.11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07098"/>
                  </a:ext>
                </a:extLst>
              </a:tr>
            </a:tbl>
          </a:graphicData>
        </a:graphic>
      </p:graphicFrame>
      <p:grpSp>
        <p:nvGrpSpPr>
          <p:cNvPr id="29" name="Group 28">
            <a:extLst>
              <a:ext uri="{FF2B5EF4-FFF2-40B4-BE49-F238E27FC236}">
                <a16:creationId xmlns:a16="http://schemas.microsoft.com/office/drawing/2014/main" id="{04176885-EB41-471C-92C8-9654A2C38208}"/>
              </a:ext>
            </a:extLst>
          </p:cNvPr>
          <p:cNvGrpSpPr/>
          <p:nvPr/>
        </p:nvGrpSpPr>
        <p:grpSpPr>
          <a:xfrm>
            <a:off x="4936315" y="3070700"/>
            <a:ext cx="1994505" cy="728362"/>
            <a:chOff x="1638574" y="4016468"/>
            <a:chExt cx="1362274" cy="497481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646CD34-D582-4DF1-BD5F-DFD99C1EA316}"/>
                </a:ext>
              </a:extLst>
            </p:cNvPr>
            <p:cNvSpPr/>
            <p:nvPr/>
          </p:nvSpPr>
          <p:spPr>
            <a:xfrm>
              <a:off x="1638574" y="4017027"/>
              <a:ext cx="239504" cy="230922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A2F1BA7-F018-4967-9360-AB00D6E6AED8}"/>
                </a:ext>
              </a:extLst>
            </p:cNvPr>
            <p:cNvSpPr/>
            <p:nvPr/>
          </p:nvSpPr>
          <p:spPr>
            <a:xfrm>
              <a:off x="1641004" y="4283027"/>
              <a:ext cx="239504" cy="230922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648763E-317B-4B9D-92BF-0448C7C155A1}"/>
                </a:ext>
              </a:extLst>
            </p:cNvPr>
            <p:cNvGrpSpPr/>
            <p:nvPr/>
          </p:nvGrpSpPr>
          <p:grpSpPr>
            <a:xfrm>
              <a:off x="1921955" y="4016468"/>
              <a:ext cx="1078893" cy="494725"/>
              <a:chOff x="2177428" y="3167004"/>
              <a:chExt cx="1078893" cy="494725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FF7B01E5-36F1-497A-A737-0263BC202927}"/>
                  </a:ext>
                </a:extLst>
              </p:cNvPr>
              <p:cNvGrpSpPr/>
              <p:nvPr/>
            </p:nvGrpSpPr>
            <p:grpSpPr>
              <a:xfrm>
                <a:off x="2177428" y="3167004"/>
                <a:ext cx="1077386" cy="237156"/>
                <a:chOff x="2177428" y="3167004"/>
                <a:chExt cx="1077386" cy="237156"/>
              </a:xfrm>
            </p:grpSpPr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E27501AB-5710-4B1C-A4F7-15D504FBB6F7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6776F289-362F-46AD-81C1-19E80ABC9F5F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646FAC9F-6AB3-42AC-A2C8-C66AE31D0138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54304A03-87CB-4296-B4A0-D50083CBCFC9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3283CB7E-1B37-4FFF-AA4E-FFACE82EBE5E}"/>
                  </a:ext>
                </a:extLst>
              </p:cNvPr>
              <p:cNvGrpSpPr/>
              <p:nvPr/>
            </p:nvGrpSpPr>
            <p:grpSpPr>
              <a:xfrm>
                <a:off x="2178935" y="3424573"/>
                <a:ext cx="1077386" cy="237156"/>
                <a:chOff x="2177428" y="3167004"/>
                <a:chExt cx="1077386" cy="237156"/>
              </a:xfrm>
            </p:grpSpPr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59C8CB09-4A69-44BE-A1BE-5E3CAC6D1873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F55E48C0-658D-41E4-8301-C1399667F616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732E5BE0-2E38-4210-B182-0CA7029EDABB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0D3D1DE0-C9E6-4BB5-AD15-532DF8FF8EA8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C6A10AF-4314-4EEF-8F85-EA943CF5778D}"/>
              </a:ext>
            </a:extLst>
          </p:cNvPr>
          <p:cNvGrpSpPr/>
          <p:nvPr/>
        </p:nvGrpSpPr>
        <p:grpSpPr>
          <a:xfrm>
            <a:off x="4728111" y="4275823"/>
            <a:ext cx="2353317" cy="736300"/>
            <a:chOff x="1599790" y="4830878"/>
            <a:chExt cx="1607347" cy="502904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B682762-775F-44DE-8781-0DDF42CCB053}"/>
                </a:ext>
              </a:extLst>
            </p:cNvPr>
            <p:cNvSpPr/>
            <p:nvPr/>
          </p:nvSpPr>
          <p:spPr>
            <a:xfrm>
              <a:off x="1599790" y="4958541"/>
              <a:ext cx="239504" cy="230922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762EF137-D365-4C04-ABF0-5A06BFABA9A8}"/>
                </a:ext>
              </a:extLst>
            </p:cNvPr>
            <p:cNvSpPr/>
            <p:nvPr/>
          </p:nvSpPr>
          <p:spPr>
            <a:xfrm>
              <a:off x="1856872" y="4830878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0FEE4E0-2458-4591-89CD-F2AB03AD81B1}"/>
                </a:ext>
              </a:extLst>
            </p:cNvPr>
            <p:cNvSpPr/>
            <p:nvPr/>
          </p:nvSpPr>
          <p:spPr>
            <a:xfrm>
              <a:off x="1855140" y="5097354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BDDE2365-A26A-4510-9993-7D3D815F7072}"/>
                </a:ext>
              </a:extLst>
            </p:cNvPr>
            <p:cNvGrpSpPr/>
            <p:nvPr/>
          </p:nvGrpSpPr>
          <p:grpSpPr>
            <a:xfrm>
              <a:off x="2128244" y="4839057"/>
              <a:ext cx="1078893" cy="494725"/>
              <a:chOff x="2177428" y="3167004"/>
              <a:chExt cx="1078893" cy="494725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1ADCB7A-4F3D-4AF9-8EE8-09B241BA421E}"/>
                  </a:ext>
                </a:extLst>
              </p:cNvPr>
              <p:cNvGrpSpPr/>
              <p:nvPr/>
            </p:nvGrpSpPr>
            <p:grpSpPr>
              <a:xfrm>
                <a:off x="2177428" y="3167004"/>
                <a:ext cx="1077386" cy="237156"/>
                <a:chOff x="2177428" y="3167004"/>
                <a:chExt cx="1077386" cy="237156"/>
              </a:xfrm>
            </p:grpSpPr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B284E767-AC84-4BD6-837C-E7F14430241A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C2457B96-35B6-4649-917A-B73415BC370E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0CA5A0F0-63B6-426F-9A25-0FF6001E83A0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86EC7700-653E-4AAF-A88A-09987DAC1F1A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2B41D29E-1242-4BAD-9436-1CC3EDC9F1F3}"/>
                  </a:ext>
                </a:extLst>
              </p:cNvPr>
              <p:cNvGrpSpPr/>
              <p:nvPr/>
            </p:nvGrpSpPr>
            <p:grpSpPr>
              <a:xfrm>
                <a:off x="2178935" y="3424573"/>
                <a:ext cx="1077386" cy="237156"/>
                <a:chOff x="2177428" y="3167004"/>
                <a:chExt cx="1077386" cy="237156"/>
              </a:xfrm>
            </p:grpSpPr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3A46DCD5-18A0-4B07-9448-312159B5327E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6D4EC271-29DF-48D2-9EEF-DD046F0975BE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EA34A6CA-D283-441B-9433-FB7F14181190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F11C6DF9-9F1D-44E2-9ACD-117EFC80DD50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F6F223F-884C-4FE0-8514-4731162C8B5E}"/>
              </a:ext>
            </a:extLst>
          </p:cNvPr>
          <p:cNvGrpSpPr/>
          <p:nvPr/>
        </p:nvGrpSpPr>
        <p:grpSpPr>
          <a:xfrm>
            <a:off x="4718586" y="1849490"/>
            <a:ext cx="2397436" cy="732688"/>
            <a:chOff x="1608499" y="3185238"/>
            <a:chExt cx="1637481" cy="500435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414AAC2-B0F3-4334-B63F-FC1F2046C620}"/>
                </a:ext>
              </a:extLst>
            </p:cNvPr>
            <p:cNvGrpSpPr/>
            <p:nvPr/>
          </p:nvGrpSpPr>
          <p:grpSpPr>
            <a:xfrm>
              <a:off x="1608499" y="3185238"/>
              <a:ext cx="1637481" cy="494725"/>
              <a:chOff x="1618840" y="3167004"/>
              <a:chExt cx="1637481" cy="494725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F2E5D659-9904-4F8F-BC8E-5F35BB982508}"/>
                  </a:ext>
                </a:extLst>
              </p:cNvPr>
              <p:cNvGrpSpPr/>
              <p:nvPr/>
            </p:nvGrpSpPr>
            <p:grpSpPr>
              <a:xfrm>
                <a:off x="1618840" y="3167004"/>
                <a:ext cx="1635974" cy="237156"/>
                <a:chOff x="1618840" y="3167004"/>
                <a:chExt cx="1635974" cy="237156"/>
              </a:xfrm>
            </p:grpSpPr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CFBC25BF-42C0-4D26-BF9F-B1DD4E8F0E87}"/>
                    </a:ext>
                  </a:extLst>
                </p:cNvPr>
                <p:cNvSpPr/>
                <p:nvPr/>
              </p:nvSpPr>
              <p:spPr>
                <a:xfrm>
                  <a:off x="1618840" y="316949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BD7267DA-0C01-4672-B4A9-CB2BBD73F256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5E63560A-ADCB-46E0-8745-27EA830D9962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71" name="Oval 70">
                  <a:extLst>
                    <a:ext uri="{FF2B5EF4-FFF2-40B4-BE49-F238E27FC236}">
                      <a16:creationId xmlns:a16="http://schemas.microsoft.com/office/drawing/2014/main" id="{EBD10095-B331-45E5-9A73-6A38BFBEF881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76B7DA8F-98AF-4E2C-9EC9-323FD652B654}"/>
                    </a:ext>
                  </a:extLst>
                </p:cNvPr>
                <p:cNvSpPr/>
                <p:nvPr/>
              </p:nvSpPr>
              <p:spPr>
                <a:xfrm>
                  <a:off x="1898134" y="3168251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BE589653-18A4-4E83-9443-E7A777F340E7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6DE6245F-B811-40A2-A7E2-2C61A2B604D7}"/>
                  </a:ext>
                </a:extLst>
              </p:cNvPr>
              <p:cNvGrpSpPr/>
              <p:nvPr/>
            </p:nvGrpSpPr>
            <p:grpSpPr>
              <a:xfrm>
                <a:off x="1899641" y="3424573"/>
                <a:ext cx="1356680" cy="237156"/>
                <a:chOff x="1898134" y="3167004"/>
                <a:chExt cx="1356680" cy="237156"/>
              </a:xfrm>
            </p:grpSpPr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418967B9-F685-4898-B024-A9283E3DB029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6DF3E8D3-D17E-4A37-AF21-497E421D072A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DEE7D8DE-5C76-42C7-871A-AD621CD6B461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6" name="Oval 65">
                  <a:extLst>
                    <a:ext uri="{FF2B5EF4-FFF2-40B4-BE49-F238E27FC236}">
                      <a16:creationId xmlns:a16="http://schemas.microsoft.com/office/drawing/2014/main" id="{BED313D9-857E-41E8-A0E3-6827FD843F73}"/>
                    </a:ext>
                  </a:extLst>
                </p:cNvPr>
                <p:cNvSpPr/>
                <p:nvPr/>
              </p:nvSpPr>
              <p:spPr>
                <a:xfrm>
                  <a:off x="1898134" y="3168251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7" name="Oval 66">
                  <a:extLst>
                    <a:ext uri="{FF2B5EF4-FFF2-40B4-BE49-F238E27FC236}">
                      <a16:creationId xmlns:a16="http://schemas.microsoft.com/office/drawing/2014/main" id="{5146D133-C030-46FB-BBB4-8BA696A95057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0D97B1-7479-4357-9312-4956B59101BE}"/>
                </a:ext>
              </a:extLst>
            </p:cNvPr>
            <p:cNvSpPr/>
            <p:nvPr/>
          </p:nvSpPr>
          <p:spPr>
            <a:xfrm>
              <a:off x="1611614" y="3454751"/>
              <a:ext cx="239504" cy="230922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7515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decimal number to the correct visual representation.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E65F8968-8083-4EA0-A684-FF53FF1FF3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98620" y="1795064"/>
          <a:ext cx="5196362" cy="3267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661">
                  <a:extLst>
                    <a:ext uri="{9D8B030D-6E8A-4147-A177-3AD203B41FA5}">
                      <a16:colId xmlns:a16="http://schemas.microsoft.com/office/drawing/2014/main" val="2822534115"/>
                    </a:ext>
                  </a:extLst>
                </a:gridCol>
                <a:gridCol w="896029">
                  <a:extLst>
                    <a:ext uri="{9D8B030D-6E8A-4147-A177-3AD203B41FA5}">
                      <a16:colId xmlns:a16="http://schemas.microsoft.com/office/drawing/2014/main" val="4184550449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4157373817"/>
                    </a:ext>
                  </a:extLst>
                </a:gridCol>
                <a:gridCol w="2582672">
                  <a:extLst>
                    <a:ext uri="{9D8B030D-6E8A-4147-A177-3AD203B41FA5}">
                      <a16:colId xmlns:a16="http://schemas.microsoft.com/office/drawing/2014/main" val="3990769107"/>
                    </a:ext>
                  </a:extLst>
                </a:gridCol>
              </a:tblGrid>
              <a:tr h="84332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1.28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182712"/>
                  </a:ext>
                </a:extLst>
              </a:tr>
              <a:tr h="368953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66938" marR="66938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66938" marR="66938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47832322"/>
                  </a:ext>
                </a:extLst>
              </a:tr>
              <a:tr h="84332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2.08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820133"/>
                  </a:ext>
                </a:extLst>
              </a:tr>
              <a:tr h="368953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66938" marR="66938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66938" marR="66938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58743125"/>
                  </a:ext>
                </a:extLst>
              </a:tr>
              <a:tr h="84332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1.11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 marL="66938" marR="66938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07098"/>
                  </a:ext>
                </a:extLst>
              </a:tr>
            </a:tbl>
          </a:graphicData>
        </a:graphic>
      </p:graphicFrame>
      <p:grpSp>
        <p:nvGrpSpPr>
          <p:cNvPr id="29" name="Group 28">
            <a:extLst>
              <a:ext uri="{FF2B5EF4-FFF2-40B4-BE49-F238E27FC236}">
                <a16:creationId xmlns:a16="http://schemas.microsoft.com/office/drawing/2014/main" id="{04176885-EB41-471C-92C8-9654A2C38208}"/>
              </a:ext>
            </a:extLst>
          </p:cNvPr>
          <p:cNvGrpSpPr/>
          <p:nvPr/>
        </p:nvGrpSpPr>
        <p:grpSpPr>
          <a:xfrm>
            <a:off x="4936315" y="3070700"/>
            <a:ext cx="1994505" cy="728362"/>
            <a:chOff x="1638574" y="4016468"/>
            <a:chExt cx="1362274" cy="497481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646CD34-D582-4DF1-BD5F-DFD99C1EA316}"/>
                </a:ext>
              </a:extLst>
            </p:cNvPr>
            <p:cNvSpPr/>
            <p:nvPr/>
          </p:nvSpPr>
          <p:spPr>
            <a:xfrm>
              <a:off x="1638574" y="4017027"/>
              <a:ext cx="239504" cy="230922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A2F1BA7-F018-4967-9360-AB00D6E6AED8}"/>
                </a:ext>
              </a:extLst>
            </p:cNvPr>
            <p:cNvSpPr/>
            <p:nvPr/>
          </p:nvSpPr>
          <p:spPr>
            <a:xfrm>
              <a:off x="1641004" y="4283027"/>
              <a:ext cx="239504" cy="230922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648763E-317B-4B9D-92BF-0448C7C155A1}"/>
                </a:ext>
              </a:extLst>
            </p:cNvPr>
            <p:cNvGrpSpPr/>
            <p:nvPr/>
          </p:nvGrpSpPr>
          <p:grpSpPr>
            <a:xfrm>
              <a:off x="1921955" y="4016468"/>
              <a:ext cx="1078893" cy="494725"/>
              <a:chOff x="2177428" y="3167004"/>
              <a:chExt cx="1078893" cy="494725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FF7B01E5-36F1-497A-A737-0263BC202927}"/>
                  </a:ext>
                </a:extLst>
              </p:cNvPr>
              <p:cNvGrpSpPr/>
              <p:nvPr/>
            </p:nvGrpSpPr>
            <p:grpSpPr>
              <a:xfrm>
                <a:off x="2177428" y="3167004"/>
                <a:ext cx="1077386" cy="237156"/>
                <a:chOff x="2177428" y="3167004"/>
                <a:chExt cx="1077386" cy="237156"/>
              </a:xfrm>
            </p:grpSpPr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E27501AB-5710-4B1C-A4F7-15D504FBB6F7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6776F289-362F-46AD-81C1-19E80ABC9F5F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646FAC9F-6AB3-42AC-A2C8-C66AE31D0138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54304A03-87CB-4296-B4A0-D50083CBCFC9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3283CB7E-1B37-4FFF-AA4E-FFACE82EBE5E}"/>
                  </a:ext>
                </a:extLst>
              </p:cNvPr>
              <p:cNvGrpSpPr/>
              <p:nvPr/>
            </p:nvGrpSpPr>
            <p:grpSpPr>
              <a:xfrm>
                <a:off x="2178935" y="3424573"/>
                <a:ext cx="1077386" cy="237156"/>
                <a:chOff x="2177428" y="3167004"/>
                <a:chExt cx="1077386" cy="237156"/>
              </a:xfrm>
            </p:grpSpPr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59C8CB09-4A69-44BE-A1BE-5E3CAC6D1873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F55E48C0-658D-41E4-8301-C1399667F616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732E5BE0-2E38-4210-B182-0CA7029EDABB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0D3D1DE0-C9E6-4BB5-AD15-532DF8FF8EA8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C6A10AF-4314-4EEF-8F85-EA943CF5778D}"/>
              </a:ext>
            </a:extLst>
          </p:cNvPr>
          <p:cNvGrpSpPr/>
          <p:nvPr/>
        </p:nvGrpSpPr>
        <p:grpSpPr>
          <a:xfrm>
            <a:off x="4728111" y="4275823"/>
            <a:ext cx="2353317" cy="736300"/>
            <a:chOff x="1599790" y="4830878"/>
            <a:chExt cx="1607347" cy="502904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B682762-775F-44DE-8781-0DDF42CCB053}"/>
                </a:ext>
              </a:extLst>
            </p:cNvPr>
            <p:cNvSpPr/>
            <p:nvPr/>
          </p:nvSpPr>
          <p:spPr>
            <a:xfrm>
              <a:off x="1599790" y="4958541"/>
              <a:ext cx="239504" cy="230922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762EF137-D365-4C04-ABF0-5A06BFABA9A8}"/>
                </a:ext>
              </a:extLst>
            </p:cNvPr>
            <p:cNvSpPr/>
            <p:nvPr/>
          </p:nvSpPr>
          <p:spPr>
            <a:xfrm>
              <a:off x="1856872" y="4830878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0FEE4E0-2458-4591-89CD-F2AB03AD81B1}"/>
                </a:ext>
              </a:extLst>
            </p:cNvPr>
            <p:cNvSpPr/>
            <p:nvPr/>
          </p:nvSpPr>
          <p:spPr>
            <a:xfrm>
              <a:off x="1855140" y="5097354"/>
              <a:ext cx="239504" cy="23092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BDDE2365-A26A-4510-9993-7D3D815F7072}"/>
                </a:ext>
              </a:extLst>
            </p:cNvPr>
            <p:cNvGrpSpPr/>
            <p:nvPr/>
          </p:nvGrpSpPr>
          <p:grpSpPr>
            <a:xfrm>
              <a:off x="2128244" y="4839057"/>
              <a:ext cx="1078893" cy="494725"/>
              <a:chOff x="2177428" y="3167004"/>
              <a:chExt cx="1078893" cy="494725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1ADCB7A-4F3D-4AF9-8EE8-09B241BA421E}"/>
                  </a:ext>
                </a:extLst>
              </p:cNvPr>
              <p:cNvGrpSpPr/>
              <p:nvPr/>
            </p:nvGrpSpPr>
            <p:grpSpPr>
              <a:xfrm>
                <a:off x="2177428" y="3167004"/>
                <a:ext cx="1077386" cy="237156"/>
                <a:chOff x="2177428" y="3167004"/>
                <a:chExt cx="1077386" cy="237156"/>
              </a:xfrm>
            </p:grpSpPr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B284E767-AC84-4BD6-837C-E7F14430241A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C2457B96-35B6-4649-917A-B73415BC370E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0CA5A0F0-63B6-426F-9A25-0FF6001E83A0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86EC7700-653E-4AAF-A88A-09987DAC1F1A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2B41D29E-1242-4BAD-9436-1CC3EDC9F1F3}"/>
                  </a:ext>
                </a:extLst>
              </p:cNvPr>
              <p:cNvGrpSpPr/>
              <p:nvPr/>
            </p:nvGrpSpPr>
            <p:grpSpPr>
              <a:xfrm>
                <a:off x="2178935" y="3424573"/>
                <a:ext cx="1077386" cy="237156"/>
                <a:chOff x="2177428" y="3167004"/>
                <a:chExt cx="1077386" cy="237156"/>
              </a:xfrm>
            </p:grpSpPr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3A46DCD5-18A0-4B07-9448-312159B5327E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6D4EC271-29DF-48D2-9EEF-DD046F0975BE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EA34A6CA-D283-441B-9433-FB7F14181190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F11C6DF9-9F1D-44E2-9ACD-117EFC80DD50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F6F223F-884C-4FE0-8514-4731162C8B5E}"/>
              </a:ext>
            </a:extLst>
          </p:cNvPr>
          <p:cNvGrpSpPr/>
          <p:nvPr/>
        </p:nvGrpSpPr>
        <p:grpSpPr>
          <a:xfrm>
            <a:off x="4718586" y="1849490"/>
            <a:ext cx="2397436" cy="732688"/>
            <a:chOff x="1608499" y="3185238"/>
            <a:chExt cx="1637481" cy="500435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414AAC2-B0F3-4334-B63F-FC1F2046C620}"/>
                </a:ext>
              </a:extLst>
            </p:cNvPr>
            <p:cNvGrpSpPr/>
            <p:nvPr/>
          </p:nvGrpSpPr>
          <p:grpSpPr>
            <a:xfrm>
              <a:off x="1608499" y="3185238"/>
              <a:ext cx="1637481" cy="494725"/>
              <a:chOff x="1618840" y="3167004"/>
              <a:chExt cx="1637481" cy="494725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F2E5D659-9904-4F8F-BC8E-5F35BB982508}"/>
                  </a:ext>
                </a:extLst>
              </p:cNvPr>
              <p:cNvGrpSpPr/>
              <p:nvPr/>
            </p:nvGrpSpPr>
            <p:grpSpPr>
              <a:xfrm>
                <a:off x="1618840" y="3167004"/>
                <a:ext cx="1635974" cy="237156"/>
                <a:chOff x="1618840" y="3167004"/>
                <a:chExt cx="1635974" cy="237156"/>
              </a:xfrm>
            </p:grpSpPr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CFBC25BF-42C0-4D26-BF9F-B1DD4E8F0E87}"/>
                    </a:ext>
                  </a:extLst>
                </p:cNvPr>
                <p:cNvSpPr/>
                <p:nvPr/>
              </p:nvSpPr>
              <p:spPr>
                <a:xfrm>
                  <a:off x="1618840" y="316949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BD7267DA-0C01-4672-B4A9-CB2BBD73F256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5E63560A-ADCB-46E0-8745-27EA830D9962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71" name="Oval 70">
                  <a:extLst>
                    <a:ext uri="{FF2B5EF4-FFF2-40B4-BE49-F238E27FC236}">
                      <a16:creationId xmlns:a16="http://schemas.microsoft.com/office/drawing/2014/main" id="{EBD10095-B331-45E5-9A73-6A38BFBEF881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76B7DA8F-98AF-4E2C-9EC9-323FD652B654}"/>
                    </a:ext>
                  </a:extLst>
                </p:cNvPr>
                <p:cNvSpPr/>
                <p:nvPr/>
              </p:nvSpPr>
              <p:spPr>
                <a:xfrm>
                  <a:off x="1898134" y="3168251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BE589653-18A4-4E83-9443-E7A777F340E7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6DE6245F-B811-40A2-A7E2-2C61A2B604D7}"/>
                  </a:ext>
                </a:extLst>
              </p:cNvPr>
              <p:cNvGrpSpPr/>
              <p:nvPr/>
            </p:nvGrpSpPr>
            <p:grpSpPr>
              <a:xfrm>
                <a:off x="1899641" y="3424573"/>
                <a:ext cx="1356680" cy="237156"/>
                <a:chOff x="1898134" y="3167004"/>
                <a:chExt cx="1356680" cy="237156"/>
              </a:xfrm>
            </p:grpSpPr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418967B9-F685-4898-B024-A9283E3DB029}"/>
                    </a:ext>
                  </a:extLst>
                </p:cNvPr>
                <p:cNvSpPr/>
                <p:nvPr/>
              </p:nvSpPr>
              <p:spPr>
                <a:xfrm>
                  <a:off x="2177428" y="3171992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6DF3E8D3-D17E-4A37-AF21-497E421D072A}"/>
                    </a:ext>
                  </a:extLst>
                </p:cNvPr>
                <p:cNvSpPr/>
                <p:nvPr/>
              </p:nvSpPr>
              <p:spPr>
                <a:xfrm>
                  <a:off x="2456722" y="3170745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DEE7D8DE-5C76-42C7-871A-AD621CD6B461}"/>
                    </a:ext>
                  </a:extLst>
                </p:cNvPr>
                <p:cNvSpPr/>
                <p:nvPr/>
              </p:nvSpPr>
              <p:spPr>
                <a:xfrm>
                  <a:off x="2736016" y="3167004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6" name="Oval 65">
                  <a:extLst>
                    <a:ext uri="{FF2B5EF4-FFF2-40B4-BE49-F238E27FC236}">
                      <a16:creationId xmlns:a16="http://schemas.microsoft.com/office/drawing/2014/main" id="{BED313D9-857E-41E8-A0E3-6827FD843F73}"/>
                    </a:ext>
                  </a:extLst>
                </p:cNvPr>
                <p:cNvSpPr/>
                <p:nvPr/>
              </p:nvSpPr>
              <p:spPr>
                <a:xfrm>
                  <a:off x="1898134" y="3168251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  <p:sp>
              <p:nvSpPr>
                <p:cNvPr id="67" name="Oval 66">
                  <a:extLst>
                    <a:ext uri="{FF2B5EF4-FFF2-40B4-BE49-F238E27FC236}">
                      <a16:creationId xmlns:a16="http://schemas.microsoft.com/office/drawing/2014/main" id="{5146D133-C030-46FB-BBB4-8BA696A95057}"/>
                    </a:ext>
                  </a:extLst>
                </p:cNvPr>
                <p:cNvSpPr/>
                <p:nvPr/>
              </p:nvSpPr>
              <p:spPr>
                <a:xfrm>
                  <a:off x="3015310" y="3173238"/>
                  <a:ext cx="239504" cy="230922"/>
                </a:xfrm>
                <a:prstGeom prst="ellipse">
                  <a:avLst/>
                </a:prstGeom>
                <a:solidFill>
                  <a:srgbClr val="FFD1CD"/>
                </a:solidFill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GB" sz="6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0.01</a:t>
                  </a:r>
                </a:p>
              </p:txBody>
            </p:sp>
          </p:grp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0D97B1-7479-4357-9312-4956B59101BE}"/>
                </a:ext>
              </a:extLst>
            </p:cNvPr>
            <p:cNvSpPr/>
            <p:nvPr/>
          </p:nvSpPr>
          <p:spPr>
            <a:xfrm>
              <a:off x="1611614" y="3454751"/>
              <a:ext cx="239504" cy="230922"/>
            </a:xfrm>
            <a:prstGeom prst="ellipse">
              <a:avLst/>
            </a:prstGeom>
            <a:solidFill>
              <a:srgbClr val="ECF5E7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271DFE4-40A1-456B-8644-03FB4993D1B8}"/>
              </a:ext>
            </a:extLst>
          </p:cNvPr>
          <p:cNvCxnSpPr/>
          <p:nvPr/>
        </p:nvCxnSpPr>
        <p:spPr>
          <a:xfrm>
            <a:off x="3315250" y="2209846"/>
            <a:ext cx="982639" cy="243830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F67298D-ED99-4C39-B455-519CC2816498}"/>
              </a:ext>
            </a:extLst>
          </p:cNvPr>
          <p:cNvCxnSpPr>
            <a:cxnSpLocks/>
          </p:cNvCxnSpPr>
          <p:nvPr/>
        </p:nvCxnSpPr>
        <p:spPr>
          <a:xfrm>
            <a:off x="3318162" y="3416096"/>
            <a:ext cx="97972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85CD59F1-F2D0-4928-BF59-F2C5E14DEF95}"/>
              </a:ext>
            </a:extLst>
          </p:cNvPr>
          <p:cNvCxnSpPr>
            <a:cxnSpLocks/>
          </p:cNvCxnSpPr>
          <p:nvPr/>
        </p:nvCxnSpPr>
        <p:spPr>
          <a:xfrm flipV="1">
            <a:off x="3315250" y="2226597"/>
            <a:ext cx="1040263" cy="238731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001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0.42 = 3 tenths + 12 hundredths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FBFB9C9-E722-4B9D-AC24-C3B716744A40}"/>
              </a:ext>
            </a:extLst>
          </p:cNvPr>
          <p:cNvGrpSpPr/>
          <p:nvPr/>
        </p:nvGrpSpPr>
        <p:grpSpPr>
          <a:xfrm>
            <a:off x="4872922" y="2207504"/>
            <a:ext cx="1436197" cy="1712195"/>
            <a:chOff x="1937483" y="5496527"/>
            <a:chExt cx="980942" cy="1169452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E681D88C-F26E-4031-8AC5-5D94E25BF9D8}"/>
                </a:ext>
              </a:extLst>
            </p:cNvPr>
            <p:cNvGrpSpPr/>
            <p:nvPr/>
          </p:nvGrpSpPr>
          <p:grpSpPr>
            <a:xfrm>
              <a:off x="1937483" y="5496527"/>
              <a:ext cx="980942" cy="254014"/>
              <a:chOff x="1937483" y="5560135"/>
              <a:chExt cx="980942" cy="254014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6C9C298B-E674-41E8-9B7C-86DDE51C7C4C}"/>
                  </a:ext>
                </a:extLst>
              </p:cNvPr>
              <p:cNvSpPr/>
              <p:nvPr/>
            </p:nvSpPr>
            <p:spPr>
              <a:xfrm>
                <a:off x="1937483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5EB9F582-0A4C-4C1F-A22D-D348BBA76BF6}"/>
                  </a:ext>
                </a:extLst>
              </p:cNvPr>
              <p:cNvSpPr/>
              <p:nvPr/>
            </p:nvSpPr>
            <p:spPr>
              <a:xfrm>
                <a:off x="2296227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7EF079E0-03DB-4871-B1DA-7D9D9AE1C5BB}"/>
                  </a:ext>
                </a:extLst>
              </p:cNvPr>
              <p:cNvSpPr/>
              <p:nvPr/>
            </p:nvSpPr>
            <p:spPr>
              <a:xfrm>
                <a:off x="2654971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C3FFF9C1-328A-4F54-A935-B0E116E62E29}"/>
                </a:ext>
              </a:extLst>
            </p:cNvPr>
            <p:cNvGrpSpPr/>
            <p:nvPr/>
          </p:nvGrpSpPr>
          <p:grpSpPr>
            <a:xfrm>
              <a:off x="1937483" y="5801673"/>
              <a:ext cx="980942" cy="254014"/>
              <a:chOff x="1937483" y="5560135"/>
              <a:chExt cx="980942" cy="254014"/>
            </a:xfrm>
          </p:grpSpPr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CE518554-25F2-41AB-A18B-407722594654}"/>
                  </a:ext>
                </a:extLst>
              </p:cNvPr>
              <p:cNvSpPr/>
              <p:nvPr/>
            </p:nvSpPr>
            <p:spPr>
              <a:xfrm>
                <a:off x="1937483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2BB18FDB-6A07-4EDC-8560-A693C26FD9E5}"/>
                  </a:ext>
                </a:extLst>
              </p:cNvPr>
              <p:cNvSpPr/>
              <p:nvPr/>
            </p:nvSpPr>
            <p:spPr>
              <a:xfrm>
                <a:off x="2296227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2CE4593C-C77C-4F06-8DD9-49C8ECAAC342}"/>
                  </a:ext>
                </a:extLst>
              </p:cNvPr>
              <p:cNvSpPr/>
              <p:nvPr/>
            </p:nvSpPr>
            <p:spPr>
              <a:xfrm>
                <a:off x="2654971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B9E6DB3A-D0E8-4184-B86D-E7A7F600AA5F}"/>
                </a:ext>
              </a:extLst>
            </p:cNvPr>
            <p:cNvGrpSpPr/>
            <p:nvPr/>
          </p:nvGrpSpPr>
          <p:grpSpPr>
            <a:xfrm>
              <a:off x="1937483" y="6106819"/>
              <a:ext cx="980942" cy="254014"/>
              <a:chOff x="1937483" y="5560135"/>
              <a:chExt cx="980942" cy="254014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780C96B0-8281-4547-A8D5-4AC05910A0F5}"/>
                  </a:ext>
                </a:extLst>
              </p:cNvPr>
              <p:cNvSpPr/>
              <p:nvPr/>
            </p:nvSpPr>
            <p:spPr>
              <a:xfrm>
                <a:off x="1937483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29C85399-FC49-4A34-B764-20CCA79CF08A}"/>
                  </a:ext>
                </a:extLst>
              </p:cNvPr>
              <p:cNvSpPr/>
              <p:nvPr/>
            </p:nvSpPr>
            <p:spPr>
              <a:xfrm>
                <a:off x="2296227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960B9BD8-2CF4-45AF-8D7C-ABE28EDB87DD}"/>
                  </a:ext>
                </a:extLst>
              </p:cNvPr>
              <p:cNvSpPr/>
              <p:nvPr/>
            </p:nvSpPr>
            <p:spPr>
              <a:xfrm>
                <a:off x="2654971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26FA161B-4BD9-48B7-918E-6FB1C63214BC}"/>
                </a:ext>
              </a:extLst>
            </p:cNvPr>
            <p:cNvGrpSpPr/>
            <p:nvPr/>
          </p:nvGrpSpPr>
          <p:grpSpPr>
            <a:xfrm>
              <a:off x="1937483" y="6411965"/>
              <a:ext cx="980942" cy="254014"/>
              <a:chOff x="1937483" y="5560135"/>
              <a:chExt cx="980942" cy="254014"/>
            </a:xfrm>
          </p:grpSpPr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8AB8B225-C50B-42B7-B828-2395F6BC6809}"/>
                  </a:ext>
                </a:extLst>
              </p:cNvPr>
              <p:cNvSpPr/>
              <p:nvPr/>
            </p:nvSpPr>
            <p:spPr>
              <a:xfrm>
                <a:off x="1937483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5B9963B3-39B9-4734-B675-A4BE0241C726}"/>
                  </a:ext>
                </a:extLst>
              </p:cNvPr>
              <p:cNvSpPr/>
              <p:nvPr/>
            </p:nvSpPr>
            <p:spPr>
              <a:xfrm>
                <a:off x="2296227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0652B6C4-1D8E-456C-98E0-4FE603507C30}"/>
                  </a:ext>
                </a:extLst>
              </p:cNvPr>
              <p:cNvSpPr/>
              <p:nvPr/>
            </p:nvSpPr>
            <p:spPr>
              <a:xfrm>
                <a:off x="2654971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6256505-0C82-446A-A7A0-C662B89B84A1}"/>
              </a:ext>
            </a:extLst>
          </p:cNvPr>
          <p:cNvGrpSpPr/>
          <p:nvPr/>
        </p:nvGrpSpPr>
        <p:grpSpPr>
          <a:xfrm>
            <a:off x="3552067" y="2207504"/>
            <a:ext cx="915952" cy="813586"/>
            <a:chOff x="1119732" y="6254993"/>
            <a:chExt cx="625607" cy="555690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B3AD5D51-8461-40B2-9F80-0508C80C5336}"/>
                </a:ext>
              </a:extLst>
            </p:cNvPr>
            <p:cNvGrpSpPr/>
            <p:nvPr/>
          </p:nvGrpSpPr>
          <p:grpSpPr>
            <a:xfrm>
              <a:off x="1119732" y="6254993"/>
              <a:ext cx="621310" cy="254014"/>
              <a:chOff x="1099298" y="5496527"/>
              <a:chExt cx="621310" cy="254014"/>
            </a:xfrm>
          </p:grpSpPr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28C9E121-DD01-43B3-BCB7-502F8EE277AC}"/>
                  </a:ext>
                </a:extLst>
              </p:cNvPr>
              <p:cNvSpPr/>
              <p:nvPr/>
            </p:nvSpPr>
            <p:spPr>
              <a:xfrm>
                <a:off x="1099298" y="5496527"/>
                <a:ext cx="263454" cy="254014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0.1</a:t>
                </a:r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C32A2F5D-94EF-4F90-B739-FA15D1464A0A}"/>
                  </a:ext>
                </a:extLst>
              </p:cNvPr>
              <p:cNvSpPr/>
              <p:nvPr/>
            </p:nvSpPr>
            <p:spPr>
              <a:xfrm>
                <a:off x="1457154" y="5496527"/>
                <a:ext cx="263454" cy="254014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0.1</a:t>
                </a:r>
              </a:p>
            </p:txBody>
          </p:sp>
        </p:grp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FFBC10DE-01A0-48D1-B0C2-0B3BF853DD76}"/>
                </a:ext>
              </a:extLst>
            </p:cNvPr>
            <p:cNvSpPr/>
            <p:nvPr/>
          </p:nvSpPr>
          <p:spPr>
            <a:xfrm>
              <a:off x="1481885" y="6556669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46776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0.42 = 3 tenths + 12 hundredths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True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FBFB9C9-E722-4B9D-AC24-C3B716744A40}"/>
              </a:ext>
            </a:extLst>
          </p:cNvPr>
          <p:cNvGrpSpPr/>
          <p:nvPr/>
        </p:nvGrpSpPr>
        <p:grpSpPr>
          <a:xfrm>
            <a:off x="4872922" y="2207504"/>
            <a:ext cx="1436197" cy="1712195"/>
            <a:chOff x="1937483" y="5496527"/>
            <a:chExt cx="980942" cy="1169452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E681D88C-F26E-4031-8AC5-5D94E25BF9D8}"/>
                </a:ext>
              </a:extLst>
            </p:cNvPr>
            <p:cNvGrpSpPr/>
            <p:nvPr/>
          </p:nvGrpSpPr>
          <p:grpSpPr>
            <a:xfrm>
              <a:off x="1937483" y="5496527"/>
              <a:ext cx="980942" cy="254014"/>
              <a:chOff x="1937483" y="5560135"/>
              <a:chExt cx="980942" cy="254014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6C9C298B-E674-41E8-9B7C-86DDE51C7C4C}"/>
                  </a:ext>
                </a:extLst>
              </p:cNvPr>
              <p:cNvSpPr/>
              <p:nvPr/>
            </p:nvSpPr>
            <p:spPr>
              <a:xfrm>
                <a:off x="1937483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5EB9F582-0A4C-4C1F-A22D-D348BBA76BF6}"/>
                  </a:ext>
                </a:extLst>
              </p:cNvPr>
              <p:cNvSpPr/>
              <p:nvPr/>
            </p:nvSpPr>
            <p:spPr>
              <a:xfrm>
                <a:off x="2296227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7EF079E0-03DB-4871-B1DA-7D9D9AE1C5BB}"/>
                  </a:ext>
                </a:extLst>
              </p:cNvPr>
              <p:cNvSpPr/>
              <p:nvPr/>
            </p:nvSpPr>
            <p:spPr>
              <a:xfrm>
                <a:off x="2654971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C3FFF9C1-328A-4F54-A935-B0E116E62E29}"/>
                </a:ext>
              </a:extLst>
            </p:cNvPr>
            <p:cNvGrpSpPr/>
            <p:nvPr/>
          </p:nvGrpSpPr>
          <p:grpSpPr>
            <a:xfrm>
              <a:off x="1937483" y="5801673"/>
              <a:ext cx="980942" cy="254014"/>
              <a:chOff x="1937483" y="5560135"/>
              <a:chExt cx="980942" cy="254014"/>
            </a:xfrm>
          </p:grpSpPr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CE518554-25F2-41AB-A18B-407722594654}"/>
                  </a:ext>
                </a:extLst>
              </p:cNvPr>
              <p:cNvSpPr/>
              <p:nvPr/>
            </p:nvSpPr>
            <p:spPr>
              <a:xfrm>
                <a:off x="1937483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2BB18FDB-6A07-4EDC-8560-A693C26FD9E5}"/>
                  </a:ext>
                </a:extLst>
              </p:cNvPr>
              <p:cNvSpPr/>
              <p:nvPr/>
            </p:nvSpPr>
            <p:spPr>
              <a:xfrm>
                <a:off x="2296227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2CE4593C-C77C-4F06-8DD9-49C8ECAAC342}"/>
                  </a:ext>
                </a:extLst>
              </p:cNvPr>
              <p:cNvSpPr/>
              <p:nvPr/>
            </p:nvSpPr>
            <p:spPr>
              <a:xfrm>
                <a:off x="2654971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B9E6DB3A-D0E8-4184-B86D-E7A7F600AA5F}"/>
                </a:ext>
              </a:extLst>
            </p:cNvPr>
            <p:cNvGrpSpPr/>
            <p:nvPr/>
          </p:nvGrpSpPr>
          <p:grpSpPr>
            <a:xfrm>
              <a:off x="1937483" y="6106819"/>
              <a:ext cx="980942" cy="254014"/>
              <a:chOff x="1937483" y="5560135"/>
              <a:chExt cx="980942" cy="254014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780C96B0-8281-4547-A8D5-4AC05910A0F5}"/>
                  </a:ext>
                </a:extLst>
              </p:cNvPr>
              <p:cNvSpPr/>
              <p:nvPr/>
            </p:nvSpPr>
            <p:spPr>
              <a:xfrm>
                <a:off x="1937483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29C85399-FC49-4A34-B764-20CCA79CF08A}"/>
                  </a:ext>
                </a:extLst>
              </p:cNvPr>
              <p:cNvSpPr/>
              <p:nvPr/>
            </p:nvSpPr>
            <p:spPr>
              <a:xfrm>
                <a:off x="2296227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960B9BD8-2CF4-45AF-8D7C-ABE28EDB87DD}"/>
                  </a:ext>
                </a:extLst>
              </p:cNvPr>
              <p:cNvSpPr/>
              <p:nvPr/>
            </p:nvSpPr>
            <p:spPr>
              <a:xfrm>
                <a:off x="2654971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26FA161B-4BD9-48B7-918E-6FB1C63214BC}"/>
                </a:ext>
              </a:extLst>
            </p:cNvPr>
            <p:cNvGrpSpPr/>
            <p:nvPr/>
          </p:nvGrpSpPr>
          <p:grpSpPr>
            <a:xfrm>
              <a:off x="1937483" y="6411965"/>
              <a:ext cx="980942" cy="254014"/>
              <a:chOff x="1937483" y="5560135"/>
              <a:chExt cx="980942" cy="254014"/>
            </a:xfrm>
          </p:grpSpPr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8AB8B225-C50B-42B7-B828-2395F6BC6809}"/>
                  </a:ext>
                </a:extLst>
              </p:cNvPr>
              <p:cNvSpPr/>
              <p:nvPr/>
            </p:nvSpPr>
            <p:spPr>
              <a:xfrm>
                <a:off x="1937483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5B9963B3-39B9-4734-B675-A4BE0241C726}"/>
                  </a:ext>
                </a:extLst>
              </p:cNvPr>
              <p:cNvSpPr/>
              <p:nvPr/>
            </p:nvSpPr>
            <p:spPr>
              <a:xfrm>
                <a:off x="2296227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0652B6C4-1D8E-456C-98E0-4FE603507C30}"/>
                  </a:ext>
                </a:extLst>
              </p:cNvPr>
              <p:cNvSpPr/>
              <p:nvPr/>
            </p:nvSpPr>
            <p:spPr>
              <a:xfrm>
                <a:off x="2654971" y="5560135"/>
                <a:ext cx="263454" cy="254014"/>
              </a:xfrm>
              <a:prstGeom prst="ellipse">
                <a:avLst/>
              </a:prstGeom>
              <a:solidFill>
                <a:srgbClr val="FFD1CD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0.01</a:t>
                </a:r>
              </a:p>
            </p:txBody>
          </p:sp>
        </p:grp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6256505-0C82-446A-A7A0-C662B89B84A1}"/>
              </a:ext>
            </a:extLst>
          </p:cNvPr>
          <p:cNvGrpSpPr/>
          <p:nvPr/>
        </p:nvGrpSpPr>
        <p:grpSpPr>
          <a:xfrm>
            <a:off x="3552067" y="2207504"/>
            <a:ext cx="915952" cy="813586"/>
            <a:chOff x="1119732" y="6254993"/>
            <a:chExt cx="625607" cy="555690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B3AD5D51-8461-40B2-9F80-0508C80C5336}"/>
                </a:ext>
              </a:extLst>
            </p:cNvPr>
            <p:cNvGrpSpPr/>
            <p:nvPr/>
          </p:nvGrpSpPr>
          <p:grpSpPr>
            <a:xfrm>
              <a:off x="1119732" y="6254993"/>
              <a:ext cx="621310" cy="254014"/>
              <a:chOff x="1099298" y="5496527"/>
              <a:chExt cx="621310" cy="254014"/>
            </a:xfrm>
          </p:grpSpPr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28C9E121-DD01-43B3-BCB7-502F8EE277AC}"/>
                  </a:ext>
                </a:extLst>
              </p:cNvPr>
              <p:cNvSpPr/>
              <p:nvPr/>
            </p:nvSpPr>
            <p:spPr>
              <a:xfrm>
                <a:off x="1099298" y="5496527"/>
                <a:ext cx="263454" cy="254014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0.1</a:t>
                </a:r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C32A2F5D-94EF-4F90-B739-FA15D1464A0A}"/>
                  </a:ext>
                </a:extLst>
              </p:cNvPr>
              <p:cNvSpPr/>
              <p:nvPr/>
            </p:nvSpPr>
            <p:spPr>
              <a:xfrm>
                <a:off x="1457154" y="5496527"/>
                <a:ext cx="263454" cy="254014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GB" sz="7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0.1</a:t>
                </a:r>
              </a:p>
            </p:txBody>
          </p:sp>
        </p:grp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FFBC10DE-01A0-48D1-B0C2-0B3BF853DD76}"/>
                </a:ext>
              </a:extLst>
            </p:cNvPr>
            <p:cNvSpPr/>
            <p:nvPr/>
          </p:nvSpPr>
          <p:spPr>
            <a:xfrm>
              <a:off x="1481885" y="6556669"/>
              <a:ext cx="263454" cy="254014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0.1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7820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86144f90-c7b6-48d0-aae5-f5e9e48cc3df"/>
    <ds:schemaRef ds:uri="5c7a0828-c5e4-45f8-a074-18a8fdc88ec6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CEE7712-A849-442D-A4BA-2CAFD74CB5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1259</TotalTime>
  <Words>832</Words>
  <Application>Microsoft Office PowerPoint</Application>
  <PresentationFormat>On-screen Show (4:3)</PresentationFormat>
  <Paragraphs>510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49</cp:revision>
  <dcterms:created xsi:type="dcterms:W3CDTF">2018-03-17T10:08:43Z</dcterms:created>
  <dcterms:modified xsi:type="dcterms:W3CDTF">2022-02-27T17:19:44Z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