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entral.espresso.co.uk/espresso/primary_uk/subject/module/video/item858870/grade2/module858868/index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entral.espresso.co.uk/espresso/primary_uk/subject/module/video/item874806/grade2/module858868/index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English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Tuesday 9</a:t>
            </a:r>
            <a:r>
              <a:rPr lang="en-GB" baseline="30000" dirty="0" smtClean="0"/>
              <a:t>th</a:t>
            </a:r>
            <a:r>
              <a:rPr lang="en-GB" dirty="0" smtClean="0"/>
              <a:t> February,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13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422" y="2286002"/>
            <a:ext cx="8688438" cy="18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7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7765" y="646043"/>
            <a:ext cx="926326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news?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‘News’ is not new – first to published by the Romans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associated with politics, war and natural disasters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can be good news about sport, science or something silly or fun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newspaper published 1621 ‘</a:t>
            </a:r>
            <a:r>
              <a:rPr lang="en-GB" sz="2800" b="1" i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Corante</a:t>
            </a:r>
            <a:r>
              <a:rPr lang="en-GB" sz="2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i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1702 </a:t>
            </a:r>
            <a:r>
              <a:rPr lang="en-GB" sz="2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Daily Courante </a:t>
            </a: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the first regular daily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04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1435" y="834887"/>
            <a:ext cx="832899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Identifying the key features of a newspaper report:</a:t>
            </a:r>
          </a:p>
          <a:p>
            <a:endParaRPr lang="en-GB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 on to Espresso.</a:t>
            </a:r>
          </a:p>
          <a:p>
            <a:endParaRPr lang="en-GB" sz="28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Watch the following clip...</a:t>
            </a:r>
          </a:p>
          <a:p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central.espresso.co.uk/espresso/primary_uk/subject/module/video/item858870/grade2/module858868/index.html</a:t>
            </a:r>
            <a:endParaRPr lang="en-GB" sz="24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Annotate your newspaper report (see website for copy)</a:t>
            </a:r>
          </a:p>
          <a:p>
            <a:endParaRPr lang="en-GB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a ruler to draw straight lines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409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08280">
            <a:off x="8456170" y="2042352"/>
            <a:ext cx="3147923" cy="4139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359" y="1045969"/>
            <a:ext cx="4034045" cy="5445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1477">
            <a:off x="571887" y="1980896"/>
            <a:ext cx="3482026" cy="4465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9409" y="276205"/>
            <a:ext cx="5396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Current Front </a:t>
            </a:r>
            <a:r>
              <a:rPr lang="en-GB" sz="3600" b="1" dirty="0"/>
              <a:t>P</a:t>
            </a:r>
            <a:r>
              <a:rPr lang="en-GB" sz="3600" b="1" dirty="0" smtClean="0"/>
              <a:t>ages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03106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947" y="228043"/>
            <a:ext cx="4572000" cy="6723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1749287"/>
            <a:ext cx="2941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recap…</a:t>
            </a:r>
            <a:endParaRPr lang="en-GB" sz="4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102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4965" y="437322"/>
            <a:ext cx="830911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Today’s Task:</a:t>
            </a:r>
          </a:p>
          <a:p>
            <a:endParaRPr lang="en-GB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 4: Match the names of parts of the newspaper with their definition. Stick the completed pairs in your books.</a:t>
            </a:r>
          </a:p>
          <a:p>
            <a:endParaRPr lang="en-GB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 5: Using the cards as a reminder, explain the role of the different parts of a newspaper. Can you find any other key features?</a:t>
            </a:r>
          </a:p>
          <a:p>
            <a:endParaRPr lang="en-GB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 6: Describe the different parts of the newspaper and their role. What other key features of this text type can you identify?</a:t>
            </a:r>
            <a:endParaRPr lang="en-GB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90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5878" y="904461"/>
            <a:ext cx="8458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Plenary:</a:t>
            </a:r>
          </a:p>
          <a:p>
            <a:endParaRPr lang="en-GB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 in to Espresso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Watch the following clip to find out more about the different type of newspapers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central.espresso.co.uk/espresso/primary_uk/subject/module/video/item874806/grade2/module858868/index.html</a:t>
            </a:r>
            <a:endParaRPr lang="en-GB" sz="24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note of the different types of newspaper and their style and content </a:t>
            </a: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your books – </a:t>
            </a: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 discuss this in the next lesson.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52712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158</TotalTime>
  <Words>239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Wingdings 3</vt:lpstr>
      <vt:lpstr>Wisp</vt:lpstr>
      <vt:lpstr>English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</dc:title>
  <dc:creator>Katy Duncan</dc:creator>
  <cp:lastModifiedBy>Katy Duncan</cp:lastModifiedBy>
  <cp:revision>10</cp:revision>
  <dcterms:created xsi:type="dcterms:W3CDTF">2021-02-05T03:08:10Z</dcterms:created>
  <dcterms:modified xsi:type="dcterms:W3CDTF">2021-02-05T09:58:47Z</dcterms:modified>
</cp:coreProperties>
</file>