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434" r:id="rId5"/>
    <p:sldId id="365" r:id="rId6"/>
    <p:sldId id="366" r:id="rId7"/>
    <p:sldId id="360" r:id="rId8"/>
    <p:sldId id="390" r:id="rId9"/>
    <p:sldId id="386" r:id="rId10"/>
    <p:sldId id="421" r:id="rId11"/>
    <p:sldId id="387" r:id="rId12"/>
    <p:sldId id="396" r:id="rId13"/>
    <p:sldId id="428" r:id="rId14"/>
    <p:sldId id="429" r:id="rId15"/>
    <p:sldId id="430" r:id="rId16"/>
    <p:sldId id="431" r:id="rId17"/>
    <p:sldId id="432" r:id="rId18"/>
    <p:sldId id="389" r:id="rId19"/>
    <p:sldId id="423" r:id="rId20"/>
    <p:sldId id="424" r:id="rId21"/>
    <p:sldId id="355" r:id="rId22"/>
    <p:sldId id="40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1F219-CC38-4793-9FE4-1CDC273485DD}" v="10" dt="2020-01-15T16:39:55.040"/>
    <p1510:client id="{15D405FF-AEB1-493C-9852-D0D53631A022}" v="1" dt="2020-01-15T11:28:43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1" autoAdjust="0"/>
    <p:restoredTop sz="91280" autoAdjust="0"/>
  </p:normalViewPr>
  <p:slideViewPr>
    <p:cSldViewPr snapToGrid="0">
      <p:cViewPr varScale="1">
        <p:scale>
          <a:sx n="68" d="100"/>
          <a:sy n="68" d="100"/>
        </p:scale>
        <p:origin x="12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Fitzpatrick" userId="d1b284ec-d1dd-4765-b823-b34899491c26" providerId="ADAL" clId="{0711F219-CC38-4793-9FE4-1CDC273485DD}"/>
    <pc:docChg chg="undo custSel addSld delSld modSld">
      <pc:chgData name="Jan Fitzpatrick" userId="d1b284ec-d1dd-4765-b823-b34899491c26" providerId="ADAL" clId="{0711F219-CC38-4793-9FE4-1CDC273485DD}" dt="2020-01-15T16:42:32.676" v="96" actId="20577"/>
      <pc:docMkLst>
        <pc:docMk/>
      </pc:docMkLst>
      <pc:sldChg chg="modSp">
        <pc:chgData name="Jan Fitzpatrick" userId="d1b284ec-d1dd-4765-b823-b34899491c26" providerId="ADAL" clId="{0711F219-CC38-4793-9FE4-1CDC273485DD}" dt="2020-01-15T16:30:33.241" v="0" actId="20577"/>
        <pc:sldMkLst>
          <pc:docMk/>
          <pc:sldMk cId="2637481266" sldId="256"/>
        </pc:sldMkLst>
        <pc:spChg chg="mod">
          <ac:chgData name="Jan Fitzpatrick" userId="d1b284ec-d1dd-4765-b823-b34899491c26" providerId="ADAL" clId="{0711F219-CC38-4793-9FE4-1CDC273485DD}" dt="2020-01-15T16:30:33.241" v="0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del">
        <pc:chgData name="Jan Fitzpatrick" userId="d1b284ec-d1dd-4765-b823-b34899491c26" providerId="ADAL" clId="{0711F219-CC38-4793-9FE4-1CDC273485DD}" dt="2020-01-15T16:38:38.472" v="40" actId="2696"/>
        <pc:sldMkLst>
          <pc:docMk/>
          <pc:sldMk cId="636014570" sldId="314"/>
        </pc:sldMkLst>
      </pc:sldChg>
      <pc:sldChg chg="modSp">
        <pc:chgData name="Jan Fitzpatrick" userId="d1b284ec-d1dd-4765-b823-b34899491c26" providerId="ADAL" clId="{0711F219-CC38-4793-9FE4-1CDC273485DD}" dt="2020-01-15T16:32:08.597" v="1" actId="1037"/>
        <pc:sldMkLst>
          <pc:docMk/>
          <pc:sldMk cId="2716200853" sldId="386"/>
        </pc:sldMkLst>
        <pc:graphicFrameChg chg="mod">
          <ac:chgData name="Jan Fitzpatrick" userId="d1b284ec-d1dd-4765-b823-b34899491c26" providerId="ADAL" clId="{0711F219-CC38-4793-9FE4-1CDC273485DD}" dt="2020-01-15T16:32:08.597" v="1" actId="1037"/>
          <ac:graphicFrameMkLst>
            <pc:docMk/>
            <pc:sldMk cId="2716200853" sldId="386"/>
            <ac:graphicFrameMk id="14" creationId="{B19BD420-A001-124A-892F-7BE49D2FC0F6}"/>
          </ac:graphicFrameMkLst>
        </pc:graphicFrameChg>
      </pc:sldChg>
      <pc:sldChg chg="modSp">
        <pc:chgData name="Jan Fitzpatrick" userId="d1b284ec-d1dd-4765-b823-b34899491c26" providerId="ADAL" clId="{0711F219-CC38-4793-9FE4-1CDC273485DD}" dt="2020-01-15T16:42:17.382" v="89" actId="20577"/>
        <pc:sldMkLst>
          <pc:docMk/>
          <pc:sldMk cId="460284689" sldId="389"/>
        </pc:sldMkLst>
        <pc:spChg chg="mod">
          <ac:chgData name="Jan Fitzpatrick" userId="d1b284ec-d1dd-4765-b823-b34899491c26" providerId="ADAL" clId="{0711F219-CC38-4793-9FE4-1CDC273485DD}" dt="2020-01-15T16:42:17.382" v="89" actId="20577"/>
          <ac:spMkLst>
            <pc:docMk/>
            <pc:sldMk cId="460284689" sldId="389"/>
            <ac:spMk id="19" creationId="{5252A847-DE45-4FA3-A1F8-EEBEB845FF8E}"/>
          </ac:spMkLst>
        </pc:spChg>
      </pc:sldChg>
      <pc:sldChg chg="del">
        <pc:chgData name="Jan Fitzpatrick" userId="d1b284ec-d1dd-4765-b823-b34899491c26" providerId="ADAL" clId="{0711F219-CC38-4793-9FE4-1CDC273485DD}" dt="2020-01-15T16:39:12.108" v="75" actId="47"/>
        <pc:sldMkLst>
          <pc:docMk/>
          <pc:sldMk cId="1462867511" sldId="419"/>
        </pc:sldMkLst>
      </pc:sldChg>
      <pc:sldChg chg="del">
        <pc:chgData name="Jan Fitzpatrick" userId="d1b284ec-d1dd-4765-b823-b34899491c26" providerId="ADAL" clId="{0711F219-CC38-4793-9FE4-1CDC273485DD}" dt="2020-01-15T16:40:03.004" v="78" actId="2696"/>
        <pc:sldMkLst>
          <pc:docMk/>
          <pc:sldMk cId="2700538540" sldId="420"/>
        </pc:sldMkLst>
      </pc:sldChg>
      <pc:sldChg chg="modSp">
        <pc:chgData name="Jan Fitzpatrick" userId="d1b284ec-d1dd-4765-b823-b34899491c26" providerId="ADAL" clId="{0711F219-CC38-4793-9FE4-1CDC273485DD}" dt="2020-01-15T16:42:26.160" v="93" actId="20577"/>
        <pc:sldMkLst>
          <pc:docMk/>
          <pc:sldMk cId="3785086578" sldId="423"/>
        </pc:sldMkLst>
        <pc:spChg chg="mod">
          <ac:chgData name="Jan Fitzpatrick" userId="d1b284ec-d1dd-4765-b823-b34899491c26" providerId="ADAL" clId="{0711F219-CC38-4793-9FE4-1CDC273485DD}" dt="2020-01-15T16:42:26.160" v="93" actId="20577"/>
          <ac:spMkLst>
            <pc:docMk/>
            <pc:sldMk cId="3785086578" sldId="423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0711F219-CC38-4793-9FE4-1CDC273485DD}" dt="2020-01-15T16:42:32.676" v="96" actId="20577"/>
        <pc:sldMkLst>
          <pc:docMk/>
          <pc:sldMk cId="1975385802" sldId="424"/>
        </pc:sldMkLst>
        <pc:spChg chg="mod">
          <ac:chgData name="Jan Fitzpatrick" userId="d1b284ec-d1dd-4765-b823-b34899491c26" providerId="ADAL" clId="{0711F219-CC38-4793-9FE4-1CDC273485DD}" dt="2020-01-15T16:42:32.676" v="96" actId="20577"/>
          <ac:spMkLst>
            <pc:docMk/>
            <pc:sldMk cId="1975385802" sldId="424"/>
            <ac:spMk id="19" creationId="{5252A847-DE45-4FA3-A1F8-EEBEB845FF8E}"/>
          </ac:spMkLst>
        </pc:spChg>
      </pc:sldChg>
      <pc:sldChg chg="addSp delSp modSp add">
        <pc:chgData name="Jan Fitzpatrick" userId="d1b284ec-d1dd-4765-b823-b34899491c26" providerId="ADAL" clId="{0711F219-CC38-4793-9FE4-1CDC273485DD}" dt="2020-01-15T16:37:50.508" v="39" actId="1076"/>
        <pc:sldMkLst>
          <pc:docMk/>
          <pc:sldMk cId="3767108553" sldId="425"/>
        </pc:sldMkLst>
        <pc:spChg chg="add del">
          <ac:chgData name="Jan Fitzpatrick" userId="d1b284ec-d1dd-4765-b823-b34899491c26" providerId="ADAL" clId="{0711F219-CC38-4793-9FE4-1CDC273485DD}" dt="2020-01-15T16:34:26.608" v="16" actId="478"/>
          <ac:spMkLst>
            <pc:docMk/>
            <pc:sldMk cId="3767108553" sldId="425"/>
            <ac:spMk id="13" creationId="{F638FD1C-80A6-44A6-B3D2-C4114B56256B}"/>
          </ac:spMkLst>
        </pc:spChg>
        <pc:spChg chg="add">
          <ac:chgData name="Jan Fitzpatrick" userId="d1b284ec-d1dd-4765-b823-b34899491c26" providerId="ADAL" clId="{0711F219-CC38-4793-9FE4-1CDC273485DD}" dt="2020-01-15T16:35:24.356" v="35"/>
          <ac:spMkLst>
            <pc:docMk/>
            <pc:sldMk cId="3767108553" sldId="425"/>
            <ac:spMk id="15" creationId="{BEA52917-0F4D-4C61-848A-9B96D63389F6}"/>
          </ac:spMkLst>
        </pc:spChg>
        <pc:spChg chg="add del">
          <ac:chgData name="Jan Fitzpatrick" userId="d1b284ec-d1dd-4765-b823-b34899491c26" providerId="ADAL" clId="{0711F219-CC38-4793-9FE4-1CDC273485DD}" dt="2020-01-15T16:34:26.608" v="16" actId="478"/>
          <ac:spMkLst>
            <pc:docMk/>
            <pc:sldMk cId="3767108553" sldId="425"/>
            <ac:spMk id="16" creationId="{5898EDAF-3F2F-40A4-99FD-73F317E8756C}"/>
          </ac:spMkLst>
        </pc:spChg>
        <pc:spChg chg="add del">
          <ac:chgData name="Jan Fitzpatrick" userId="d1b284ec-d1dd-4765-b823-b34899491c26" providerId="ADAL" clId="{0711F219-CC38-4793-9FE4-1CDC273485DD}" dt="2020-01-15T16:34:26.608" v="16" actId="478"/>
          <ac:spMkLst>
            <pc:docMk/>
            <pc:sldMk cId="3767108553" sldId="425"/>
            <ac:spMk id="17" creationId="{32744D37-90FA-4B30-8D5E-462A1C4594FE}"/>
          </ac:spMkLst>
        </pc:spChg>
        <pc:spChg chg="mod">
          <ac:chgData name="Jan Fitzpatrick" userId="d1b284ec-d1dd-4765-b823-b34899491c26" providerId="ADAL" clId="{0711F219-CC38-4793-9FE4-1CDC273485DD}" dt="2020-01-15T16:35:10.999" v="34" actId="403"/>
          <ac:spMkLst>
            <pc:docMk/>
            <pc:sldMk cId="3767108553" sldId="425"/>
            <ac:spMk id="19" creationId="{5252A847-DE45-4FA3-A1F8-EEBEB845FF8E}"/>
          </ac:spMkLst>
        </pc:spChg>
        <pc:spChg chg="add del">
          <ac:chgData name="Jan Fitzpatrick" userId="d1b284ec-d1dd-4765-b823-b34899491c26" providerId="ADAL" clId="{0711F219-CC38-4793-9FE4-1CDC273485DD}" dt="2020-01-15T16:34:26.608" v="16" actId="478"/>
          <ac:spMkLst>
            <pc:docMk/>
            <pc:sldMk cId="3767108553" sldId="425"/>
            <ac:spMk id="20" creationId="{D67E2A68-9660-4C77-981E-DCEEAB6D6C44}"/>
          </ac:spMkLst>
        </pc:spChg>
        <pc:spChg chg="add">
          <ac:chgData name="Jan Fitzpatrick" userId="d1b284ec-d1dd-4765-b823-b34899491c26" providerId="ADAL" clId="{0711F219-CC38-4793-9FE4-1CDC273485DD}" dt="2020-01-15T16:35:24.356" v="35"/>
          <ac:spMkLst>
            <pc:docMk/>
            <pc:sldMk cId="3767108553" sldId="425"/>
            <ac:spMk id="21" creationId="{EB8546CF-172C-45D6-88DB-8B6F11654EF6}"/>
          </ac:spMkLst>
        </pc:spChg>
        <pc:grpChg chg="add del">
          <ac:chgData name="Jan Fitzpatrick" userId="d1b284ec-d1dd-4765-b823-b34899491c26" providerId="ADAL" clId="{0711F219-CC38-4793-9FE4-1CDC273485DD}" dt="2020-01-15T16:36:40.094" v="37"/>
          <ac:grpSpMkLst>
            <pc:docMk/>
            <pc:sldMk cId="3767108553" sldId="425"/>
            <ac:grpSpMk id="23" creationId="{B00EB5AC-1EC1-47A1-8B5D-5870146F47D3}"/>
          </ac:grpSpMkLst>
        </pc:grpChg>
        <pc:graphicFrameChg chg="add">
          <ac:chgData name="Jan Fitzpatrick" userId="d1b284ec-d1dd-4765-b823-b34899491c26" providerId="ADAL" clId="{0711F219-CC38-4793-9FE4-1CDC273485DD}" dt="2020-01-15T16:35:24.356" v="35"/>
          <ac:graphicFrameMkLst>
            <pc:docMk/>
            <pc:sldMk cId="3767108553" sldId="425"/>
            <ac:graphicFrameMk id="14" creationId="{1F378171-690D-4843-8DD8-2CEF51DCA455}"/>
          </ac:graphicFrameMkLst>
        </pc:graphicFrameChg>
        <pc:graphicFrameChg chg="add">
          <ac:chgData name="Jan Fitzpatrick" userId="d1b284ec-d1dd-4765-b823-b34899491c26" providerId="ADAL" clId="{0711F219-CC38-4793-9FE4-1CDC273485DD}" dt="2020-01-15T16:35:24.356" v="35"/>
          <ac:graphicFrameMkLst>
            <pc:docMk/>
            <pc:sldMk cId="3767108553" sldId="425"/>
            <ac:graphicFrameMk id="22" creationId="{231F9BBF-128C-4D7C-A775-A139D662FCEF}"/>
          </ac:graphicFrameMkLst>
        </pc:graphicFrameChg>
        <pc:picChg chg="add del">
          <ac:chgData name="Jan Fitzpatrick" userId="d1b284ec-d1dd-4765-b823-b34899491c26" providerId="ADAL" clId="{0711F219-CC38-4793-9FE4-1CDC273485DD}" dt="2020-01-15T16:34:26.608" v="16" actId="478"/>
          <ac:picMkLst>
            <pc:docMk/>
            <pc:sldMk cId="3767108553" sldId="425"/>
            <ac:picMk id="3" creationId="{40F3C266-9843-4003-BCFE-092234AD40B3}"/>
          </ac:picMkLst>
        </pc:picChg>
        <pc:picChg chg="add del">
          <ac:chgData name="Jan Fitzpatrick" userId="d1b284ec-d1dd-4765-b823-b34899491c26" providerId="ADAL" clId="{0711F219-CC38-4793-9FE4-1CDC273485DD}" dt="2020-01-15T16:34:26.608" v="16" actId="478"/>
          <ac:picMkLst>
            <pc:docMk/>
            <pc:sldMk cId="3767108553" sldId="425"/>
            <ac:picMk id="5" creationId="{6B87909A-05DF-4BA8-8E62-4B1D784EFA09}"/>
          </ac:picMkLst>
        </pc:picChg>
        <pc:picChg chg="add del">
          <ac:chgData name="Jan Fitzpatrick" userId="d1b284ec-d1dd-4765-b823-b34899491c26" providerId="ADAL" clId="{0711F219-CC38-4793-9FE4-1CDC273485DD}" dt="2020-01-15T16:34:26.608" v="16" actId="478"/>
          <ac:picMkLst>
            <pc:docMk/>
            <pc:sldMk cId="3767108553" sldId="425"/>
            <ac:picMk id="10" creationId="{09017C03-C6FC-4203-8D81-27A9DBF8F0DE}"/>
          </ac:picMkLst>
        </pc:picChg>
        <pc:picChg chg="add del">
          <ac:chgData name="Jan Fitzpatrick" userId="d1b284ec-d1dd-4765-b823-b34899491c26" providerId="ADAL" clId="{0711F219-CC38-4793-9FE4-1CDC273485DD}" dt="2020-01-15T16:34:26.608" v="16" actId="478"/>
          <ac:picMkLst>
            <pc:docMk/>
            <pc:sldMk cId="3767108553" sldId="425"/>
            <ac:picMk id="12" creationId="{3C643F4C-3004-4195-9878-941380E77122}"/>
          </ac:picMkLst>
        </pc:picChg>
        <pc:picChg chg="add mod">
          <ac:chgData name="Jan Fitzpatrick" userId="d1b284ec-d1dd-4765-b823-b34899491c26" providerId="ADAL" clId="{0711F219-CC38-4793-9FE4-1CDC273485DD}" dt="2020-01-15T16:37:50.508" v="39" actId="1076"/>
          <ac:picMkLst>
            <pc:docMk/>
            <pc:sldMk cId="3767108553" sldId="425"/>
            <ac:picMk id="40" creationId="{14AA6AEF-655B-44FC-8B0A-351B9F2C20DB}"/>
          </ac:picMkLst>
        </pc:picChg>
      </pc:sldChg>
      <pc:sldChg chg="modSp add">
        <pc:chgData name="Jan Fitzpatrick" userId="d1b284ec-d1dd-4765-b823-b34899491c26" providerId="ADAL" clId="{0711F219-CC38-4793-9FE4-1CDC273485DD}" dt="2020-01-15T16:39:00.580" v="73" actId="5793"/>
        <pc:sldMkLst>
          <pc:docMk/>
          <pc:sldMk cId="2573519622" sldId="426"/>
        </pc:sldMkLst>
        <pc:spChg chg="mod">
          <ac:chgData name="Jan Fitzpatrick" userId="d1b284ec-d1dd-4765-b823-b34899491c26" providerId="ADAL" clId="{0711F219-CC38-4793-9FE4-1CDC273485DD}" dt="2020-01-15T16:39:00.580" v="73" actId="5793"/>
          <ac:spMkLst>
            <pc:docMk/>
            <pc:sldMk cId="2573519622" sldId="426"/>
            <ac:spMk id="19" creationId="{5252A847-DE45-4FA3-A1F8-EEBEB845FF8E}"/>
          </ac:spMkLst>
        </pc:spChg>
      </pc:sldChg>
      <pc:sldChg chg="addSp modSp add">
        <pc:chgData name="Jan Fitzpatrick" userId="d1b284ec-d1dd-4765-b823-b34899491c26" providerId="ADAL" clId="{0711F219-CC38-4793-9FE4-1CDC273485DD}" dt="2020-01-15T16:41:04.387" v="85" actId="1076"/>
        <pc:sldMkLst>
          <pc:docMk/>
          <pc:sldMk cId="2346590644" sldId="427"/>
        </pc:sldMkLst>
        <pc:spChg chg="mod">
          <ac:chgData name="Jan Fitzpatrick" userId="d1b284ec-d1dd-4765-b823-b34899491c26" providerId="ADAL" clId="{0711F219-CC38-4793-9FE4-1CDC273485DD}" dt="2020-01-15T16:40:59.044" v="84" actId="20577"/>
          <ac:spMkLst>
            <pc:docMk/>
            <pc:sldMk cId="2346590644" sldId="427"/>
            <ac:spMk id="19" creationId="{5252A847-DE45-4FA3-A1F8-EEBEB845FF8E}"/>
          </ac:spMkLst>
        </pc:spChg>
        <pc:graphicFrameChg chg="add mod">
          <ac:chgData name="Jan Fitzpatrick" userId="d1b284ec-d1dd-4765-b823-b34899491c26" providerId="ADAL" clId="{0711F219-CC38-4793-9FE4-1CDC273485DD}" dt="2020-01-15T16:41:04.387" v="85" actId="1076"/>
          <ac:graphicFrameMkLst>
            <pc:docMk/>
            <pc:sldMk cId="2346590644" sldId="427"/>
            <ac:graphicFrameMk id="11" creationId="{ADFAF945-B379-4D0C-AF70-6079A9B56215}"/>
          </ac:graphicFrameMkLst>
        </pc:graphicFrameChg>
      </pc:sldChg>
    </pc:docChg>
  </pc:docChgLst>
  <pc:docChgLst>
    <pc:chgData name="Emily Rigby" userId="1e147217-0b90-46af-ae25-32c0bc3a243c" providerId="ADAL" clId="{15D405FF-AEB1-493C-9852-D0D53631A022}"/>
    <pc:docChg chg="modSld">
      <pc:chgData name="Emily Rigby" userId="1e147217-0b90-46af-ae25-32c0bc3a243c" providerId="ADAL" clId="{15D405FF-AEB1-493C-9852-D0D53631A022}" dt="2020-01-15T11:28:54.764" v="3" actId="20577"/>
      <pc:docMkLst>
        <pc:docMk/>
      </pc:docMkLst>
      <pc:sldChg chg="modSp">
        <pc:chgData name="Emily Rigby" userId="1e147217-0b90-46af-ae25-32c0bc3a243c" providerId="ADAL" clId="{15D405FF-AEB1-493C-9852-D0D53631A022}" dt="2020-01-15T11:28:54.764" v="3" actId="20577"/>
        <pc:sldMkLst>
          <pc:docMk/>
          <pc:sldMk cId="3844832371" sldId="411"/>
        </pc:sldMkLst>
        <pc:spChg chg="mod">
          <ac:chgData name="Emily Rigby" userId="1e147217-0b90-46af-ae25-32c0bc3a243c" providerId="ADAL" clId="{15D405FF-AEB1-493C-9852-D0D53631A022}" dt="2020-01-15T11:28:54.764" v="3" actId="20577"/>
          <ac:spMkLst>
            <pc:docMk/>
            <pc:sldMk cId="3844832371" sldId="411"/>
            <ac:spMk id="17" creationId="{0F18B4CD-798D-4EA5-92CF-7A4BB6DD98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30327-188B-EF48-91E9-C9C11C4AA6F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E1A1C-14D2-F04C-9376-2D15AD815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0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Maths		11.01.2021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6000" dirty="0" smtClean="0"/>
          </a:p>
          <a:p>
            <a:pPr marL="0" indent="0" algn="ctr">
              <a:buNone/>
            </a:pPr>
            <a:r>
              <a:rPr lang="en-GB" sz="6000" dirty="0" smtClean="0"/>
              <a:t>LO: To identify equivalent fractions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1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7FF2476-D995-4E67-BDEB-A769296BA7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38" y="140356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58EE754-53BE-4E83-A84C-4D4F92429FB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equivalent fractions.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9F4E507-082E-4A34-92F3-9FA1FF153DDB}"/>
              </a:ext>
            </a:extLst>
          </p:cNvPr>
          <p:cNvSpPr txBox="1"/>
          <p:nvPr/>
        </p:nvSpPr>
        <p:spPr>
          <a:xfrm>
            <a:off x="869391" y="1499185"/>
            <a:ext cx="5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7128452-677E-4C80-893C-E97523F27E1A}"/>
              </a:ext>
            </a:extLst>
          </p:cNvPr>
          <p:cNvSpPr txBox="1"/>
          <p:nvPr/>
        </p:nvSpPr>
        <p:spPr>
          <a:xfrm>
            <a:off x="4553902" y="1499185"/>
            <a:ext cx="5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6577F68-6313-44C0-BAFD-88463C1D64F8}"/>
              </a:ext>
            </a:extLst>
          </p:cNvPr>
          <p:cNvSpPr txBox="1"/>
          <p:nvPr/>
        </p:nvSpPr>
        <p:spPr>
          <a:xfrm>
            <a:off x="2387350" y="3639873"/>
            <a:ext cx="5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B6EFB62-B2A8-4D47-8BE2-58BD7F6F42F0}"/>
              </a:ext>
            </a:extLst>
          </p:cNvPr>
          <p:cNvSpPr txBox="1"/>
          <p:nvPr/>
        </p:nvSpPr>
        <p:spPr>
          <a:xfrm>
            <a:off x="6341275" y="3639873"/>
            <a:ext cx="5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D.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30289" y="740624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71471" y="703385"/>
            <a:ext cx="127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Ms Smith’s comment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14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7FF2476-D995-4E67-BDEB-A769296BA7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38" y="140356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58EE754-53BE-4E83-A84C-4D4F92429FB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equivalent fractions.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and D match; B and C match.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9F4E507-082E-4A34-92F3-9FA1FF153DDB}"/>
              </a:ext>
            </a:extLst>
          </p:cNvPr>
          <p:cNvSpPr txBox="1"/>
          <p:nvPr/>
        </p:nvSpPr>
        <p:spPr>
          <a:xfrm>
            <a:off x="869391" y="1499185"/>
            <a:ext cx="5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7128452-677E-4C80-893C-E97523F27E1A}"/>
              </a:ext>
            </a:extLst>
          </p:cNvPr>
          <p:cNvSpPr txBox="1"/>
          <p:nvPr/>
        </p:nvSpPr>
        <p:spPr>
          <a:xfrm>
            <a:off x="4553902" y="1499185"/>
            <a:ext cx="5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6577F68-6313-44C0-BAFD-88463C1D64F8}"/>
              </a:ext>
            </a:extLst>
          </p:cNvPr>
          <p:cNvSpPr txBox="1"/>
          <p:nvPr/>
        </p:nvSpPr>
        <p:spPr>
          <a:xfrm>
            <a:off x="2387350" y="3639873"/>
            <a:ext cx="5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B6EFB62-B2A8-4D47-8BE2-58BD7F6F42F0}"/>
              </a:ext>
            </a:extLst>
          </p:cNvPr>
          <p:cNvSpPr txBox="1"/>
          <p:nvPr/>
        </p:nvSpPr>
        <p:spPr>
          <a:xfrm>
            <a:off x="6341275" y="3639873"/>
            <a:ext cx="5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D.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8682" y="4879355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8282" y="4879355"/>
            <a:ext cx="1439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Ms Smith’s explanation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5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B9D1BF9-33DE-44E6-9B1C-B5CD2B103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5822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A195EB5-3D9C-4C96-9F70-72F896149DB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Leida has coloured two grids to create an equivalent fraction.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Leida correct? Explain your answer.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E1452AE-32FF-4A1B-9E6A-4F72FDE30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776932"/>
              </p:ext>
            </p:extLst>
          </p:nvPr>
        </p:nvGraphicFramePr>
        <p:xfrm>
          <a:off x="952500" y="1461318"/>
          <a:ext cx="2700720" cy="1517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180">
                  <a:extLst>
                    <a:ext uri="{9D8B030D-6E8A-4147-A177-3AD203B41FA5}">
                      <a16:colId xmlns:a16="http://schemas.microsoft.com/office/drawing/2014/main" xmlns="" val="2459933144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xmlns="" val="285090329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xmlns="" val="297717403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xmlns="" val="1455296631"/>
                    </a:ext>
                  </a:extLst>
                </a:gridCol>
              </a:tblGrid>
              <a:tr h="758582"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4658279"/>
                  </a:ext>
                </a:extLst>
              </a:tr>
              <a:tr h="758582"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604837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5EA7376-70C7-41C7-B33A-99FF6FB14A81}"/>
              </a:ext>
            </a:extLst>
          </p:cNvPr>
          <p:cNvSpPr txBox="1"/>
          <p:nvPr/>
        </p:nvSpPr>
        <p:spPr>
          <a:xfrm>
            <a:off x="4269630" y="1835180"/>
            <a:ext cx="478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20" name="Rounded Rectangular Callout 11">
            <a:extLst>
              <a:ext uri="{FF2B5EF4-FFF2-40B4-BE49-F238E27FC236}">
                <a16:creationId xmlns:a16="http://schemas.microsoft.com/office/drawing/2014/main" xmlns="" id="{DBFB79E7-1B91-4503-8580-07E3684287EE}"/>
              </a:ext>
            </a:extLst>
          </p:cNvPr>
          <p:cNvSpPr/>
          <p:nvPr/>
        </p:nvSpPr>
        <p:spPr>
          <a:xfrm>
            <a:off x="3535863" y="3232081"/>
            <a:ext cx="4689009" cy="1079832"/>
          </a:xfrm>
          <a:prstGeom prst="wedgeRoundRectCallout">
            <a:avLst>
              <a:gd name="adj1" fmla="val -56744"/>
              <a:gd name="adj2" fmla="val -697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doubled the denominator and halved the numerator.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7F181DE6-69C9-455F-81D5-058C8C9A1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821618"/>
              </p:ext>
            </p:extLst>
          </p:nvPr>
        </p:nvGraphicFramePr>
        <p:xfrm>
          <a:off x="5490782" y="1461318"/>
          <a:ext cx="2700000" cy="1517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000">
                  <a:extLst>
                    <a:ext uri="{9D8B030D-6E8A-4147-A177-3AD203B41FA5}">
                      <a16:colId xmlns:a16="http://schemas.microsoft.com/office/drawing/2014/main" xmlns="" val="2459933144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xmlns="" val="2264052073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xmlns="" val="2769526523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xmlns="" val="635935377"/>
                    </a:ext>
                  </a:extLst>
                </a:gridCol>
              </a:tblGrid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4658279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5214468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7272230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7253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073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B9D1BF9-33DE-44E6-9B1C-B5CD2B103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5822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A195EB5-3D9C-4C96-9F70-72F896149DB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Leida has coloured two grids to create an equivalent fraction.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Leida correct? Explain your answer.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Leida is incorrect because…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E1452AE-32FF-4A1B-9E6A-4F72FDE30033}"/>
              </a:ext>
            </a:extLst>
          </p:cNvPr>
          <p:cNvGraphicFramePr>
            <a:graphicFrameLocks noGrp="1"/>
          </p:cNvGraphicFramePr>
          <p:nvPr/>
        </p:nvGraphicFramePr>
        <p:xfrm>
          <a:off x="952500" y="1461318"/>
          <a:ext cx="2700720" cy="1517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180">
                  <a:extLst>
                    <a:ext uri="{9D8B030D-6E8A-4147-A177-3AD203B41FA5}">
                      <a16:colId xmlns:a16="http://schemas.microsoft.com/office/drawing/2014/main" xmlns="" val="2459933144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xmlns="" val="285090329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xmlns="" val="297717403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xmlns="" val="1455296631"/>
                    </a:ext>
                  </a:extLst>
                </a:gridCol>
              </a:tblGrid>
              <a:tr h="758582"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4658279"/>
                  </a:ext>
                </a:extLst>
              </a:tr>
              <a:tr h="758582"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604837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5EA7376-70C7-41C7-B33A-99FF6FB14A81}"/>
              </a:ext>
            </a:extLst>
          </p:cNvPr>
          <p:cNvSpPr txBox="1"/>
          <p:nvPr/>
        </p:nvSpPr>
        <p:spPr>
          <a:xfrm>
            <a:off x="4269630" y="1835180"/>
            <a:ext cx="478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20" name="Rounded Rectangular Callout 11">
            <a:extLst>
              <a:ext uri="{FF2B5EF4-FFF2-40B4-BE49-F238E27FC236}">
                <a16:creationId xmlns:a16="http://schemas.microsoft.com/office/drawing/2014/main" xmlns="" id="{DBFB79E7-1B91-4503-8580-07E3684287EE}"/>
              </a:ext>
            </a:extLst>
          </p:cNvPr>
          <p:cNvSpPr/>
          <p:nvPr/>
        </p:nvSpPr>
        <p:spPr>
          <a:xfrm>
            <a:off x="3535863" y="3232081"/>
            <a:ext cx="4689009" cy="1079832"/>
          </a:xfrm>
          <a:prstGeom prst="wedgeRoundRectCallout">
            <a:avLst>
              <a:gd name="adj1" fmla="val -56744"/>
              <a:gd name="adj2" fmla="val -697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doubled the denominator and halved the numerator.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7F181DE6-69C9-455F-81D5-058C8C9A1CA7}"/>
              </a:ext>
            </a:extLst>
          </p:cNvPr>
          <p:cNvGraphicFramePr>
            <a:graphicFrameLocks noGrp="1"/>
          </p:cNvGraphicFramePr>
          <p:nvPr/>
        </p:nvGraphicFramePr>
        <p:xfrm>
          <a:off x="5490782" y="1461318"/>
          <a:ext cx="2700000" cy="1517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000">
                  <a:extLst>
                    <a:ext uri="{9D8B030D-6E8A-4147-A177-3AD203B41FA5}">
                      <a16:colId xmlns:a16="http://schemas.microsoft.com/office/drawing/2014/main" xmlns="" val="2459933144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xmlns="" val="2264052073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xmlns="" val="2769526523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xmlns="" val="635935377"/>
                    </a:ext>
                  </a:extLst>
                </a:gridCol>
              </a:tblGrid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4658279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5214468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7272230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7253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5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B9D1BF9-33DE-44E6-9B1C-B5CD2B103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5822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A195EB5-3D9C-4C96-9F70-72F896149DB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Leida has coloured two grids to create an equivalent fraction.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Leida correct? Explain your answer.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Leida is incorrect because if you double the denominator you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should do the same to the numerator.</a:t>
            </a: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E1452AE-32FF-4A1B-9E6A-4F72FDE30033}"/>
              </a:ext>
            </a:extLst>
          </p:cNvPr>
          <p:cNvGraphicFramePr>
            <a:graphicFrameLocks noGrp="1"/>
          </p:cNvGraphicFramePr>
          <p:nvPr/>
        </p:nvGraphicFramePr>
        <p:xfrm>
          <a:off x="952500" y="1461318"/>
          <a:ext cx="2700720" cy="1517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180">
                  <a:extLst>
                    <a:ext uri="{9D8B030D-6E8A-4147-A177-3AD203B41FA5}">
                      <a16:colId xmlns:a16="http://schemas.microsoft.com/office/drawing/2014/main" xmlns="" val="2459933144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xmlns="" val="285090329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xmlns="" val="297717403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xmlns="" val="1455296631"/>
                    </a:ext>
                  </a:extLst>
                </a:gridCol>
              </a:tblGrid>
              <a:tr h="758582"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4658279"/>
                  </a:ext>
                </a:extLst>
              </a:tr>
              <a:tr h="758582"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604837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5EA7376-70C7-41C7-B33A-99FF6FB14A81}"/>
              </a:ext>
            </a:extLst>
          </p:cNvPr>
          <p:cNvSpPr txBox="1"/>
          <p:nvPr/>
        </p:nvSpPr>
        <p:spPr>
          <a:xfrm>
            <a:off x="4269630" y="1835180"/>
            <a:ext cx="478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20" name="Rounded Rectangular Callout 11">
            <a:extLst>
              <a:ext uri="{FF2B5EF4-FFF2-40B4-BE49-F238E27FC236}">
                <a16:creationId xmlns:a16="http://schemas.microsoft.com/office/drawing/2014/main" xmlns="" id="{DBFB79E7-1B91-4503-8580-07E3684287EE}"/>
              </a:ext>
            </a:extLst>
          </p:cNvPr>
          <p:cNvSpPr/>
          <p:nvPr/>
        </p:nvSpPr>
        <p:spPr>
          <a:xfrm>
            <a:off x="3535863" y="3232081"/>
            <a:ext cx="4689009" cy="1079832"/>
          </a:xfrm>
          <a:prstGeom prst="wedgeRoundRectCallout">
            <a:avLst>
              <a:gd name="adj1" fmla="val -56744"/>
              <a:gd name="adj2" fmla="val -697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doubled the denominator and halved the numerator.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7F181DE6-69C9-455F-81D5-058C8C9A1CA7}"/>
              </a:ext>
            </a:extLst>
          </p:cNvPr>
          <p:cNvGraphicFramePr>
            <a:graphicFrameLocks noGrp="1"/>
          </p:cNvGraphicFramePr>
          <p:nvPr/>
        </p:nvGraphicFramePr>
        <p:xfrm>
          <a:off x="5490782" y="1461318"/>
          <a:ext cx="2700000" cy="1517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000">
                  <a:extLst>
                    <a:ext uri="{9D8B030D-6E8A-4147-A177-3AD203B41FA5}">
                      <a16:colId xmlns:a16="http://schemas.microsoft.com/office/drawing/2014/main" xmlns="" val="2459933144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xmlns="" val="2264052073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xmlns="" val="2769526523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xmlns="" val="635935377"/>
                    </a:ext>
                  </a:extLst>
                </a:gridCol>
              </a:tblGrid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4658279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5214468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7272230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725373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2C57C395-3D34-4EED-9ED7-804C4E65F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13801"/>
              </p:ext>
            </p:extLst>
          </p:nvPr>
        </p:nvGraphicFramePr>
        <p:xfrm>
          <a:off x="5272581" y="5396682"/>
          <a:ext cx="1215572" cy="988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341">
                  <a:extLst>
                    <a:ext uri="{9D8B030D-6E8A-4147-A177-3AD203B41FA5}">
                      <a16:colId xmlns:a16="http://schemas.microsoft.com/office/drawing/2014/main" xmlns="" val="3531407186"/>
                    </a:ext>
                  </a:extLst>
                </a:gridCol>
                <a:gridCol w="498890">
                  <a:extLst>
                    <a:ext uri="{9D8B030D-6E8A-4147-A177-3AD203B41FA5}">
                      <a16:colId xmlns:a16="http://schemas.microsoft.com/office/drawing/2014/main" xmlns="" val="2148871639"/>
                    </a:ext>
                  </a:extLst>
                </a:gridCol>
                <a:gridCol w="358341">
                  <a:extLst>
                    <a:ext uri="{9D8B030D-6E8A-4147-A177-3AD203B41FA5}">
                      <a16:colId xmlns:a16="http://schemas.microsoft.com/office/drawing/2014/main" xmlns="" val="636980573"/>
                    </a:ext>
                  </a:extLst>
                </a:gridCol>
              </a:tblGrid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46402541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76404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510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Chaz has drawn some equivalent fractions.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Find and correct any mistakes.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D675C7F-9B41-B249-9990-FBE37E9B8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721563"/>
              </p:ext>
            </p:extLst>
          </p:nvPr>
        </p:nvGraphicFramePr>
        <p:xfrm>
          <a:off x="643482" y="1327505"/>
          <a:ext cx="544831" cy="2670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831">
                  <a:extLst>
                    <a:ext uri="{9D8B030D-6E8A-4147-A177-3AD203B41FA5}">
                      <a16:colId xmlns:a16="http://schemas.microsoft.com/office/drawing/2014/main" xmlns="" val="1255415825"/>
                    </a:ext>
                  </a:extLst>
                </a:gridCol>
              </a:tblGrid>
              <a:tr h="102809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1968841"/>
                  </a:ext>
                </a:extLst>
              </a:tr>
              <a:tr h="614143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3464649"/>
                  </a:ext>
                </a:extLst>
              </a:tr>
              <a:tr h="102809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9846684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657B1831-F970-47FF-BACB-2BAA08C5A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622214"/>
              </p:ext>
            </p:extLst>
          </p:nvPr>
        </p:nvGraphicFramePr>
        <p:xfrm>
          <a:off x="1463617" y="1327505"/>
          <a:ext cx="2318500" cy="11817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700">
                  <a:extLst>
                    <a:ext uri="{9D8B030D-6E8A-4147-A177-3AD203B41FA5}">
                      <a16:colId xmlns:a16="http://schemas.microsoft.com/office/drawing/2014/main" xmlns="" val="2468889614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xmlns="" val="2834926744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xmlns="" val="2365369906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xmlns="" val="645630295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xmlns="" val="3167488076"/>
                    </a:ext>
                  </a:extLst>
                </a:gridCol>
              </a:tblGrid>
              <a:tr h="118176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4635331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D7FD876A-8F51-404E-AA1B-3307E7BAA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574532"/>
              </p:ext>
            </p:extLst>
          </p:nvPr>
        </p:nvGraphicFramePr>
        <p:xfrm>
          <a:off x="5181600" y="1327505"/>
          <a:ext cx="2318400" cy="118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80">
                  <a:extLst>
                    <a:ext uri="{9D8B030D-6E8A-4147-A177-3AD203B41FA5}">
                      <a16:colId xmlns:a16="http://schemas.microsoft.com/office/drawing/2014/main" xmlns="" val="3267572022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xmlns="" val="2157189356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xmlns="" val="3045623764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xmlns="" val="1417728751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xmlns="" val="1970375684"/>
                    </a:ext>
                  </a:extLst>
                </a:gridCol>
              </a:tblGrid>
              <a:tr h="3936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6911416"/>
                  </a:ext>
                </a:extLst>
              </a:tr>
              <a:tr h="3936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873295"/>
                  </a:ext>
                </a:extLst>
              </a:tr>
              <a:tr h="3936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6023461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xmlns="" id="{88DC2F92-3418-4889-B95A-4D79AABD1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440588"/>
              </p:ext>
            </p:extLst>
          </p:nvPr>
        </p:nvGraphicFramePr>
        <p:xfrm>
          <a:off x="1463617" y="2986182"/>
          <a:ext cx="2555490" cy="1394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5490">
                  <a:extLst>
                    <a:ext uri="{9D8B030D-6E8A-4147-A177-3AD203B41FA5}">
                      <a16:colId xmlns:a16="http://schemas.microsoft.com/office/drawing/2014/main" xmlns="" val="3391192357"/>
                    </a:ext>
                  </a:extLst>
                </a:gridCol>
              </a:tblGrid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38824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1641474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93490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7780075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2544963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1100907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0720189"/>
                  </a:ext>
                </a:extLst>
              </a:tr>
            </a:tbl>
          </a:graphicData>
        </a:graphic>
      </p:graphicFrame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xmlns="" id="{7011C72E-1544-43CB-B14E-31DDC591D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936857"/>
              </p:ext>
            </p:extLst>
          </p:nvPr>
        </p:nvGraphicFramePr>
        <p:xfrm>
          <a:off x="5124893" y="2986182"/>
          <a:ext cx="2555490" cy="1394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745">
                  <a:extLst>
                    <a:ext uri="{9D8B030D-6E8A-4147-A177-3AD203B41FA5}">
                      <a16:colId xmlns:a16="http://schemas.microsoft.com/office/drawing/2014/main" xmlns="" val="3391192357"/>
                    </a:ext>
                  </a:extLst>
                </a:gridCol>
                <a:gridCol w="1277745">
                  <a:extLst>
                    <a:ext uri="{9D8B030D-6E8A-4147-A177-3AD203B41FA5}">
                      <a16:colId xmlns:a16="http://schemas.microsoft.com/office/drawing/2014/main" xmlns="" val="479377209"/>
                    </a:ext>
                  </a:extLst>
                </a:gridCol>
              </a:tblGrid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38824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1641474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93490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7780075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2544963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1100907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0720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284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Chaz has drawn some equivalent fractions.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Find and correct any mistakes.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should have…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 should have…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D675C7F-9B41-B249-9990-FBE37E9B8CC3}"/>
              </a:ext>
            </a:extLst>
          </p:cNvPr>
          <p:cNvGraphicFramePr>
            <a:graphicFrameLocks noGrp="1"/>
          </p:cNvGraphicFramePr>
          <p:nvPr/>
        </p:nvGraphicFramePr>
        <p:xfrm>
          <a:off x="643482" y="1327505"/>
          <a:ext cx="544831" cy="2670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831">
                  <a:extLst>
                    <a:ext uri="{9D8B030D-6E8A-4147-A177-3AD203B41FA5}">
                      <a16:colId xmlns:a16="http://schemas.microsoft.com/office/drawing/2014/main" xmlns="" val="1255415825"/>
                    </a:ext>
                  </a:extLst>
                </a:gridCol>
              </a:tblGrid>
              <a:tr h="102809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1968841"/>
                  </a:ext>
                </a:extLst>
              </a:tr>
              <a:tr h="614143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3464649"/>
                  </a:ext>
                </a:extLst>
              </a:tr>
              <a:tr h="102809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9846684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657B1831-F970-47FF-BACB-2BAA08C5A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62455"/>
              </p:ext>
            </p:extLst>
          </p:nvPr>
        </p:nvGraphicFramePr>
        <p:xfrm>
          <a:off x="1463617" y="1327505"/>
          <a:ext cx="2318500" cy="11817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700">
                  <a:extLst>
                    <a:ext uri="{9D8B030D-6E8A-4147-A177-3AD203B41FA5}">
                      <a16:colId xmlns:a16="http://schemas.microsoft.com/office/drawing/2014/main" xmlns="" val="2468889614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xmlns="" val="2834926744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xmlns="" val="2365369906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xmlns="" val="645630295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xmlns="" val="3167488076"/>
                    </a:ext>
                  </a:extLst>
                </a:gridCol>
              </a:tblGrid>
              <a:tr h="118176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4635331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D7FD876A-8F51-404E-AA1B-3307E7BAA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98171"/>
              </p:ext>
            </p:extLst>
          </p:nvPr>
        </p:nvGraphicFramePr>
        <p:xfrm>
          <a:off x="5181600" y="1327505"/>
          <a:ext cx="2318400" cy="118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80">
                  <a:extLst>
                    <a:ext uri="{9D8B030D-6E8A-4147-A177-3AD203B41FA5}">
                      <a16:colId xmlns:a16="http://schemas.microsoft.com/office/drawing/2014/main" xmlns="" val="3267572022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xmlns="" val="2157189356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xmlns="" val="3045623764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xmlns="" val="1417728751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xmlns="" val="1970375684"/>
                    </a:ext>
                  </a:extLst>
                </a:gridCol>
              </a:tblGrid>
              <a:tr h="3936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6911416"/>
                  </a:ext>
                </a:extLst>
              </a:tr>
              <a:tr h="3936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873295"/>
                  </a:ext>
                </a:extLst>
              </a:tr>
              <a:tr h="3936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6023461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xmlns="" id="{88DC2F92-3418-4889-B95A-4D79AABD1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971027"/>
              </p:ext>
            </p:extLst>
          </p:nvPr>
        </p:nvGraphicFramePr>
        <p:xfrm>
          <a:off x="1463617" y="2986182"/>
          <a:ext cx="2555490" cy="1394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5490">
                  <a:extLst>
                    <a:ext uri="{9D8B030D-6E8A-4147-A177-3AD203B41FA5}">
                      <a16:colId xmlns:a16="http://schemas.microsoft.com/office/drawing/2014/main" xmlns="" val="3391192357"/>
                    </a:ext>
                  </a:extLst>
                </a:gridCol>
              </a:tblGrid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38824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1641474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93490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7780075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2544963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1100907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0720189"/>
                  </a:ext>
                </a:extLst>
              </a:tr>
            </a:tbl>
          </a:graphicData>
        </a:graphic>
      </p:graphicFrame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xmlns="" id="{7011C72E-1544-43CB-B14E-31DDC591D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297861"/>
              </p:ext>
            </p:extLst>
          </p:nvPr>
        </p:nvGraphicFramePr>
        <p:xfrm>
          <a:off x="5124893" y="2986182"/>
          <a:ext cx="2555490" cy="1394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745">
                  <a:extLst>
                    <a:ext uri="{9D8B030D-6E8A-4147-A177-3AD203B41FA5}">
                      <a16:colId xmlns:a16="http://schemas.microsoft.com/office/drawing/2014/main" xmlns="" val="3391192357"/>
                    </a:ext>
                  </a:extLst>
                </a:gridCol>
                <a:gridCol w="1277745">
                  <a:extLst>
                    <a:ext uri="{9D8B030D-6E8A-4147-A177-3AD203B41FA5}">
                      <a16:colId xmlns:a16="http://schemas.microsoft.com/office/drawing/2014/main" xmlns="" val="479377209"/>
                    </a:ext>
                  </a:extLst>
                </a:gridCol>
              </a:tblGrid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38824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1641474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93490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7780075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2544963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1100907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0720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086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Chaz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drawn some equivalent fractions.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Find and correct any mistakes.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should have 3 more parts shaded in because                    .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 should have 2 parts crossed out because                     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D675C7F-9B41-B249-9990-FBE37E9B8CC3}"/>
              </a:ext>
            </a:extLst>
          </p:cNvPr>
          <p:cNvGraphicFramePr>
            <a:graphicFrameLocks noGrp="1"/>
          </p:cNvGraphicFramePr>
          <p:nvPr/>
        </p:nvGraphicFramePr>
        <p:xfrm>
          <a:off x="643482" y="1327505"/>
          <a:ext cx="544831" cy="2670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831">
                  <a:extLst>
                    <a:ext uri="{9D8B030D-6E8A-4147-A177-3AD203B41FA5}">
                      <a16:colId xmlns:a16="http://schemas.microsoft.com/office/drawing/2014/main" xmlns="" val="1255415825"/>
                    </a:ext>
                  </a:extLst>
                </a:gridCol>
              </a:tblGrid>
              <a:tr h="102809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1968841"/>
                  </a:ext>
                </a:extLst>
              </a:tr>
              <a:tr h="614143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3464649"/>
                  </a:ext>
                </a:extLst>
              </a:tr>
              <a:tr h="1028090"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9846684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657B1831-F970-47FF-BACB-2BAA08C5A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708399"/>
              </p:ext>
            </p:extLst>
          </p:nvPr>
        </p:nvGraphicFramePr>
        <p:xfrm>
          <a:off x="1463617" y="1327505"/>
          <a:ext cx="2318500" cy="11817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700">
                  <a:extLst>
                    <a:ext uri="{9D8B030D-6E8A-4147-A177-3AD203B41FA5}">
                      <a16:colId xmlns:a16="http://schemas.microsoft.com/office/drawing/2014/main" xmlns="" val="2468889614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xmlns="" val="2834926744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xmlns="" val="2365369906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xmlns="" val="645630295"/>
                    </a:ext>
                  </a:extLst>
                </a:gridCol>
                <a:gridCol w="463700">
                  <a:extLst>
                    <a:ext uri="{9D8B030D-6E8A-4147-A177-3AD203B41FA5}">
                      <a16:colId xmlns:a16="http://schemas.microsoft.com/office/drawing/2014/main" xmlns="" val="3167488076"/>
                    </a:ext>
                  </a:extLst>
                </a:gridCol>
              </a:tblGrid>
              <a:tr h="118176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4635331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D7FD876A-8F51-404E-AA1B-3307E7BAA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93665"/>
              </p:ext>
            </p:extLst>
          </p:nvPr>
        </p:nvGraphicFramePr>
        <p:xfrm>
          <a:off x="5181600" y="1327505"/>
          <a:ext cx="2318400" cy="118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680">
                  <a:extLst>
                    <a:ext uri="{9D8B030D-6E8A-4147-A177-3AD203B41FA5}">
                      <a16:colId xmlns:a16="http://schemas.microsoft.com/office/drawing/2014/main" xmlns="" val="3267572022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xmlns="" val="2157189356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xmlns="" val="3045623764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xmlns="" val="1417728751"/>
                    </a:ext>
                  </a:extLst>
                </a:gridCol>
                <a:gridCol w="463680">
                  <a:extLst>
                    <a:ext uri="{9D8B030D-6E8A-4147-A177-3AD203B41FA5}">
                      <a16:colId xmlns:a16="http://schemas.microsoft.com/office/drawing/2014/main" xmlns="" val="1970375684"/>
                    </a:ext>
                  </a:extLst>
                </a:gridCol>
              </a:tblGrid>
              <a:tr h="3936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6911416"/>
                  </a:ext>
                </a:extLst>
              </a:tr>
              <a:tr h="3936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873295"/>
                  </a:ext>
                </a:extLst>
              </a:tr>
              <a:tr h="3936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6023461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xmlns="" id="{88DC2F92-3418-4889-B95A-4D79AABD1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719600"/>
              </p:ext>
            </p:extLst>
          </p:nvPr>
        </p:nvGraphicFramePr>
        <p:xfrm>
          <a:off x="1463617" y="2986182"/>
          <a:ext cx="2555490" cy="1394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5490">
                  <a:extLst>
                    <a:ext uri="{9D8B030D-6E8A-4147-A177-3AD203B41FA5}">
                      <a16:colId xmlns:a16="http://schemas.microsoft.com/office/drawing/2014/main" xmlns="" val="3391192357"/>
                    </a:ext>
                  </a:extLst>
                </a:gridCol>
              </a:tblGrid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38824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1641474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93490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7780075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2544963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1100907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0720189"/>
                  </a:ext>
                </a:extLst>
              </a:tr>
            </a:tbl>
          </a:graphicData>
        </a:graphic>
      </p:graphicFrame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xmlns="" id="{7011C72E-1544-43CB-B14E-31DDC591D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46774"/>
              </p:ext>
            </p:extLst>
          </p:nvPr>
        </p:nvGraphicFramePr>
        <p:xfrm>
          <a:off x="5124893" y="2986182"/>
          <a:ext cx="2555490" cy="1394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745">
                  <a:extLst>
                    <a:ext uri="{9D8B030D-6E8A-4147-A177-3AD203B41FA5}">
                      <a16:colId xmlns:a16="http://schemas.microsoft.com/office/drawing/2014/main" xmlns="" val="3391192357"/>
                    </a:ext>
                  </a:extLst>
                </a:gridCol>
                <a:gridCol w="1277745">
                  <a:extLst>
                    <a:ext uri="{9D8B030D-6E8A-4147-A177-3AD203B41FA5}">
                      <a16:colId xmlns:a16="http://schemas.microsoft.com/office/drawing/2014/main" xmlns="" val="479377209"/>
                    </a:ext>
                  </a:extLst>
                </a:gridCol>
              </a:tblGrid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38824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1641474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9349021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7780075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2544963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1100907"/>
                  </a:ext>
                </a:extLst>
              </a:tr>
              <a:tr h="19920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072018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F9C8FB01-4606-4554-B6B6-BBF3C8094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006799"/>
              </p:ext>
            </p:extLst>
          </p:nvPr>
        </p:nvGraphicFramePr>
        <p:xfrm>
          <a:off x="6284428" y="4727703"/>
          <a:ext cx="1215572" cy="988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341">
                  <a:extLst>
                    <a:ext uri="{9D8B030D-6E8A-4147-A177-3AD203B41FA5}">
                      <a16:colId xmlns:a16="http://schemas.microsoft.com/office/drawing/2014/main" xmlns="" val="3531407186"/>
                    </a:ext>
                  </a:extLst>
                </a:gridCol>
                <a:gridCol w="498890">
                  <a:extLst>
                    <a:ext uri="{9D8B030D-6E8A-4147-A177-3AD203B41FA5}">
                      <a16:colId xmlns:a16="http://schemas.microsoft.com/office/drawing/2014/main" xmlns="" val="2148871639"/>
                    </a:ext>
                  </a:extLst>
                </a:gridCol>
                <a:gridCol w="358341">
                  <a:extLst>
                    <a:ext uri="{9D8B030D-6E8A-4147-A177-3AD203B41FA5}">
                      <a16:colId xmlns:a16="http://schemas.microsoft.com/office/drawing/2014/main" xmlns="" val="636980573"/>
                    </a:ext>
                  </a:extLst>
                </a:gridCol>
              </a:tblGrid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46402541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7640426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69F37A0C-CB21-4F64-84C0-60BC97BD5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152273"/>
              </p:ext>
            </p:extLst>
          </p:nvPr>
        </p:nvGraphicFramePr>
        <p:xfrm>
          <a:off x="5794852" y="5437152"/>
          <a:ext cx="1215572" cy="988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341">
                  <a:extLst>
                    <a:ext uri="{9D8B030D-6E8A-4147-A177-3AD203B41FA5}">
                      <a16:colId xmlns:a16="http://schemas.microsoft.com/office/drawing/2014/main" xmlns="" val="3531407186"/>
                    </a:ext>
                  </a:extLst>
                </a:gridCol>
                <a:gridCol w="498890">
                  <a:extLst>
                    <a:ext uri="{9D8B030D-6E8A-4147-A177-3AD203B41FA5}">
                      <a16:colId xmlns:a16="http://schemas.microsoft.com/office/drawing/2014/main" xmlns="" val="2148871639"/>
                    </a:ext>
                  </a:extLst>
                </a:gridCol>
                <a:gridCol w="358341">
                  <a:extLst>
                    <a:ext uri="{9D8B030D-6E8A-4147-A177-3AD203B41FA5}">
                      <a16:colId xmlns:a16="http://schemas.microsoft.com/office/drawing/2014/main" xmlns="" val="636980573"/>
                    </a:ext>
                  </a:extLst>
                </a:gridCol>
              </a:tblGrid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46402541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76404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385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Give 2 possible values for A and B.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D669E014-315C-4E39-934E-6D44C22A6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887453"/>
              </p:ext>
            </p:extLst>
          </p:nvPr>
        </p:nvGraphicFramePr>
        <p:xfrm>
          <a:off x="3258386" y="2158437"/>
          <a:ext cx="2627227" cy="1666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896">
                  <a:extLst>
                    <a:ext uri="{9D8B030D-6E8A-4147-A177-3AD203B41FA5}">
                      <a16:colId xmlns:a16="http://schemas.microsoft.com/office/drawing/2014/main" xmlns="" val="3088538884"/>
                    </a:ext>
                  </a:extLst>
                </a:gridCol>
                <a:gridCol w="1055435">
                  <a:extLst>
                    <a:ext uri="{9D8B030D-6E8A-4147-A177-3AD203B41FA5}">
                      <a16:colId xmlns:a16="http://schemas.microsoft.com/office/drawing/2014/main" xmlns="" val="3070545187"/>
                    </a:ext>
                  </a:extLst>
                </a:gridCol>
                <a:gridCol w="785896">
                  <a:extLst>
                    <a:ext uri="{9D8B030D-6E8A-4147-A177-3AD203B41FA5}">
                      <a16:colId xmlns:a16="http://schemas.microsoft.com/office/drawing/2014/main" xmlns="" val="2632518238"/>
                    </a:ext>
                  </a:extLst>
                </a:gridCol>
              </a:tblGrid>
              <a:tr h="833239">
                <a:tc>
                  <a:txBody>
                    <a:bodyPr/>
                    <a:lstStyle/>
                    <a:p>
                      <a:pPr algn="ctr"/>
                      <a:r>
                        <a:rPr lang="en-US" sz="53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53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b="1" i="0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71968841"/>
                  </a:ext>
                </a:extLst>
              </a:tr>
              <a:tr h="833239">
                <a:tc>
                  <a:txBody>
                    <a:bodyPr/>
                    <a:lstStyle/>
                    <a:p>
                      <a:pPr algn="ctr"/>
                      <a:r>
                        <a:rPr lang="en-US" sz="5300" b="1" i="0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b="1" i="0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7074609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A62A68-22E5-43B3-B36F-C060FBCBD2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8812" y="1210394"/>
            <a:ext cx="1906374" cy="1178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9636BC-0935-4FA2-A55B-9863A38DE5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8812" y="3640317"/>
            <a:ext cx="1908000" cy="126844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2164" y="1364565"/>
            <a:ext cx="609600" cy="582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8432" y="1942034"/>
            <a:ext cx="23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Ms Smith’s helpful hint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Give 2 possible values for A and B.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                              or                                    </a:t>
            </a:r>
            <a:r>
              <a:rPr lang="en-GB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or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362CD685-2EF7-45A7-9FBF-88BCFA39F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561816"/>
              </p:ext>
            </p:extLst>
          </p:nvPr>
        </p:nvGraphicFramePr>
        <p:xfrm>
          <a:off x="3258386" y="2158437"/>
          <a:ext cx="2627227" cy="1666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896">
                  <a:extLst>
                    <a:ext uri="{9D8B030D-6E8A-4147-A177-3AD203B41FA5}">
                      <a16:colId xmlns:a16="http://schemas.microsoft.com/office/drawing/2014/main" xmlns="" val="3088538884"/>
                    </a:ext>
                  </a:extLst>
                </a:gridCol>
                <a:gridCol w="1055435">
                  <a:extLst>
                    <a:ext uri="{9D8B030D-6E8A-4147-A177-3AD203B41FA5}">
                      <a16:colId xmlns:a16="http://schemas.microsoft.com/office/drawing/2014/main" xmlns="" val="3070545187"/>
                    </a:ext>
                  </a:extLst>
                </a:gridCol>
                <a:gridCol w="785896">
                  <a:extLst>
                    <a:ext uri="{9D8B030D-6E8A-4147-A177-3AD203B41FA5}">
                      <a16:colId xmlns:a16="http://schemas.microsoft.com/office/drawing/2014/main" xmlns="" val="2632518238"/>
                    </a:ext>
                  </a:extLst>
                </a:gridCol>
              </a:tblGrid>
              <a:tr h="833239">
                <a:tc>
                  <a:txBody>
                    <a:bodyPr/>
                    <a:lstStyle/>
                    <a:p>
                      <a:pPr algn="ctr"/>
                      <a:r>
                        <a:rPr lang="en-US" sz="53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53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b="1" i="0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71968841"/>
                  </a:ext>
                </a:extLst>
              </a:tr>
              <a:tr h="833239">
                <a:tc>
                  <a:txBody>
                    <a:bodyPr/>
                    <a:lstStyle/>
                    <a:p>
                      <a:pPr algn="ctr"/>
                      <a:r>
                        <a:rPr lang="en-US" sz="5300" b="1" i="0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00" b="1" i="0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70746090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69FFEB8-EDD7-442A-9DF5-AD7F079EC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812" y="1210394"/>
            <a:ext cx="1906374" cy="1178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DDFA08-8ECA-4951-A778-A1CA8D397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812" y="3640317"/>
            <a:ext cx="1908000" cy="1268446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1A4DE2B2-A910-4707-A1B2-15B79768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424044"/>
              </p:ext>
            </p:extLst>
          </p:nvPr>
        </p:nvGraphicFramePr>
        <p:xfrm>
          <a:off x="6638017" y="5361325"/>
          <a:ext cx="1578888" cy="687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44">
                  <a:extLst>
                    <a:ext uri="{9D8B030D-6E8A-4147-A177-3AD203B41FA5}">
                      <a16:colId xmlns:a16="http://schemas.microsoft.com/office/drawing/2014/main" xmlns="" val="353140718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148871639"/>
                    </a:ext>
                  </a:extLst>
                </a:gridCol>
                <a:gridCol w="465444">
                  <a:extLst>
                    <a:ext uri="{9D8B030D-6E8A-4147-A177-3AD203B41FA5}">
                      <a16:colId xmlns:a16="http://schemas.microsoft.com/office/drawing/2014/main" xmlns="" val="636980573"/>
                    </a:ext>
                  </a:extLst>
                </a:gridCol>
              </a:tblGrid>
              <a:tr h="34355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46402541"/>
                  </a:ext>
                </a:extLst>
              </a:tr>
              <a:tr h="34355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7640426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2F4320AD-E1D8-45C5-8359-F704625E1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571474"/>
              </p:ext>
            </p:extLst>
          </p:nvPr>
        </p:nvGraphicFramePr>
        <p:xfrm>
          <a:off x="1259151" y="5361325"/>
          <a:ext cx="1578888" cy="687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44">
                  <a:extLst>
                    <a:ext uri="{9D8B030D-6E8A-4147-A177-3AD203B41FA5}">
                      <a16:colId xmlns:a16="http://schemas.microsoft.com/office/drawing/2014/main" xmlns="" val="353140718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148871639"/>
                    </a:ext>
                  </a:extLst>
                </a:gridCol>
                <a:gridCol w="465444">
                  <a:extLst>
                    <a:ext uri="{9D8B030D-6E8A-4147-A177-3AD203B41FA5}">
                      <a16:colId xmlns:a16="http://schemas.microsoft.com/office/drawing/2014/main" xmlns="" val="636980573"/>
                    </a:ext>
                  </a:extLst>
                </a:gridCol>
              </a:tblGrid>
              <a:tr h="34355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46402541"/>
                  </a:ext>
                </a:extLst>
              </a:tr>
              <a:tr h="34355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7640426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E969D7CF-3C8A-4009-A94B-054F56A09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387906"/>
              </p:ext>
            </p:extLst>
          </p:nvPr>
        </p:nvGraphicFramePr>
        <p:xfrm>
          <a:off x="3946298" y="5361325"/>
          <a:ext cx="1578888" cy="687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44">
                  <a:extLst>
                    <a:ext uri="{9D8B030D-6E8A-4147-A177-3AD203B41FA5}">
                      <a16:colId xmlns:a16="http://schemas.microsoft.com/office/drawing/2014/main" xmlns="" val="353140718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148871639"/>
                    </a:ext>
                  </a:extLst>
                </a:gridCol>
                <a:gridCol w="465444">
                  <a:extLst>
                    <a:ext uri="{9D8B030D-6E8A-4147-A177-3AD203B41FA5}">
                      <a16:colId xmlns:a16="http://schemas.microsoft.com/office/drawing/2014/main" xmlns="" val="636980573"/>
                    </a:ext>
                  </a:extLst>
                </a:gridCol>
              </a:tblGrid>
              <a:tr h="34355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46402541"/>
                  </a:ext>
                </a:extLst>
              </a:tr>
              <a:tr h="34355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76404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99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images show     ?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2D5C86D-BE07-6745-A3E4-6CFA9FBC6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49982"/>
              </p:ext>
            </p:extLst>
          </p:nvPr>
        </p:nvGraphicFramePr>
        <p:xfrm>
          <a:off x="5621111" y="729158"/>
          <a:ext cx="216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9286479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E145FF-2A95-F946-8369-6FD25E82B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24665"/>
              </p:ext>
            </p:extLst>
          </p:nvPr>
        </p:nvGraphicFramePr>
        <p:xfrm>
          <a:off x="1713101" y="2244201"/>
          <a:ext cx="1515702" cy="1107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xmlns="" val="2497950216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xmlns="" val="2610875354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xmlns="" val="3632818766"/>
                    </a:ext>
                  </a:extLst>
                </a:gridCol>
              </a:tblGrid>
              <a:tr h="366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2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32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20772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DC8D24A3-3A13-EF42-8C7E-61AE9886A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508218"/>
              </p:ext>
            </p:extLst>
          </p:nvPr>
        </p:nvGraphicFramePr>
        <p:xfrm>
          <a:off x="5986565" y="2241817"/>
          <a:ext cx="151570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799">
                  <a:extLst>
                    <a:ext uri="{9D8B030D-6E8A-4147-A177-3AD203B41FA5}">
                      <a16:colId xmlns:a16="http://schemas.microsoft.com/office/drawing/2014/main" xmlns="" val="2497950216"/>
                    </a:ext>
                  </a:extLst>
                </a:gridCol>
                <a:gridCol w="939452">
                  <a:extLst>
                    <a:ext uri="{9D8B030D-6E8A-4147-A177-3AD203B41FA5}">
                      <a16:colId xmlns:a16="http://schemas.microsoft.com/office/drawing/2014/main" xmlns="" val="2610875354"/>
                    </a:ext>
                  </a:extLst>
                </a:gridCol>
                <a:gridCol w="296451">
                  <a:extLst>
                    <a:ext uri="{9D8B030D-6E8A-4147-A177-3AD203B41FA5}">
                      <a16:colId xmlns:a16="http://schemas.microsoft.com/office/drawing/2014/main" xmlns="" val="3632818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2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32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20772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A3690AEF-CC3F-1A4F-82CE-61CB01141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649490"/>
              </p:ext>
            </p:extLst>
          </p:nvPr>
        </p:nvGraphicFramePr>
        <p:xfrm>
          <a:off x="3849833" y="1903214"/>
          <a:ext cx="1515702" cy="2178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xmlns="" val="2497950216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xmlns="" val="2610875354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xmlns="" val="3632818766"/>
                    </a:ext>
                  </a:extLst>
                </a:gridCol>
              </a:tblGrid>
              <a:tr h="7197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263515"/>
                  </a:ext>
                </a:extLst>
              </a:tr>
              <a:tr h="729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323251"/>
                  </a:ext>
                </a:extLst>
              </a:tr>
              <a:tr h="729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20772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90125CAA-E681-EE4D-BD40-25F26BB0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39491"/>
              </p:ext>
            </p:extLst>
          </p:nvPr>
        </p:nvGraphicFramePr>
        <p:xfrm>
          <a:off x="6127089" y="3941049"/>
          <a:ext cx="1010468" cy="1107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xmlns="" val="3816042453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xmlns="" val="3756436213"/>
                    </a:ext>
                  </a:extLst>
                </a:gridCol>
              </a:tblGrid>
              <a:tr h="366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1276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6004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70825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B3D8107E-AD0D-6940-8F85-5B34A0BEF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970736"/>
              </p:ext>
            </p:extLst>
          </p:nvPr>
        </p:nvGraphicFramePr>
        <p:xfrm>
          <a:off x="4038157" y="4502910"/>
          <a:ext cx="1138770" cy="430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590">
                  <a:extLst>
                    <a:ext uri="{9D8B030D-6E8A-4147-A177-3AD203B41FA5}">
                      <a16:colId xmlns:a16="http://schemas.microsoft.com/office/drawing/2014/main" xmlns="" val="2497950216"/>
                    </a:ext>
                  </a:extLst>
                </a:gridCol>
                <a:gridCol w="379590">
                  <a:extLst>
                    <a:ext uri="{9D8B030D-6E8A-4147-A177-3AD203B41FA5}">
                      <a16:colId xmlns:a16="http://schemas.microsoft.com/office/drawing/2014/main" xmlns="" val="2610875354"/>
                    </a:ext>
                  </a:extLst>
                </a:gridCol>
                <a:gridCol w="379590">
                  <a:extLst>
                    <a:ext uri="{9D8B030D-6E8A-4147-A177-3AD203B41FA5}">
                      <a16:colId xmlns:a16="http://schemas.microsoft.com/office/drawing/2014/main" xmlns="" val="3632818766"/>
                    </a:ext>
                  </a:extLst>
                </a:gridCol>
              </a:tblGrid>
              <a:tr h="142401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263515"/>
                  </a:ext>
                </a:extLst>
              </a:tr>
              <a:tr h="14425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323251"/>
                  </a:ext>
                </a:extLst>
              </a:tr>
              <a:tr h="14425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20772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193D8CCC-0191-ED4A-8BFD-93B9BD5B4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60635"/>
              </p:ext>
            </p:extLst>
          </p:nvPr>
        </p:nvGraphicFramePr>
        <p:xfrm>
          <a:off x="1895990" y="3886979"/>
          <a:ext cx="941184" cy="91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184">
                  <a:extLst>
                    <a:ext uri="{9D8B030D-6E8A-4147-A177-3AD203B41FA5}">
                      <a16:colId xmlns:a16="http://schemas.microsoft.com/office/drawing/2014/main" xmlns="" val="249795021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26108753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632818766"/>
                    </a:ext>
                  </a:extLst>
                </a:gridCol>
              </a:tblGrid>
              <a:tr h="29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2635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323251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207721"/>
                  </a:ext>
                </a:extLst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164" y="1267265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61764" y="1387399"/>
            <a:ext cx="235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Ms Smith’s comment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images show     ?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is 2 of 9 equal parts.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E145FF-2A95-F946-8369-6FD25E82B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592492"/>
              </p:ext>
            </p:extLst>
          </p:nvPr>
        </p:nvGraphicFramePr>
        <p:xfrm>
          <a:off x="1713101" y="2244201"/>
          <a:ext cx="1515702" cy="1107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xmlns="" val="2497950216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xmlns="" val="2610875354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xmlns="" val="3632818766"/>
                    </a:ext>
                  </a:extLst>
                </a:gridCol>
              </a:tblGrid>
              <a:tr h="366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2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32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20772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DC8D24A3-3A13-EF42-8C7E-61AE9886A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115862"/>
              </p:ext>
            </p:extLst>
          </p:nvPr>
        </p:nvGraphicFramePr>
        <p:xfrm>
          <a:off x="5986565" y="2241817"/>
          <a:ext cx="151570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799">
                  <a:extLst>
                    <a:ext uri="{9D8B030D-6E8A-4147-A177-3AD203B41FA5}">
                      <a16:colId xmlns:a16="http://schemas.microsoft.com/office/drawing/2014/main" xmlns="" val="2497950216"/>
                    </a:ext>
                  </a:extLst>
                </a:gridCol>
                <a:gridCol w="939452">
                  <a:extLst>
                    <a:ext uri="{9D8B030D-6E8A-4147-A177-3AD203B41FA5}">
                      <a16:colId xmlns:a16="http://schemas.microsoft.com/office/drawing/2014/main" xmlns="" val="2610875354"/>
                    </a:ext>
                  </a:extLst>
                </a:gridCol>
                <a:gridCol w="296451">
                  <a:extLst>
                    <a:ext uri="{9D8B030D-6E8A-4147-A177-3AD203B41FA5}">
                      <a16:colId xmlns:a16="http://schemas.microsoft.com/office/drawing/2014/main" xmlns="" val="3632818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2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32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20772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A3690AEF-CC3F-1A4F-82CE-61CB01141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959436"/>
              </p:ext>
            </p:extLst>
          </p:nvPr>
        </p:nvGraphicFramePr>
        <p:xfrm>
          <a:off x="3849833" y="1903214"/>
          <a:ext cx="1515702" cy="2178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xmlns="" val="2497950216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xmlns="" val="2610875354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xmlns="" val="3632818766"/>
                    </a:ext>
                  </a:extLst>
                </a:gridCol>
              </a:tblGrid>
              <a:tr h="7197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263515"/>
                  </a:ext>
                </a:extLst>
              </a:tr>
              <a:tr h="729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323251"/>
                  </a:ext>
                </a:extLst>
              </a:tr>
              <a:tr h="729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20772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90125CAA-E681-EE4D-BD40-25F26BB0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87034"/>
              </p:ext>
            </p:extLst>
          </p:nvPr>
        </p:nvGraphicFramePr>
        <p:xfrm>
          <a:off x="6127089" y="3941049"/>
          <a:ext cx="1010468" cy="1107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xmlns="" val="3816042453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xmlns="" val="3756436213"/>
                    </a:ext>
                  </a:extLst>
                </a:gridCol>
              </a:tblGrid>
              <a:tr h="366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1276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6004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70825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B3D8107E-AD0D-6940-8F85-5B34A0BEF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198567"/>
              </p:ext>
            </p:extLst>
          </p:nvPr>
        </p:nvGraphicFramePr>
        <p:xfrm>
          <a:off x="4038157" y="4502910"/>
          <a:ext cx="1138770" cy="430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590">
                  <a:extLst>
                    <a:ext uri="{9D8B030D-6E8A-4147-A177-3AD203B41FA5}">
                      <a16:colId xmlns:a16="http://schemas.microsoft.com/office/drawing/2014/main" xmlns="" val="2497950216"/>
                    </a:ext>
                  </a:extLst>
                </a:gridCol>
                <a:gridCol w="379590">
                  <a:extLst>
                    <a:ext uri="{9D8B030D-6E8A-4147-A177-3AD203B41FA5}">
                      <a16:colId xmlns:a16="http://schemas.microsoft.com/office/drawing/2014/main" xmlns="" val="2610875354"/>
                    </a:ext>
                  </a:extLst>
                </a:gridCol>
                <a:gridCol w="379590">
                  <a:extLst>
                    <a:ext uri="{9D8B030D-6E8A-4147-A177-3AD203B41FA5}">
                      <a16:colId xmlns:a16="http://schemas.microsoft.com/office/drawing/2014/main" xmlns="" val="3632818766"/>
                    </a:ext>
                  </a:extLst>
                </a:gridCol>
              </a:tblGrid>
              <a:tr h="142401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263515"/>
                  </a:ext>
                </a:extLst>
              </a:tr>
              <a:tr h="14425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323251"/>
                  </a:ext>
                </a:extLst>
              </a:tr>
              <a:tr h="14425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20772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193D8CCC-0191-ED4A-8BFD-93B9BD5B4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60320"/>
              </p:ext>
            </p:extLst>
          </p:nvPr>
        </p:nvGraphicFramePr>
        <p:xfrm>
          <a:off x="1895990" y="3886979"/>
          <a:ext cx="941184" cy="91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184">
                  <a:extLst>
                    <a:ext uri="{9D8B030D-6E8A-4147-A177-3AD203B41FA5}">
                      <a16:colId xmlns:a16="http://schemas.microsoft.com/office/drawing/2014/main" xmlns="" val="249795021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26108753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632818766"/>
                    </a:ext>
                  </a:extLst>
                </a:gridCol>
              </a:tblGrid>
              <a:tr h="29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2635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323251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20772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853E1119-6F99-6649-8C06-C30B1868C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068170"/>
              </p:ext>
            </p:extLst>
          </p:nvPr>
        </p:nvGraphicFramePr>
        <p:xfrm>
          <a:off x="2826541" y="5183634"/>
          <a:ext cx="216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9286479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1C1E9324-753E-42BA-88CC-6B9DEF5DC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984379"/>
              </p:ext>
            </p:extLst>
          </p:nvPr>
        </p:nvGraphicFramePr>
        <p:xfrm>
          <a:off x="5621111" y="729158"/>
          <a:ext cx="216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92864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98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Identify      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of each shape.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EDAFE3A-3ECE-2848-BC62-8F027F3A2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997120"/>
              </p:ext>
            </p:extLst>
          </p:nvPr>
        </p:nvGraphicFramePr>
        <p:xfrm>
          <a:off x="3897143" y="721759"/>
          <a:ext cx="324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9286479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F29A9A0-8E4B-A248-92B6-1025F9B6C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923929"/>
              </p:ext>
            </p:extLst>
          </p:nvPr>
        </p:nvGraphicFramePr>
        <p:xfrm>
          <a:off x="5093520" y="2307013"/>
          <a:ext cx="3391779" cy="2243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593">
                  <a:extLst>
                    <a:ext uri="{9D8B030D-6E8A-4147-A177-3AD203B41FA5}">
                      <a16:colId xmlns:a16="http://schemas.microsoft.com/office/drawing/2014/main" xmlns="" val="1918712578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xmlns="" val="58721678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xmlns="" val="1408721867"/>
                    </a:ext>
                  </a:extLst>
                </a:gridCol>
              </a:tblGrid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433672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9515100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8787947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944974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D726E3CC-F75E-4E39-A285-90EAD1A52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71466"/>
              </p:ext>
            </p:extLst>
          </p:nvPr>
        </p:nvGraphicFramePr>
        <p:xfrm>
          <a:off x="988523" y="2307013"/>
          <a:ext cx="3391779" cy="2243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593">
                  <a:extLst>
                    <a:ext uri="{9D8B030D-6E8A-4147-A177-3AD203B41FA5}">
                      <a16:colId xmlns:a16="http://schemas.microsoft.com/office/drawing/2014/main" xmlns="" val="1918712578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xmlns="" val="58721678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xmlns="" val="1408721867"/>
                    </a:ext>
                  </a:extLst>
                </a:gridCol>
              </a:tblGrid>
              <a:tr h="112198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433672"/>
                  </a:ext>
                </a:extLst>
              </a:tr>
              <a:tr h="112198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9515100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164" y="1337603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9053" y="1457737"/>
            <a:ext cx="282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Ms Smith’s comment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Identify      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of each shape.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7CF58F60-EB3B-384B-9E5E-91C47AAA9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10444"/>
              </p:ext>
            </p:extLst>
          </p:nvPr>
        </p:nvGraphicFramePr>
        <p:xfrm>
          <a:off x="3791658" y="4897800"/>
          <a:ext cx="1560684" cy="884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228">
                  <a:extLst>
                    <a:ext uri="{9D8B030D-6E8A-4147-A177-3AD203B41FA5}">
                      <a16:colId xmlns:a16="http://schemas.microsoft.com/office/drawing/2014/main" xmlns="" val="4208041135"/>
                    </a:ext>
                  </a:extLst>
                </a:gridCol>
                <a:gridCol w="520228">
                  <a:extLst>
                    <a:ext uri="{9D8B030D-6E8A-4147-A177-3AD203B41FA5}">
                      <a16:colId xmlns:a16="http://schemas.microsoft.com/office/drawing/2014/main" xmlns="" val="342162345"/>
                    </a:ext>
                  </a:extLst>
                </a:gridCol>
                <a:gridCol w="520228">
                  <a:extLst>
                    <a:ext uri="{9D8B030D-6E8A-4147-A177-3AD203B41FA5}">
                      <a16:colId xmlns:a16="http://schemas.microsoft.com/office/drawing/2014/main" xmlns="" val="3853432076"/>
                    </a:ext>
                  </a:extLst>
                </a:gridCol>
              </a:tblGrid>
              <a:tr h="442194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8114192"/>
                  </a:ext>
                </a:extLst>
              </a:tr>
              <a:tr h="442194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92864792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45E54411-0904-4157-8E54-F2DF25277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533325"/>
              </p:ext>
            </p:extLst>
          </p:nvPr>
        </p:nvGraphicFramePr>
        <p:xfrm>
          <a:off x="3897143" y="721759"/>
          <a:ext cx="324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9286479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0F39F691-9187-4FA9-8735-E56872138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770243"/>
              </p:ext>
            </p:extLst>
          </p:nvPr>
        </p:nvGraphicFramePr>
        <p:xfrm>
          <a:off x="5093520" y="2307013"/>
          <a:ext cx="3391779" cy="2243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593">
                  <a:extLst>
                    <a:ext uri="{9D8B030D-6E8A-4147-A177-3AD203B41FA5}">
                      <a16:colId xmlns:a16="http://schemas.microsoft.com/office/drawing/2014/main" xmlns="" val="1918712578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xmlns="" val="58721678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xmlns="" val="1408721867"/>
                    </a:ext>
                  </a:extLst>
                </a:gridCol>
              </a:tblGrid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433672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9515100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8787947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944974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2028B1FE-1C2D-4A16-B71A-F34FF9D0C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053910"/>
              </p:ext>
            </p:extLst>
          </p:nvPr>
        </p:nvGraphicFramePr>
        <p:xfrm>
          <a:off x="988523" y="2307013"/>
          <a:ext cx="3391779" cy="2243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593">
                  <a:extLst>
                    <a:ext uri="{9D8B030D-6E8A-4147-A177-3AD203B41FA5}">
                      <a16:colId xmlns:a16="http://schemas.microsoft.com/office/drawing/2014/main" xmlns="" val="1918712578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xmlns="" val="58721678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xmlns="" val="1408721867"/>
                    </a:ext>
                  </a:extLst>
                </a:gridCol>
              </a:tblGrid>
              <a:tr h="112198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433672"/>
                  </a:ext>
                </a:extLst>
              </a:tr>
              <a:tr h="112198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9515100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44032" y="5106572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3632" y="5226706"/>
            <a:ext cx="234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Ms Smith’s explanation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17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Identify the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equivalent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fraction in the second image.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are the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fractions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that they represent?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BBECD54-9A5C-9A4D-8458-46BBF8DB5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84101"/>
              </p:ext>
            </p:extLst>
          </p:nvPr>
        </p:nvGraphicFramePr>
        <p:xfrm>
          <a:off x="1251561" y="2017480"/>
          <a:ext cx="2650475" cy="1979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0475">
                  <a:extLst>
                    <a:ext uri="{9D8B030D-6E8A-4147-A177-3AD203B41FA5}">
                      <a16:colId xmlns:a16="http://schemas.microsoft.com/office/drawing/2014/main" xmlns="" val="425212734"/>
                    </a:ext>
                  </a:extLst>
                </a:gridCol>
              </a:tblGrid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934993"/>
                  </a:ext>
                </a:extLst>
              </a:tr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260053"/>
                  </a:ext>
                </a:extLst>
              </a:tr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778672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C7E13A23-87F2-884C-ABAA-7CF272136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436379"/>
              </p:ext>
            </p:extLst>
          </p:nvPr>
        </p:nvGraphicFramePr>
        <p:xfrm>
          <a:off x="3257739" y="4270766"/>
          <a:ext cx="644297" cy="1295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297">
                  <a:extLst>
                    <a:ext uri="{9D8B030D-6E8A-4147-A177-3AD203B41FA5}">
                      <a16:colId xmlns:a16="http://schemas.microsoft.com/office/drawing/2014/main" xmlns="" val="4208041135"/>
                    </a:ext>
                  </a:extLst>
                </a:gridCol>
              </a:tblGrid>
              <a:tr h="536063">
                <a:tc>
                  <a:txBody>
                    <a:bodyPr/>
                    <a:lstStyle/>
                    <a:p>
                      <a:pPr algn="ctr"/>
                      <a:endParaRPr lang="en-US" sz="2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8114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8763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01206835"/>
                  </a:ext>
                </a:extLst>
              </a:tr>
              <a:tr h="536063">
                <a:tc>
                  <a:txBody>
                    <a:bodyPr/>
                    <a:lstStyle/>
                    <a:p>
                      <a:pPr algn="ctr"/>
                      <a:endParaRPr lang="en-US" sz="2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286479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67B8C3-A2CE-CD4F-BE02-A569D3A9620E}"/>
              </a:ext>
            </a:extLst>
          </p:cNvPr>
          <p:cNvSpPr txBox="1"/>
          <p:nvPr/>
        </p:nvSpPr>
        <p:spPr>
          <a:xfrm>
            <a:off x="4319375" y="2684160"/>
            <a:ext cx="461986" cy="646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39BE8F-881C-F34C-96A2-D48F14F86F01}"/>
              </a:ext>
            </a:extLst>
          </p:cNvPr>
          <p:cNvSpPr txBox="1"/>
          <p:nvPr/>
        </p:nvSpPr>
        <p:spPr>
          <a:xfrm>
            <a:off x="4319375" y="4595343"/>
            <a:ext cx="461986" cy="646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=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B19BD420-A001-124A-892F-7BE49D2FC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017356"/>
              </p:ext>
            </p:extLst>
          </p:nvPr>
        </p:nvGraphicFramePr>
        <p:xfrm>
          <a:off x="5158767" y="4270766"/>
          <a:ext cx="644297" cy="1295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297">
                  <a:extLst>
                    <a:ext uri="{9D8B030D-6E8A-4147-A177-3AD203B41FA5}">
                      <a16:colId xmlns:a16="http://schemas.microsoft.com/office/drawing/2014/main" xmlns="" val="4208041135"/>
                    </a:ext>
                  </a:extLst>
                </a:gridCol>
              </a:tblGrid>
              <a:tr h="536063">
                <a:tc>
                  <a:txBody>
                    <a:bodyPr/>
                    <a:lstStyle/>
                    <a:p>
                      <a:pPr algn="ctr"/>
                      <a:endParaRPr lang="en-US" sz="2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8114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8763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01206835"/>
                  </a:ext>
                </a:extLst>
              </a:tr>
              <a:tr h="536063">
                <a:tc>
                  <a:txBody>
                    <a:bodyPr/>
                    <a:lstStyle/>
                    <a:p>
                      <a:pPr algn="ctr"/>
                      <a:endParaRPr lang="en-US" sz="2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286479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159C3611-1FE1-442D-92DE-D3897A895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315394"/>
              </p:ext>
            </p:extLst>
          </p:nvPr>
        </p:nvGraphicFramePr>
        <p:xfrm>
          <a:off x="5241966" y="2017479"/>
          <a:ext cx="2650475" cy="1979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095">
                  <a:extLst>
                    <a:ext uri="{9D8B030D-6E8A-4147-A177-3AD203B41FA5}">
                      <a16:colId xmlns:a16="http://schemas.microsoft.com/office/drawing/2014/main" xmlns="" val="425212734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xmlns="" val="1016258548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xmlns="" val="3569824635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xmlns="" val="953946901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xmlns="" val="1484208561"/>
                    </a:ext>
                  </a:extLst>
                </a:gridCol>
              </a:tblGrid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934993"/>
                  </a:ext>
                </a:extLst>
              </a:tr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260053"/>
                  </a:ext>
                </a:extLst>
              </a:tr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7786729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28911" y="4595343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266" y="4576977"/>
            <a:ext cx="144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Ms Smith’s helpful hint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2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Identify the equivalent fraction in the second image.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are the fractions that they represent?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67B8C3-A2CE-CD4F-BE02-A569D3A9620E}"/>
              </a:ext>
            </a:extLst>
          </p:cNvPr>
          <p:cNvSpPr txBox="1"/>
          <p:nvPr/>
        </p:nvSpPr>
        <p:spPr>
          <a:xfrm>
            <a:off x="4319375" y="2684160"/>
            <a:ext cx="461986" cy="646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39BE8F-881C-F34C-96A2-D48F14F86F01}"/>
              </a:ext>
            </a:extLst>
          </p:cNvPr>
          <p:cNvSpPr txBox="1"/>
          <p:nvPr/>
        </p:nvSpPr>
        <p:spPr>
          <a:xfrm>
            <a:off x="4319375" y="4595343"/>
            <a:ext cx="461986" cy="646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=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76E3E7FB-D8DE-4C23-9B18-990AECF12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106140"/>
              </p:ext>
            </p:extLst>
          </p:nvPr>
        </p:nvGraphicFramePr>
        <p:xfrm>
          <a:off x="3257739" y="4270766"/>
          <a:ext cx="644297" cy="1295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297">
                  <a:extLst>
                    <a:ext uri="{9D8B030D-6E8A-4147-A177-3AD203B41FA5}">
                      <a16:colId xmlns:a16="http://schemas.microsoft.com/office/drawing/2014/main" xmlns="" val="4208041135"/>
                    </a:ext>
                  </a:extLst>
                </a:gridCol>
              </a:tblGrid>
              <a:tr h="536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8114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8763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01206835"/>
                  </a:ext>
                </a:extLst>
              </a:tr>
              <a:tr h="536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2864792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370D2BC0-CD31-4DF2-99C2-71981445E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22828"/>
              </p:ext>
            </p:extLst>
          </p:nvPr>
        </p:nvGraphicFramePr>
        <p:xfrm>
          <a:off x="5156261" y="4270766"/>
          <a:ext cx="644297" cy="1295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297">
                  <a:extLst>
                    <a:ext uri="{9D8B030D-6E8A-4147-A177-3AD203B41FA5}">
                      <a16:colId xmlns:a16="http://schemas.microsoft.com/office/drawing/2014/main" xmlns="" val="4208041135"/>
                    </a:ext>
                  </a:extLst>
                </a:gridCol>
              </a:tblGrid>
              <a:tr h="536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8114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8763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01206835"/>
                  </a:ext>
                </a:extLst>
              </a:tr>
              <a:tr h="536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286479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36546EEB-1606-425B-9006-F4627D7CD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296645"/>
              </p:ext>
            </p:extLst>
          </p:nvPr>
        </p:nvGraphicFramePr>
        <p:xfrm>
          <a:off x="1251561" y="2017480"/>
          <a:ext cx="2650475" cy="1979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0475">
                  <a:extLst>
                    <a:ext uri="{9D8B030D-6E8A-4147-A177-3AD203B41FA5}">
                      <a16:colId xmlns:a16="http://schemas.microsoft.com/office/drawing/2014/main" xmlns="" val="425212734"/>
                    </a:ext>
                  </a:extLst>
                </a:gridCol>
              </a:tblGrid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934993"/>
                  </a:ext>
                </a:extLst>
              </a:tr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260053"/>
                  </a:ext>
                </a:extLst>
              </a:tr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778672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22ABA7E2-ABB9-4C1E-9B1A-676827EF0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795606"/>
              </p:ext>
            </p:extLst>
          </p:nvPr>
        </p:nvGraphicFramePr>
        <p:xfrm>
          <a:off x="5241966" y="2017479"/>
          <a:ext cx="2650475" cy="1979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095">
                  <a:extLst>
                    <a:ext uri="{9D8B030D-6E8A-4147-A177-3AD203B41FA5}">
                      <a16:colId xmlns:a16="http://schemas.microsoft.com/office/drawing/2014/main" xmlns="" val="425212734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xmlns="" val="1016258548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xmlns="" val="3569824635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xmlns="" val="953946901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xmlns="" val="1484208561"/>
                    </a:ext>
                  </a:extLst>
                </a:gridCol>
              </a:tblGrid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934993"/>
                  </a:ext>
                </a:extLst>
              </a:tr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260053"/>
                  </a:ext>
                </a:extLst>
              </a:tr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7786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41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is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missing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divisor?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056C55D-EBB4-354F-BA8C-4CEAF9B5A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118087"/>
              </p:ext>
            </p:extLst>
          </p:nvPr>
        </p:nvGraphicFramePr>
        <p:xfrm>
          <a:off x="2937690" y="3021983"/>
          <a:ext cx="3429070" cy="1502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051">
                  <a:extLst>
                    <a:ext uri="{9D8B030D-6E8A-4147-A177-3AD203B41FA5}">
                      <a16:colId xmlns:a16="http://schemas.microsoft.com/office/drawing/2014/main" xmlns="" val="3088538884"/>
                    </a:ext>
                  </a:extLst>
                </a:gridCol>
                <a:gridCol w="2014968">
                  <a:extLst>
                    <a:ext uri="{9D8B030D-6E8A-4147-A177-3AD203B41FA5}">
                      <a16:colId xmlns:a16="http://schemas.microsoft.com/office/drawing/2014/main" xmlns="" val="3070545187"/>
                    </a:ext>
                  </a:extLst>
                </a:gridCol>
                <a:gridCol w="707051">
                  <a:extLst>
                    <a:ext uri="{9D8B030D-6E8A-4147-A177-3AD203B41FA5}">
                      <a16:colId xmlns:a16="http://schemas.microsoft.com/office/drawing/2014/main" xmlns="" val="2632518238"/>
                    </a:ext>
                  </a:extLst>
                </a:gridCol>
              </a:tblGrid>
              <a:tr h="751039"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71968841"/>
                  </a:ext>
                </a:extLst>
              </a:tr>
              <a:tr h="751039"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70746090"/>
                  </a:ext>
                </a:extLst>
              </a:tr>
            </a:tbl>
          </a:graphicData>
        </a:graphic>
      </p:graphicFrame>
      <p:sp>
        <p:nvSpPr>
          <p:cNvPr id="9" name="Arrow: Curved Down 53">
            <a:extLst>
              <a:ext uri="{FF2B5EF4-FFF2-40B4-BE49-F238E27FC236}">
                <a16:creationId xmlns:a16="http://schemas.microsoft.com/office/drawing/2014/main" xmlns="" id="{9C0BC214-63CF-E741-8A3B-F11E2BF23ECF}"/>
              </a:ext>
            </a:extLst>
          </p:cNvPr>
          <p:cNvSpPr/>
          <p:nvPr/>
        </p:nvSpPr>
        <p:spPr>
          <a:xfrm flipH="1" flipV="1">
            <a:off x="3246709" y="4350553"/>
            <a:ext cx="2811032" cy="875677"/>
          </a:xfrm>
          <a:prstGeom prst="curvedDownArrow">
            <a:avLst>
              <a:gd name="adj1" fmla="val 0"/>
              <a:gd name="adj2" fmla="val 34519"/>
              <a:gd name="adj3" fmla="val 36069"/>
            </a:avLst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>
              <a:solidFill>
                <a:schemeClr val="tx1"/>
              </a:solidFill>
            </a:endParaRPr>
          </a:p>
        </p:txBody>
      </p:sp>
      <p:sp>
        <p:nvSpPr>
          <p:cNvPr id="10" name="Arrow: Curved Down 58">
            <a:extLst>
              <a:ext uri="{FF2B5EF4-FFF2-40B4-BE49-F238E27FC236}">
                <a16:creationId xmlns:a16="http://schemas.microsoft.com/office/drawing/2014/main" xmlns="" id="{8B0E47A0-D732-064F-AC7C-84CBD8325EAB}"/>
              </a:ext>
            </a:extLst>
          </p:cNvPr>
          <p:cNvSpPr/>
          <p:nvPr/>
        </p:nvSpPr>
        <p:spPr>
          <a:xfrm flipH="1">
            <a:off x="3246709" y="2298548"/>
            <a:ext cx="2811032" cy="875677"/>
          </a:xfrm>
          <a:prstGeom prst="curvedDownArrow">
            <a:avLst>
              <a:gd name="adj1" fmla="val 0"/>
              <a:gd name="adj2" fmla="val 34519"/>
              <a:gd name="adj3" fmla="val 36069"/>
            </a:avLst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886A144D-D42E-6E42-8DC5-3256152CA3B9}"/>
              </a:ext>
            </a:extLst>
          </p:cNvPr>
          <p:cNvSpPr/>
          <p:nvPr/>
        </p:nvSpPr>
        <p:spPr>
          <a:xfrm>
            <a:off x="4022167" y="1670229"/>
            <a:ext cx="1260117" cy="528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÷ 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629890C2-5C36-7346-B641-AA1DD7BCFBC1}"/>
              </a:ext>
            </a:extLst>
          </p:cNvPr>
          <p:cNvSpPr/>
          <p:nvPr/>
        </p:nvSpPr>
        <p:spPr>
          <a:xfrm>
            <a:off x="4022167" y="5347097"/>
            <a:ext cx="1260117" cy="528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÷ ?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5151" y="132498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0837" y="1445122"/>
            <a:ext cx="232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Ms Smith’s helpful hint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5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is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missing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divisor?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056C55D-EBB4-354F-BA8C-4CEAF9B5A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4268"/>
              </p:ext>
            </p:extLst>
          </p:nvPr>
        </p:nvGraphicFramePr>
        <p:xfrm>
          <a:off x="2937690" y="3021983"/>
          <a:ext cx="3429070" cy="1502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051">
                  <a:extLst>
                    <a:ext uri="{9D8B030D-6E8A-4147-A177-3AD203B41FA5}">
                      <a16:colId xmlns:a16="http://schemas.microsoft.com/office/drawing/2014/main" xmlns="" val="3088538884"/>
                    </a:ext>
                  </a:extLst>
                </a:gridCol>
                <a:gridCol w="2014968">
                  <a:extLst>
                    <a:ext uri="{9D8B030D-6E8A-4147-A177-3AD203B41FA5}">
                      <a16:colId xmlns:a16="http://schemas.microsoft.com/office/drawing/2014/main" xmlns="" val="3070545187"/>
                    </a:ext>
                  </a:extLst>
                </a:gridCol>
                <a:gridCol w="707051">
                  <a:extLst>
                    <a:ext uri="{9D8B030D-6E8A-4147-A177-3AD203B41FA5}">
                      <a16:colId xmlns:a16="http://schemas.microsoft.com/office/drawing/2014/main" xmlns="" val="2632518238"/>
                    </a:ext>
                  </a:extLst>
                </a:gridCol>
              </a:tblGrid>
              <a:tr h="751039"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71968841"/>
                  </a:ext>
                </a:extLst>
              </a:tr>
              <a:tr h="751039"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70746090"/>
                  </a:ext>
                </a:extLst>
              </a:tr>
            </a:tbl>
          </a:graphicData>
        </a:graphic>
      </p:graphicFrame>
      <p:sp>
        <p:nvSpPr>
          <p:cNvPr id="9" name="Arrow: Curved Down 53">
            <a:extLst>
              <a:ext uri="{FF2B5EF4-FFF2-40B4-BE49-F238E27FC236}">
                <a16:creationId xmlns:a16="http://schemas.microsoft.com/office/drawing/2014/main" xmlns="" id="{9C0BC214-63CF-E741-8A3B-F11E2BF23ECF}"/>
              </a:ext>
            </a:extLst>
          </p:cNvPr>
          <p:cNvSpPr/>
          <p:nvPr/>
        </p:nvSpPr>
        <p:spPr>
          <a:xfrm flipH="1" flipV="1">
            <a:off x="3246709" y="4350553"/>
            <a:ext cx="2811032" cy="875677"/>
          </a:xfrm>
          <a:prstGeom prst="curvedDownArrow">
            <a:avLst>
              <a:gd name="adj1" fmla="val 0"/>
              <a:gd name="adj2" fmla="val 34519"/>
              <a:gd name="adj3" fmla="val 36069"/>
            </a:avLst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>
              <a:solidFill>
                <a:schemeClr val="tx1"/>
              </a:solidFill>
            </a:endParaRPr>
          </a:p>
        </p:txBody>
      </p:sp>
      <p:sp>
        <p:nvSpPr>
          <p:cNvPr id="10" name="Arrow: Curved Down 58">
            <a:extLst>
              <a:ext uri="{FF2B5EF4-FFF2-40B4-BE49-F238E27FC236}">
                <a16:creationId xmlns:a16="http://schemas.microsoft.com/office/drawing/2014/main" xmlns="" id="{8B0E47A0-D732-064F-AC7C-84CBD8325EAB}"/>
              </a:ext>
            </a:extLst>
          </p:cNvPr>
          <p:cNvSpPr/>
          <p:nvPr/>
        </p:nvSpPr>
        <p:spPr>
          <a:xfrm flipH="1">
            <a:off x="3246709" y="2298548"/>
            <a:ext cx="2811032" cy="875677"/>
          </a:xfrm>
          <a:prstGeom prst="curvedDownArrow">
            <a:avLst>
              <a:gd name="adj1" fmla="val 0"/>
              <a:gd name="adj2" fmla="val 34519"/>
              <a:gd name="adj3" fmla="val 36069"/>
            </a:avLst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886A144D-D42E-6E42-8DC5-3256152CA3B9}"/>
              </a:ext>
            </a:extLst>
          </p:cNvPr>
          <p:cNvSpPr/>
          <p:nvPr/>
        </p:nvSpPr>
        <p:spPr>
          <a:xfrm>
            <a:off x="4022167" y="1670229"/>
            <a:ext cx="1260117" cy="528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÷ 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98827343-44A1-2D49-BD16-F797D5FE692D}"/>
              </a:ext>
            </a:extLst>
          </p:cNvPr>
          <p:cNvSpPr/>
          <p:nvPr/>
        </p:nvSpPr>
        <p:spPr>
          <a:xfrm>
            <a:off x="4022166" y="5346922"/>
            <a:ext cx="1260117" cy="528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÷ 3</a:t>
            </a:r>
          </a:p>
        </p:txBody>
      </p:sp>
    </p:spTree>
    <p:extLst>
      <p:ext uri="{BB962C8B-B14F-4D97-AF65-F5344CB8AC3E}">
        <p14:creationId xmlns:p14="http://schemas.microsoft.com/office/powerpoint/2010/main" val="993203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5F6119-CD84-4A87-9CC7-D4A5E6B0A9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www.w3.org/XML/1998/namespace"/>
    <ds:schemaRef ds:uri="http://schemas.microsoft.com/sharepoint/v3"/>
    <ds:schemaRef ds:uri="http://schemas.microsoft.com/office/2006/metadata/properties"/>
    <ds:schemaRef ds:uri="0f0ae0ff-29c4-4766-b250-c1a9bee8d430"/>
    <ds:schemaRef ds:uri="http://schemas.microsoft.com/office/2006/documentManagement/types"/>
    <ds:schemaRef ds:uri="http://schemas.openxmlformats.org/package/2006/metadata/core-properties"/>
    <ds:schemaRef ds:uri="86144f90-c7b6-48d0-aae5-f5e9e48cc3df"/>
    <ds:schemaRef ds:uri="http://purl.org/dc/elements/1.1/"/>
    <ds:schemaRef ds:uri="http://purl.org/dc/terms/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1741</TotalTime>
  <Words>576</Words>
  <Application>Microsoft Office PowerPoint</Application>
  <PresentationFormat>On-screen Show (4:3)</PresentationFormat>
  <Paragraphs>349</Paragraphs>
  <Slides>19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</vt:lpstr>
      <vt:lpstr>Office Theme</vt:lpstr>
      <vt:lpstr>Year 5 Maths  11.01.2021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Rosalind Smith</cp:lastModifiedBy>
  <cp:revision>79</cp:revision>
  <dcterms:created xsi:type="dcterms:W3CDTF">2018-03-17T10:08:43Z</dcterms:created>
  <dcterms:modified xsi:type="dcterms:W3CDTF">2021-01-07T17:05:37Z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