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9" r:id="rId5"/>
    <p:sldId id="276" r:id="rId6"/>
    <p:sldId id="277" r:id="rId7"/>
    <p:sldId id="278" r:id="rId8"/>
    <p:sldId id="275" r:id="rId9"/>
    <p:sldId id="280" r:id="rId10"/>
    <p:sldId id="282" r:id="rId11"/>
    <p:sldId id="281" r:id="rId12"/>
    <p:sldId id="283" r:id="rId13"/>
    <p:sldId id="284" r:id="rId14"/>
    <p:sldId id="287" r:id="rId15"/>
    <p:sldId id="286" r:id="rId16"/>
    <p:sldId id="285" r:id="rId17"/>
    <p:sldId id="288" r:id="rId18"/>
    <p:sldId id="289" r:id="rId19"/>
    <p:sldId id="290" r:id="rId20"/>
    <p:sldId id="291" r:id="rId21"/>
    <p:sldId id="293" r:id="rId22"/>
    <p:sldId id="292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Maths			</a:t>
            </a:r>
            <a:r>
              <a:rPr lang="en-GB" dirty="0" smtClean="0"/>
              <a:t>09.02.2021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convert metric units of measure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would you use to measure…?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2341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telephone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mug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812" y="1544441"/>
            <a:ext cx="1009614" cy="96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23" y="1392366"/>
            <a:ext cx="954697" cy="1271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871" y="3199540"/>
            <a:ext cx="980044" cy="98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31" y="3199540"/>
            <a:ext cx="1009614" cy="967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342" y="3047465"/>
            <a:ext cx="954697" cy="12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would you use to measure…?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2341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telephone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mug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812" y="1544441"/>
            <a:ext cx="1009614" cy="96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23" y="1392366"/>
            <a:ext cx="954697" cy="1271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871" y="3199540"/>
            <a:ext cx="980044" cy="98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31" y="3199540"/>
            <a:ext cx="1009614" cy="967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342" y="3047465"/>
            <a:ext cx="954697" cy="1271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722" y="5006715"/>
            <a:ext cx="1009614" cy="967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433" y="4854640"/>
            <a:ext cx="954697" cy="12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3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metric facts do you know?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79" y="1417638"/>
            <a:ext cx="6110441" cy="4766144"/>
          </a:xfrm>
        </p:spPr>
      </p:pic>
    </p:spTree>
    <p:extLst>
      <p:ext uri="{BB962C8B-B14F-4D97-AF65-F5344CB8AC3E}">
        <p14:creationId xmlns:p14="http://schemas.microsoft.com/office/powerpoint/2010/main" val="316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Length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7497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Length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10mm = 1cm</a:t>
            </a:r>
          </a:p>
        </p:txBody>
      </p:sp>
    </p:spTree>
    <p:extLst>
      <p:ext uri="{BB962C8B-B14F-4D97-AF65-F5344CB8AC3E}">
        <p14:creationId xmlns:p14="http://schemas.microsoft.com/office/powerpoint/2010/main" val="178646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Length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10mm = 1cm</a:t>
            </a:r>
          </a:p>
          <a:p>
            <a:pPr marL="0" indent="0" algn="ctr">
              <a:buNone/>
            </a:pPr>
            <a:r>
              <a:rPr lang="en-GB" sz="8000" dirty="0" smtClean="0"/>
              <a:t>100cm = 1m</a:t>
            </a:r>
          </a:p>
        </p:txBody>
      </p:sp>
    </p:spTree>
    <p:extLst>
      <p:ext uri="{BB962C8B-B14F-4D97-AF65-F5344CB8AC3E}">
        <p14:creationId xmlns:p14="http://schemas.microsoft.com/office/powerpoint/2010/main" val="3650219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Length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10mm = 1cm</a:t>
            </a:r>
          </a:p>
          <a:p>
            <a:pPr marL="0" indent="0" algn="ctr">
              <a:buNone/>
            </a:pPr>
            <a:r>
              <a:rPr lang="en-GB" sz="8000" dirty="0" smtClean="0"/>
              <a:t>100cm = 1m</a:t>
            </a:r>
          </a:p>
          <a:p>
            <a:pPr marL="0" indent="0" algn="ctr">
              <a:buNone/>
            </a:pPr>
            <a:r>
              <a:rPr lang="en-GB" sz="8000" dirty="0" smtClean="0"/>
              <a:t>1000m = 1km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6460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Mass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6627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Mass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3923"/>
            <a:ext cx="8229600" cy="3132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1000g = 1kg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8047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Capacity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3189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What different units of measure do you know?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952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/>
              <a:t>Capacity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3923"/>
            <a:ext cx="8229600" cy="3132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1000ml = 1l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02154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7159"/>
            <a:ext cx="8382260" cy="186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38" y="3932158"/>
            <a:ext cx="2158523" cy="1747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456" y="3932158"/>
            <a:ext cx="2710144" cy="18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06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 or weight??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688"/>
            <a:ext cx="8229600" cy="40504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 </a:t>
            </a:r>
            <a:r>
              <a:rPr lang="en-GB" b="1" dirty="0"/>
              <a:t>difference</a:t>
            </a:r>
            <a:r>
              <a:rPr lang="en-GB" dirty="0"/>
              <a:t> between </a:t>
            </a:r>
            <a:r>
              <a:rPr lang="en-GB" b="1" dirty="0"/>
              <a:t>mass</a:t>
            </a:r>
            <a:r>
              <a:rPr lang="en-GB" dirty="0"/>
              <a:t> and </a:t>
            </a:r>
            <a:r>
              <a:rPr lang="en-GB" b="1" dirty="0"/>
              <a:t>weight</a:t>
            </a:r>
            <a:r>
              <a:rPr lang="en-GB" dirty="0"/>
              <a:t> is that </a:t>
            </a:r>
            <a:r>
              <a:rPr lang="en-GB" b="1" dirty="0"/>
              <a:t>mass</a:t>
            </a:r>
            <a:r>
              <a:rPr lang="en-GB" dirty="0"/>
              <a:t> is the amount of matter in a material, while </a:t>
            </a:r>
            <a:r>
              <a:rPr lang="en-GB" b="1" dirty="0"/>
              <a:t>weight</a:t>
            </a:r>
            <a:r>
              <a:rPr lang="en-GB" dirty="0"/>
              <a:t> is a measure of how the force of gravity acts upon that </a:t>
            </a:r>
            <a:r>
              <a:rPr lang="en-GB" b="1" dirty="0"/>
              <a:t>mass</a:t>
            </a:r>
            <a:r>
              <a:rPr lang="en-GB" dirty="0"/>
              <a:t>. </a:t>
            </a:r>
            <a:r>
              <a:rPr lang="en-GB" b="1" dirty="0"/>
              <a:t>Mass</a:t>
            </a:r>
            <a:r>
              <a:rPr lang="en-GB" dirty="0"/>
              <a:t> is the measure of the amount of matter in a body. </a:t>
            </a:r>
            <a:r>
              <a:rPr lang="en-GB" b="1" dirty="0"/>
              <a:t>Mass</a:t>
            </a:r>
            <a:r>
              <a:rPr lang="en-GB" dirty="0"/>
              <a:t> is denoted using m or 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5208079"/>
            <a:ext cx="1905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4638"/>
            <a:ext cx="4251960" cy="587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65403" y="1527142"/>
            <a:ext cx="6033553" cy="4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What different units of measure do you know?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1" y="4319000"/>
            <a:ext cx="1880503" cy="180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042" y="3658522"/>
            <a:ext cx="2168935" cy="2882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39" y="4003010"/>
            <a:ext cx="2462980" cy="246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units of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606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686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units of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60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ength: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mm, cm, m, km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15" y="1600200"/>
            <a:ext cx="1455947" cy="13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units of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60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ength: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mm, cm, m, km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</a:rPr>
              <a:t>m</a:t>
            </a:r>
            <a:r>
              <a:rPr lang="en-GB" dirty="0" smtClean="0">
                <a:solidFill>
                  <a:srgbClr val="7030A0"/>
                </a:solidFill>
              </a:rPr>
              <a:t>ass: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</a:rPr>
              <a:t>g</a:t>
            </a:r>
            <a:r>
              <a:rPr lang="en-GB" dirty="0" smtClean="0">
                <a:solidFill>
                  <a:srgbClr val="7030A0"/>
                </a:solidFill>
              </a:rPr>
              <a:t>, kg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15" y="1600200"/>
            <a:ext cx="1455947" cy="1399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43" y="2999606"/>
            <a:ext cx="1375465" cy="18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5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units of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60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ength: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mm, cm, m, km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</a:rPr>
              <a:t>m</a:t>
            </a:r>
            <a:r>
              <a:rPr lang="en-GB" dirty="0" smtClean="0">
                <a:solidFill>
                  <a:srgbClr val="7030A0"/>
                </a:solidFill>
              </a:rPr>
              <a:t>ass: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</a:rPr>
              <a:t>g</a:t>
            </a:r>
            <a:r>
              <a:rPr lang="en-GB" dirty="0" smtClean="0">
                <a:solidFill>
                  <a:srgbClr val="7030A0"/>
                </a:solidFill>
              </a:rPr>
              <a:t>, kg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apacity: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l, 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15" y="1600200"/>
            <a:ext cx="1455947" cy="1399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43" y="2999606"/>
            <a:ext cx="1375465" cy="1832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135" y="5108514"/>
            <a:ext cx="1415854" cy="14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would you use to measure…?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3492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telephone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mug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3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would you use to measure…?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2341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telephone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mug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812" y="1544441"/>
            <a:ext cx="1009614" cy="96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23" y="1392366"/>
            <a:ext cx="954697" cy="12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0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D33637-E3EA-4370-A078-5AD7A748D52E}"/>
</file>

<file path=customXml/itemProps2.xml><?xml version="1.0" encoding="utf-8"?>
<ds:datastoreItem xmlns:ds="http://schemas.openxmlformats.org/officeDocument/2006/customXml" ds:itemID="{042DB714-981C-42A7-A2EF-B475D7AC7D30}"/>
</file>

<file path=customXml/itemProps3.xml><?xml version="1.0" encoding="utf-8"?>
<ds:datastoreItem xmlns:ds="http://schemas.openxmlformats.org/officeDocument/2006/customXml" ds:itemID="{5263DBD4-183F-420B-83F3-4E25BD98F5A5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185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Year 5 Maths   09.02.2021</vt:lpstr>
      <vt:lpstr>Starter</vt:lpstr>
      <vt:lpstr>Starter</vt:lpstr>
      <vt:lpstr>Metric units of measure</vt:lpstr>
      <vt:lpstr>Metric units of measure</vt:lpstr>
      <vt:lpstr>Metric units of measure</vt:lpstr>
      <vt:lpstr>Metric units of measure</vt:lpstr>
      <vt:lpstr>What would you use to measure…?</vt:lpstr>
      <vt:lpstr>What would you use to measure…?</vt:lpstr>
      <vt:lpstr>What would you use to measure…?</vt:lpstr>
      <vt:lpstr>What would you use to measure…?</vt:lpstr>
      <vt:lpstr>What metric facts do you know?</vt:lpstr>
      <vt:lpstr>Length</vt:lpstr>
      <vt:lpstr>Length</vt:lpstr>
      <vt:lpstr>Length</vt:lpstr>
      <vt:lpstr>Length</vt:lpstr>
      <vt:lpstr>Mass</vt:lpstr>
      <vt:lpstr>Mass</vt:lpstr>
      <vt:lpstr>Capacity</vt:lpstr>
      <vt:lpstr>Capacity</vt:lpstr>
      <vt:lpstr>PowerPoint Presentation</vt:lpstr>
      <vt:lpstr>Mass or weight??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55</cp:revision>
  <dcterms:created xsi:type="dcterms:W3CDTF">2019-07-05T11:02:13Z</dcterms:created>
  <dcterms:modified xsi:type="dcterms:W3CDTF">2021-02-03T16:06:18Z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