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5" r:id="rId6"/>
    <p:sldId id="367" r:id="rId7"/>
    <p:sldId id="360" r:id="rId8"/>
    <p:sldId id="368" r:id="rId9"/>
    <p:sldId id="370" r:id="rId10"/>
    <p:sldId id="415" r:id="rId11"/>
    <p:sldId id="371" r:id="rId12"/>
    <p:sldId id="373" r:id="rId13"/>
    <p:sldId id="374" r:id="rId14"/>
    <p:sldId id="375" r:id="rId15"/>
    <p:sldId id="376" r:id="rId16"/>
    <p:sldId id="355" r:id="rId17"/>
    <p:sldId id="377" r:id="rId18"/>
    <p:sldId id="378" r:id="rId19"/>
    <p:sldId id="416" r:id="rId20"/>
    <p:sldId id="417" r:id="rId21"/>
    <p:sldId id="418" r:id="rId22"/>
    <p:sldId id="419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6E392E-0964-45EE-931E-798E34BDDFC0}" v="14" dt="2019-10-24T12:20:07.335"/>
    <p1510:client id="{FCF3526E-F6DD-485C-9807-90239C2874A7}" v="10" dt="2019-10-24T14:35:15.0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43" autoAdjust="0"/>
    <p:restoredTop sz="94660"/>
  </p:normalViewPr>
  <p:slideViewPr>
    <p:cSldViewPr snapToGrid="0">
      <p:cViewPr varScale="1">
        <p:scale>
          <a:sx n="69" d="100"/>
          <a:sy n="69" d="100"/>
        </p:scale>
        <p:origin x="14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na Szilvasy" userId="59fb472d-eed4-4f11-9686-c2c8db02a2cd" providerId="ADAL" clId="{FCF3526E-F6DD-485C-9807-90239C2874A7}"/>
    <pc:docChg chg="addSld delSld modSld">
      <pc:chgData name="Davina Szilvasy" userId="59fb472d-eed4-4f11-9686-c2c8db02a2cd" providerId="ADAL" clId="{FCF3526E-F6DD-485C-9807-90239C2874A7}" dt="2019-10-24T14:35:15.034" v="26" actId="207"/>
      <pc:docMkLst>
        <pc:docMk/>
      </pc:docMkLst>
      <pc:sldChg chg="modSp">
        <pc:chgData name="Davina Szilvasy" userId="59fb472d-eed4-4f11-9686-c2c8db02a2cd" providerId="ADAL" clId="{FCF3526E-F6DD-485C-9807-90239C2874A7}" dt="2019-10-24T14:26:55.528" v="0" actId="20577"/>
        <pc:sldMkLst>
          <pc:docMk/>
          <pc:sldMk cId="2637481266" sldId="256"/>
        </pc:sldMkLst>
        <pc:spChg chg="mod">
          <ac:chgData name="Davina Szilvasy" userId="59fb472d-eed4-4f11-9686-c2c8db02a2cd" providerId="ADAL" clId="{FCF3526E-F6DD-485C-9807-90239C2874A7}" dt="2019-10-24T14:26:55.528" v="0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addSp modSp">
        <pc:chgData name="Davina Szilvasy" userId="59fb472d-eed4-4f11-9686-c2c8db02a2cd" providerId="ADAL" clId="{FCF3526E-F6DD-485C-9807-90239C2874A7}" dt="2019-10-24T14:35:15.034" v="26" actId="207"/>
        <pc:sldMkLst>
          <pc:docMk/>
          <pc:sldMk cId="1071900124" sldId="355"/>
        </pc:sldMkLst>
        <pc:spChg chg="add mod">
          <ac:chgData name="Davina Szilvasy" userId="59fb472d-eed4-4f11-9686-c2c8db02a2cd" providerId="ADAL" clId="{FCF3526E-F6DD-485C-9807-90239C2874A7}" dt="2019-10-24T14:34:54.496" v="24" actId="1582"/>
          <ac:spMkLst>
            <pc:docMk/>
            <pc:sldMk cId="1071900124" sldId="355"/>
            <ac:spMk id="2" creationId="{D59A4ABA-6FE2-4A69-8C22-4C4C229CC645}"/>
          </ac:spMkLst>
        </pc:spChg>
        <pc:spChg chg="mod">
          <ac:chgData name="Davina Szilvasy" userId="59fb472d-eed4-4f11-9686-c2c8db02a2cd" providerId="ADAL" clId="{FCF3526E-F6DD-485C-9807-90239C2874A7}" dt="2019-10-24T14:35:15.034" v="26" actId="207"/>
          <ac:spMkLst>
            <pc:docMk/>
            <pc:sldMk cId="1071900124" sldId="355"/>
            <ac:spMk id="11" creationId="{2DF1B0EA-733E-4BD9-BCB2-34C81DCD355E}"/>
          </ac:spMkLst>
        </pc:spChg>
      </pc:sldChg>
      <pc:sldChg chg="modSp">
        <pc:chgData name="Davina Szilvasy" userId="59fb472d-eed4-4f11-9686-c2c8db02a2cd" providerId="ADAL" clId="{FCF3526E-F6DD-485C-9807-90239C2874A7}" dt="2019-10-24T14:31:08.683" v="3" actId="207"/>
        <pc:sldMkLst>
          <pc:docMk/>
          <pc:sldMk cId="36917022" sldId="360"/>
        </pc:sldMkLst>
        <pc:spChg chg="mod">
          <ac:chgData name="Davina Szilvasy" userId="59fb472d-eed4-4f11-9686-c2c8db02a2cd" providerId="ADAL" clId="{FCF3526E-F6DD-485C-9807-90239C2874A7}" dt="2019-10-24T14:31:08.683" v="3" actId="207"/>
          <ac:spMkLst>
            <pc:docMk/>
            <pc:sldMk cId="36917022" sldId="360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FCF3526E-F6DD-485C-9807-90239C2874A7}" dt="2019-10-24T14:30:57.825" v="1" actId="207"/>
        <pc:sldMkLst>
          <pc:docMk/>
          <pc:sldMk cId="1669721746" sldId="365"/>
        </pc:sldMkLst>
        <pc:spChg chg="mod">
          <ac:chgData name="Davina Szilvasy" userId="59fb472d-eed4-4f11-9686-c2c8db02a2cd" providerId="ADAL" clId="{FCF3526E-F6DD-485C-9807-90239C2874A7}" dt="2019-10-24T14:30:57.825" v="1" actId="207"/>
          <ac:spMkLst>
            <pc:docMk/>
            <pc:sldMk cId="1669721746" sldId="365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FCF3526E-F6DD-485C-9807-90239C2874A7}" dt="2019-10-24T14:31:02.258" v="2" actId="207"/>
        <pc:sldMkLst>
          <pc:docMk/>
          <pc:sldMk cId="2048028258" sldId="367"/>
        </pc:sldMkLst>
        <pc:spChg chg="mod">
          <ac:chgData name="Davina Szilvasy" userId="59fb472d-eed4-4f11-9686-c2c8db02a2cd" providerId="ADAL" clId="{FCF3526E-F6DD-485C-9807-90239C2874A7}" dt="2019-10-24T14:31:02.258" v="2" actId="207"/>
          <ac:spMkLst>
            <pc:docMk/>
            <pc:sldMk cId="2048028258" sldId="367"/>
            <ac:spMk id="19" creationId="{5252A847-DE45-4FA3-A1F8-EEBEB845FF8E}"/>
          </ac:spMkLst>
        </pc:spChg>
      </pc:sldChg>
      <pc:sldChg chg="del">
        <pc:chgData name="Davina Szilvasy" userId="59fb472d-eed4-4f11-9686-c2c8db02a2cd" providerId="ADAL" clId="{FCF3526E-F6DD-485C-9807-90239C2874A7}" dt="2019-10-24T14:32:34.206" v="15" actId="2696"/>
        <pc:sldMkLst>
          <pc:docMk/>
          <pc:sldMk cId="3864063892" sldId="369"/>
        </pc:sldMkLst>
      </pc:sldChg>
      <pc:sldChg chg="modSp">
        <pc:chgData name="Davina Szilvasy" userId="59fb472d-eed4-4f11-9686-c2c8db02a2cd" providerId="ADAL" clId="{FCF3526E-F6DD-485C-9807-90239C2874A7}" dt="2019-10-24T14:32:42.297" v="18" actId="6549"/>
        <pc:sldMkLst>
          <pc:docMk/>
          <pc:sldMk cId="1924714471" sldId="370"/>
        </pc:sldMkLst>
        <pc:spChg chg="mod">
          <ac:chgData name="Davina Szilvasy" userId="59fb472d-eed4-4f11-9686-c2c8db02a2cd" providerId="ADAL" clId="{FCF3526E-F6DD-485C-9807-90239C2874A7}" dt="2019-10-24T14:32:40.229" v="17" actId="6549"/>
          <ac:spMkLst>
            <pc:docMk/>
            <pc:sldMk cId="1924714471" sldId="370"/>
            <ac:spMk id="10" creationId="{161B5BC5-4404-4F6D-A4B3-1F8C5FADAF6E}"/>
          </ac:spMkLst>
        </pc:spChg>
        <pc:spChg chg="mod">
          <ac:chgData name="Davina Szilvasy" userId="59fb472d-eed4-4f11-9686-c2c8db02a2cd" providerId="ADAL" clId="{FCF3526E-F6DD-485C-9807-90239C2874A7}" dt="2019-10-24T14:32:42.297" v="18" actId="6549"/>
          <ac:spMkLst>
            <pc:docMk/>
            <pc:sldMk cId="1924714471" sldId="370"/>
            <ac:spMk id="11" creationId="{94A1AB89-9D71-4BCF-A72D-6EE949AC6059}"/>
          </ac:spMkLst>
        </pc:spChg>
        <pc:spChg chg="mod">
          <ac:chgData name="Davina Szilvasy" userId="59fb472d-eed4-4f11-9686-c2c8db02a2cd" providerId="ADAL" clId="{FCF3526E-F6DD-485C-9807-90239C2874A7}" dt="2019-10-24T14:32:16.843" v="11" actId="20577"/>
          <ac:spMkLst>
            <pc:docMk/>
            <pc:sldMk cId="1924714471" sldId="370"/>
            <ac:spMk id="19" creationId="{5252A847-DE45-4FA3-A1F8-EEBEB845FF8E}"/>
          </ac:spMkLst>
        </pc:spChg>
      </pc:sldChg>
      <pc:sldChg chg="addSp">
        <pc:chgData name="Davina Szilvasy" userId="59fb472d-eed4-4f11-9686-c2c8db02a2cd" providerId="ADAL" clId="{FCF3526E-F6DD-485C-9807-90239C2874A7}" dt="2019-10-24T14:35:05.342" v="25"/>
        <pc:sldMkLst>
          <pc:docMk/>
          <pc:sldMk cId="26495521" sldId="377"/>
        </pc:sldMkLst>
        <pc:spChg chg="add">
          <ac:chgData name="Davina Szilvasy" userId="59fb472d-eed4-4f11-9686-c2c8db02a2cd" providerId="ADAL" clId="{FCF3526E-F6DD-485C-9807-90239C2874A7}" dt="2019-10-24T14:35:05.342" v="25"/>
          <ac:spMkLst>
            <pc:docMk/>
            <pc:sldMk cId="26495521" sldId="377"/>
            <ac:spMk id="15" creationId="{73C3A12B-2108-4494-9783-2A31B2F5D5C7}"/>
          </ac:spMkLst>
        </pc:spChg>
      </pc:sldChg>
      <pc:sldChg chg="modSp add">
        <pc:chgData name="Davina Szilvasy" userId="59fb472d-eed4-4f11-9686-c2c8db02a2cd" providerId="ADAL" clId="{FCF3526E-F6DD-485C-9807-90239C2874A7}" dt="2019-10-24T14:33:11.618" v="19" actId="207"/>
        <pc:sldMkLst>
          <pc:docMk/>
          <pc:sldMk cId="2326661659" sldId="415"/>
        </pc:sldMkLst>
        <pc:spChg chg="mod">
          <ac:chgData name="Davina Szilvasy" userId="59fb472d-eed4-4f11-9686-c2c8db02a2cd" providerId="ADAL" clId="{FCF3526E-F6DD-485C-9807-90239C2874A7}" dt="2019-10-24T14:33:11.618" v="19" actId="207"/>
          <ac:spMkLst>
            <pc:docMk/>
            <pc:sldMk cId="2326661659" sldId="415"/>
            <ac:spMk id="19" creationId="{5252A847-DE45-4FA3-A1F8-EEBEB845FF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20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LO</a:t>
            </a:r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:  To understand and complete inverse operation calculations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related facts.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0" name="Table 8">
            <a:extLst>
              <a:ext uri="{FF2B5EF4-FFF2-40B4-BE49-F238E27FC236}">
                <a16:creationId xmlns:a16="http://schemas.microsoft.com/office/drawing/2014/main" id="{0DCB9049-808B-46A3-8E87-86E2A93D9D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3777600"/>
              </p:ext>
            </p:extLst>
          </p:nvPr>
        </p:nvGraphicFramePr>
        <p:xfrm>
          <a:off x="879451" y="1606239"/>
          <a:ext cx="7385098" cy="36436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3946477171"/>
                    </a:ext>
                  </a:extLst>
                </a:gridCol>
                <a:gridCol w="3183231">
                  <a:extLst>
                    <a:ext uri="{9D8B030D-6E8A-4147-A177-3AD203B41FA5}">
                      <a16:colId xmlns:a16="http://schemas.microsoft.com/office/drawing/2014/main" val="3697120989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221232237"/>
                    </a:ext>
                  </a:extLst>
                </a:gridCol>
                <a:gridCol w="3183231">
                  <a:extLst>
                    <a:ext uri="{9D8B030D-6E8A-4147-A177-3AD203B41FA5}">
                      <a16:colId xmlns:a16="http://schemas.microsoft.com/office/drawing/2014/main" val="403532136"/>
                    </a:ext>
                  </a:extLst>
                </a:gridCol>
              </a:tblGrid>
              <a:tr h="1094539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84888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spc="-3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_______</a:t>
                      </a:r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÷ 3 = 9</a:t>
                      </a:r>
                    </a:p>
                  </a:txBody>
                  <a:tcPr marL="84888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1.</a:t>
                      </a:r>
                    </a:p>
                  </a:txBody>
                  <a:tcPr marL="84888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4888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3651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4888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4888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4888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4888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9824258"/>
                  </a:ext>
                </a:extLst>
              </a:tr>
              <a:tr h="1094539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84888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36 ÷ 12                      </a:t>
                      </a:r>
                    </a:p>
                  </a:txBody>
                  <a:tcPr marL="84888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2.</a:t>
                      </a:r>
                    </a:p>
                  </a:txBody>
                  <a:tcPr marL="84888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 x 5 = </a:t>
                      </a:r>
                      <a:r>
                        <a:rPr lang="en-GB" sz="2300" b="1" spc="-3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________</a:t>
                      </a:r>
                    </a:p>
                  </a:txBody>
                  <a:tcPr marL="84888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211513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4888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4888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4888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4888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095030"/>
                  </a:ext>
                </a:extLst>
              </a:tr>
              <a:tr h="1094539"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84888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 is a factor of 55.</a:t>
                      </a:r>
                    </a:p>
                  </a:txBody>
                  <a:tcPr marL="84888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3.</a:t>
                      </a:r>
                    </a:p>
                  </a:txBody>
                  <a:tcPr marL="84888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spc="-3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_______</a:t>
                      </a:r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x 3 = 36</a:t>
                      </a:r>
                    </a:p>
                  </a:txBody>
                  <a:tcPr marL="84888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394786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C5B8D8F5-2EE8-4F58-9306-10F94630E7B7}"/>
              </a:ext>
            </a:extLst>
          </p:cNvPr>
          <p:cNvGrpSpPr/>
          <p:nvPr/>
        </p:nvGrpSpPr>
        <p:grpSpPr>
          <a:xfrm>
            <a:off x="5417042" y="1743053"/>
            <a:ext cx="2452034" cy="177491"/>
            <a:chOff x="5417042" y="2130403"/>
            <a:chExt cx="2452034" cy="177491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5AF86BC-A325-497B-B232-6D28E1D58C90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5417042" y="2130403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A4AD9C84-15D4-4A2D-B3E7-1E29932D014A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5701360" y="2130403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9DEB412A-771B-46E2-85C9-B398D7B08A9E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5985678" y="2130403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240DA515-8891-4579-A7BA-A24DC01D30E2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6269996" y="2130403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A66436C-1BD0-4F1C-96CB-5231076B5C1B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6554314" y="2130403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242957F-890A-410E-A56A-8FDDD5D4D57B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6838632" y="2130403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02B0D38-C614-417D-BF6F-1CA85BA36F03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7122950" y="2130403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A4E4925E-9077-4B58-A300-CE984322C2EE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7407268" y="2130403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3A3CC53-EDDE-42B8-BE24-8A8CBBD97289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7691587" y="2130403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FDA5EE85-1048-4B85-B606-607033698E26}"/>
              </a:ext>
            </a:extLst>
          </p:cNvPr>
          <p:cNvGrpSpPr/>
          <p:nvPr/>
        </p:nvGrpSpPr>
        <p:grpSpPr>
          <a:xfrm>
            <a:off x="5417042" y="2071878"/>
            <a:ext cx="2452034" cy="177491"/>
            <a:chOff x="5417042" y="2425812"/>
            <a:chExt cx="2452034" cy="177491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BC2841EB-7555-4450-87DE-BFED96911AA7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5417042" y="2425812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88B351C4-64E7-4C28-AD1B-E13AB48063EA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5701360" y="2425812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F8B0BD9-9CF1-428C-BEF4-941B512EB0D0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5985678" y="2425812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3B1CF4BA-23B1-421D-AFDB-D12ADCAADD09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6269996" y="2425812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4898963-F6A1-416B-B5A4-FACC45FDDD13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6554314" y="2425812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101B87F-EC5E-4769-A3F9-D2E8F98FE395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6838632" y="2425812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D589CBE8-B3C1-4CF5-8AF2-6FD162A2831B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7122950" y="2425812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ECA87D22-B041-411A-8E22-41E33C2704BC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7407268" y="2425812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A674FB42-9431-43D4-A083-82F7E5F6F73F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7691587" y="2425812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C980F7B9-5E33-4B0C-88B1-0982C9148324}"/>
              </a:ext>
            </a:extLst>
          </p:cNvPr>
          <p:cNvGrpSpPr/>
          <p:nvPr/>
        </p:nvGrpSpPr>
        <p:grpSpPr>
          <a:xfrm>
            <a:off x="5417042" y="2400704"/>
            <a:ext cx="2452034" cy="177491"/>
            <a:chOff x="5417042" y="2718204"/>
            <a:chExt cx="2452034" cy="177491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26F483D-1715-47DF-8650-EC1CB3027FF8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5417042" y="2718204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4A5F6D50-92F0-499F-9041-44F8B1D2473C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5701360" y="2718204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59DD1814-5305-492E-9E5B-58ABB0A8783F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5985678" y="2718204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3BC59F1B-292C-4D0F-8A01-CF6CEB992E28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6269996" y="2718204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1964AD68-1FF1-4EA2-AF0D-CDD9E688158D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6554314" y="2718204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83CFD41B-2ECC-40C5-88DB-4E58C0963156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6838632" y="2718204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3642277E-1565-4B0B-99B4-5B4E7AA680A0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7122950" y="2718204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461B2CBC-2D09-4D5F-A038-995F12A1223B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7407268" y="2718204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11081CCE-D4EE-4453-B8B8-7AF269D3F16A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7691587" y="2718204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86900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related facts.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 = 1, B = 3 and C = 2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0" name="Table 8">
            <a:extLst>
              <a:ext uri="{FF2B5EF4-FFF2-40B4-BE49-F238E27FC236}">
                <a16:creationId xmlns:a16="http://schemas.microsoft.com/office/drawing/2014/main" id="{0DCB9049-808B-46A3-8E87-86E2A93D9D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006191"/>
              </p:ext>
            </p:extLst>
          </p:nvPr>
        </p:nvGraphicFramePr>
        <p:xfrm>
          <a:off x="879451" y="1606239"/>
          <a:ext cx="7385098" cy="36436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3946477171"/>
                    </a:ext>
                  </a:extLst>
                </a:gridCol>
                <a:gridCol w="3183231">
                  <a:extLst>
                    <a:ext uri="{9D8B030D-6E8A-4147-A177-3AD203B41FA5}">
                      <a16:colId xmlns:a16="http://schemas.microsoft.com/office/drawing/2014/main" val="3697120989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221232237"/>
                    </a:ext>
                  </a:extLst>
                </a:gridCol>
                <a:gridCol w="3183231">
                  <a:extLst>
                    <a:ext uri="{9D8B030D-6E8A-4147-A177-3AD203B41FA5}">
                      <a16:colId xmlns:a16="http://schemas.microsoft.com/office/drawing/2014/main" val="403532136"/>
                    </a:ext>
                  </a:extLst>
                </a:gridCol>
              </a:tblGrid>
              <a:tr h="1094539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84888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spc="-3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_______</a:t>
                      </a:r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÷ 3 = 9</a:t>
                      </a:r>
                    </a:p>
                  </a:txBody>
                  <a:tcPr marL="84888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1.</a:t>
                      </a:r>
                    </a:p>
                  </a:txBody>
                  <a:tcPr marL="84888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4888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3651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4888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4888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4888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4888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9824258"/>
                  </a:ext>
                </a:extLst>
              </a:tr>
              <a:tr h="1094539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84888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36 ÷ 12                      </a:t>
                      </a:r>
                    </a:p>
                  </a:txBody>
                  <a:tcPr marL="84888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2.</a:t>
                      </a:r>
                    </a:p>
                  </a:txBody>
                  <a:tcPr marL="84888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 x 5 = </a:t>
                      </a:r>
                      <a:r>
                        <a:rPr lang="en-GB" sz="2300" b="1" spc="-3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________</a:t>
                      </a:r>
                    </a:p>
                  </a:txBody>
                  <a:tcPr marL="84888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211513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4888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4888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4888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4888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095030"/>
                  </a:ext>
                </a:extLst>
              </a:tr>
              <a:tr h="1094539"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84888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 is a factor of 55.</a:t>
                      </a:r>
                    </a:p>
                  </a:txBody>
                  <a:tcPr marL="84888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3.</a:t>
                      </a:r>
                    </a:p>
                  </a:txBody>
                  <a:tcPr marL="84888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spc="-3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_______</a:t>
                      </a:r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x 3 = 36</a:t>
                      </a:r>
                    </a:p>
                  </a:txBody>
                  <a:tcPr marL="84888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394786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C5B8D8F5-2EE8-4F58-9306-10F94630E7B7}"/>
              </a:ext>
            </a:extLst>
          </p:cNvPr>
          <p:cNvGrpSpPr/>
          <p:nvPr/>
        </p:nvGrpSpPr>
        <p:grpSpPr>
          <a:xfrm>
            <a:off x="5417042" y="1743053"/>
            <a:ext cx="2452034" cy="177491"/>
            <a:chOff x="5417042" y="2130403"/>
            <a:chExt cx="2452034" cy="177491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5AF86BC-A325-497B-B232-6D28E1D58C90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5417042" y="2130403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A4AD9C84-15D4-4A2D-B3E7-1E29932D014A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5701360" y="2130403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9DEB412A-771B-46E2-85C9-B398D7B08A9E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5985678" y="2130403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240DA515-8891-4579-A7BA-A24DC01D30E2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6269996" y="2130403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A66436C-1BD0-4F1C-96CB-5231076B5C1B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6554314" y="2130403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242957F-890A-410E-A56A-8FDDD5D4D57B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6838632" y="2130403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02B0D38-C614-417D-BF6F-1CA85BA36F03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7122950" y="2130403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A4E4925E-9077-4B58-A300-CE984322C2EE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7407268" y="2130403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3A3CC53-EDDE-42B8-BE24-8A8CBBD97289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7691587" y="2130403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FDA5EE85-1048-4B85-B606-607033698E26}"/>
              </a:ext>
            </a:extLst>
          </p:cNvPr>
          <p:cNvGrpSpPr/>
          <p:nvPr/>
        </p:nvGrpSpPr>
        <p:grpSpPr>
          <a:xfrm>
            <a:off x="5417042" y="2071878"/>
            <a:ext cx="2452034" cy="177491"/>
            <a:chOff x="5417042" y="2425812"/>
            <a:chExt cx="2452034" cy="177491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BC2841EB-7555-4450-87DE-BFED96911AA7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5417042" y="2425812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88B351C4-64E7-4C28-AD1B-E13AB48063EA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5701360" y="2425812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F8B0BD9-9CF1-428C-BEF4-941B512EB0D0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5985678" y="2425812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3B1CF4BA-23B1-421D-AFDB-D12ADCAADD09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6269996" y="2425812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4898963-F6A1-416B-B5A4-FACC45FDDD13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6554314" y="2425812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101B87F-EC5E-4769-A3F9-D2E8F98FE395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6838632" y="2425812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D589CBE8-B3C1-4CF5-8AF2-6FD162A2831B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7122950" y="2425812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ECA87D22-B041-411A-8E22-41E33C2704BC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7407268" y="2425812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A674FB42-9431-43D4-A083-82F7E5F6F73F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7691587" y="2425812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C980F7B9-5E33-4B0C-88B1-0982C9148324}"/>
              </a:ext>
            </a:extLst>
          </p:cNvPr>
          <p:cNvGrpSpPr/>
          <p:nvPr/>
        </p:nvGrpSpPr>
        <p:grpSpPr>
          <a:xfrm>
            <a:off x="5417042" y="2400704"/>
            <a:ext cx="2452034" cy="177491"/>
            <a:chOff x="5417042" y="2718204"/>
            <a:chExt cx="2452034" cy="177491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26F483D-1715-47DF-8650-EC1CB3027FF8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5417042" y="2718204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4A5F6D50-92F0-499F-9041-44F8B1D2473C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5701360" y="2718204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59DD1814-5305-492E-9E5B-58ABB0A8783F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5985678" y="2718204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3BC59F1B-292C-4D0F-8A01-CF6CEB992E28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6269996" y="2718204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1964AD68-1FF1-4EA2-AF0D-CDD9E688158D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6554314" y="2718204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83CFD41B-2ECC-40C5-88DB-4E58C0963156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6838632" y="2718204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3642277E-1565-4B0B-99B4-5B4E7AA680A0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7122950" y="2718204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461B2CBC-2D09-4D5F-A038-995F12A1223B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7407268" y="2718204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11081CCE-D4EE-4453-B8B8-7AF269D3F16A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7691587" y="2718204"/>
              <a:ext cx="177489" cy="17749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en-GB" sz="1050" b="1" dirty="0">
                <a:latin typeface="Century Gothic" panose="020B0502020202020204" pitchFamily="34" charset="0"/>
              </a:endParaRPr>
            </a:p>
          </p:txBody>
        </p:sp>
      </p:grp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92B1B22-2D1A-4C90-AAE3-F0B8F42F570D}"/>
              </a:ext>
            </a:extLst>
          </p:cNvPr>
          <p:cNvCxnSpPr>
            <a:cxnSpLocks/>
          </p:cNvCxnSpPr>
          <p:nvPr/>
        </p:nvCxnSpPr>
        <p:spPr>
          <a:xfrm>
            <a:off x="4605338" y="2001507"/>
            <a:ext cx="450358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57679D8A-77A1-452F-935D-CA41A6096572}"/>
              </a:ext>
            </a:extLst>
          </p:cNvPr>
          <p:cNvCxnSpPr>
            <a:cxnSpLocks/>
          </p:cNvCxnSpPr>
          <p:nvPr/>
        </p:nvCxnSpPr>
        <p:spPr>
          <a:xfrm flipV="1">
            <a:off x="4605338" y="3500438"/>
            <a:ext cx="414337" cy="122564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730C8CC1-6931-4CF5-A3C7-A409E45BF556}"/>
              </a:ext>
            </a:extLst>
          </p:cNvPr>
          <p:cNvCxnSpPr>
            <a:cxnSpLocks/>
          </p:cNvCxnSpPr>
          <p:nvPr/>
        </p:nvCxnSpPr>
        <p:spPr>
          <a:xfrm>
            <a:off x="4605338" y="3429000"/>
            <a:ext cx="414337" cy="119538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9976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incorrect statement in the fact family shown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reasoning.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33ADD9A-16D7-482E-BF88-F20F12B5393E}"/>
              </a:ext>
            </a:extLst>
          </p:cNvPr>
          <p:cNvSpPr/>
          <p:nvPr/>
        </p:nvSpPr>
        <p:spPr>
          <a:xfrm>
            <a:off x="1362355" y="1685394"/>
            <a:ext cx="2340000" cy="86967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48 ÷ 6 = 8 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DA8B2FA-8356-4707-97D2-EC433F81DEBE}"/>
              </a:ext>
            </a:extLst>
          </p:cNvPr>
          <p:cNvSpPr/>
          <p:nvPr/>
        </p:nvSpPr>
        <p:spPr>
          <a:xfrm>
            <a:off x="5472424" y="1685394"/>
            <a:ext cx="2340000" cy="86967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48 = 6 x 8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2DF1B0EA-733E-4BD9-BCB2-34C81DCD355E}"/>
              </a:ext>
            </a:extLst>
          </p:cNvPr>
          <p:cNvSpPr/>
          <p:nvPr/>
        </p:nvSpPr>
        <p:spPr>
          <a:xfrm>
            <a:off x="1362355" y="2803324"/>
            <a:ext cx="2340000" cy="86967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48 ÷ 8 = 8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0658835-5CC1-4BEC-A3D7-1E8DF341F674}"/>
              </a:ext>
            </a:extLst>
          </p:cNvPr>
          <p:cNvSpPr/>
          <p:nvPr/>
        </p:nvSpPr>
        <p:spPr>
          <a:xfrm>
            <a:off x="5472424" y="2803324"/>
            <a:ext cx="2340000" cy="86967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8 x 6 = 48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9602B9D-0416-4FBF-91AE-87F85A2D367A}"/>
              </a:ext>
            </a:extLst>
          </p:cNvPr>
          <p:cNvSpPr/>
          <p:nvPr/>
        </p:nvSpPr>
        <p:spPr>
          <a:xfrm>
            <a:off x="1362355" y="3921253"/>
            <a:ext cx="2340000" cy="86967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6 x 8 = 48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B893B07-5333-4A56-B84F-FC8406F74FBA}"/>
              </a:ext>
            </a:extLst>
          </p:cNvPr>
          <p:cNvSpPr/>
          <p:nvPr/>
        </p:nvSpPr>
        <p:spPr>
          <a:xfrm>
            <a:off x="5472424" y="3921253"/>
            <a:ext cx="2340000" cy="86967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48 = 8 x 6 </a:t>
            </a:r>
          </a:p>
        </p:txBody>
      </p:sp>
    </p:spTree>
    <p:extLst>
      <p:ext uri="{BB962C8B-B14F-4D97-AF65-F5344CB8AC3E}">
        <p14:creationId xmlns:p14="http://schemas.microsoft.com/office/powerpoint/2010/main" val="167326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incorrect statement in the fact family shown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reasoning.</a:t>
            </a: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48 ÷ 8 = 8 is incorrect because…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33ADD9A-16D7-482E-BF88-F20F12B5393E}"/>
              </a:ext>
            </a:extLst>
          </p:cNvPr>
          <p:cNvSpPr/>
          <p:nvPr/>
        </p:nvSpPr>
        <p:spPr>
          <a:xfrm>
            <a:off x="1362355" y="1685394"/>
            <a:ext cx="2340000" cy="86967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48 ÷ 6 = 8 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DA8B2FA-8356-4707-97D2-EC433F81DEBE}"/>
              </a:ext>
            </a:extLst>
          </p:cNvPr>
          <p:cNvSpPr/>
          <p:nvPr/>
        </p:nvSpPr>
        <p:spPr>
          <a:xfrm>
            <a:off x="5472424" y="1685394"/>
            <a:ext cx="2340000" cy="86967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48 = 6 x 8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2DF1B0EA-733E-4BD9-BCB2-34C81DCD355E}"/>
              </a:ext>
            </a:extLst>
          </p:cNvPr>
          <p:cNvSpPr/>
          <p:nvPr/>
        </p:nvSpPr>
        <p:spPr>
          <a:xfrm>
            <a:off x="1362355" y="2803324"/>
            <a:ext cx="2340000" cy="86967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48 ÷ 8 = 8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0658835-5CC1-4BEC-A3D7-1E8DF341F674}"/>
              </a:ext>
            </a:extLst>
          </p:cNvPr>
          <p:cNvSpPr/>
          <p:nvPr/>
        </p:nvSpPr>
        <p:spPr>
          <a:xfrm>
            <a:off x="5472424" y="2803324"/>
            <a:ext cx="2340000" cy="86967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8 x 6 = 48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9602B9D-0416-4FBF-91AE-87F85A2D367A}"/>
              </a:ext>
            </a:extLst>
          </p:cNvPr>
          <p:cNvSpPr/>
          <p:nvPr/>
        </p:nvSpPr>
        <p:spPr>
          <a:xfrm>
            <a:off x="1362355" y="3921253"/>
            <a:ext cx="2340000" cy="86967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6 x 8 = 48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B893B07-5333-4A56-B84F-FC8406F74FBA}"/>
              </a:ext>
            </a:extLst>
          </p:cNvPr>
          <p:cNvSpPr/>
          <p:nvPr/>
        </p:nvSpPr>
        <p:spPr>
          <a:xfrm>
            <a:off x="5472424" y="3921253"/>
            <a:ext cx="2340000" cy="86967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48 = 8 x 6 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D59A4ABA-6FE2-4A69-8C22-4C4C229CC645}"/>
              </a:ext>
            </a:extLst>
          </p:cNvPr>
          <p:cNvSpPr/>
          <p:nvPr/>
        </p:nvSpPr>
        <p:spPr>
          <a:xfrm>
            <a:off x="689317" y="2617411"/>
            <a:ext cx="3726834" cy="124149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incorrect statement in the fact family shown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reasoning.</a:t>
            </a: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48 ÷ 8 = 8 is incorrect because 8 x 8 = 64, not 48.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33ADD9A-16D7-482E-BF88-F20F12B5393E}"/>
              </a:ext>
            </a:extLst>
          </p:cNvPr>
          <p:cNvSpPr/>
          <p:nvPr/>
        </p:nvSpPr>
        <p:spPr>
          <a:xfrm>
            <a:off x="1362355" y="1685394"/>
            <a:ext cx="2340000" cy="86967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800" b="1" dirty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48 ÷ 6 = 8 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DA8B2FA-8356-4707-97D2-EC433F81DEBE}"/>
              </a:ext>
            </a:extLst>
          </p:cNvPr>
          <p:cNvSpPr/>
          <p:nvPr/>
        </p:nvSpPr>
        <p:spPr>
          <a:xfrm>
            <a:off x="5472424" y="1685394"/>
            <a:ext cx="2340000" cy="86967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48 = 6 x 8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2DF1B0EA-733E-4BD9-BCB2-34C81DCD355E}"/>
              </a:ext>
            </a:extLst>
          </p:cNvPr>
          <p:cNvSpPr/>
          <p:nvPr/>
        </p:nvSpPr>
        <p:spPr>
          <a:xfrm>
            <a:off x="1362355" y="2803324"/>
            <a:ext cx="2340000" cy="869675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48 ÷ 8 = 8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0658835-5CC1-4BEC-A3D7-1E8DF341F674}"/>
              </a:ext>
            </a:extLst>
          </p:cNvPr>
          <p:cNvSpPr/>
          <p:nvPr/>
        </p:nvSpPr>
        <p:spPr>
          <a:xfrm>
            <a:off x="5472424" y="2803324"/>
            <a:ext cx="2340000" cy="86967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800" b="1" dirty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8 x 6 = 48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9602B9D-0416-4FBF-91AE-87F85A2D367A}"/>
              </a:ext>
            </a:extLst>
          </p:cNvPr>
          <p:cNvSpPr/>
          <p:nvPr/>
        </p:nvSpPr>
        <p:spPr>
          <a:xfrm>
            <a:off x="1362355" y="3921253"/>
            <a:ext cx="2340000" cy="86967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800" b="1" dirty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6 x 8 = 48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B893B07-5333-4A56-B84F-FC8406F74FBA}"/>
              </a:ext>
            </a:extLst>
          </p:cNvPr>
          <p:cNvSpPr/>
          <p:nvPr/>
        </p:nvSpPr>
        <p:spPr>
          <a:xfrm>
            <a:off x="5472424" y="3921253"/>
            <a:ext cx="2340000" cy="86967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800" b="1" dirty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48 = 8 x 6 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3C3A12B-2108-4494-9783-2A31B2F5D5C7}"/>
              </a:ext>
            </a:extLst>
          </p:cNvPr>
          <p:cNvSpPr/>
          <p:nvPr/>
        </p:nvSpPr>
        <p:spPr>
          <a:xfrm>
            <a:off x="689317" y="2617411"/>
            <a:ext cx="3726834" cy="124149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55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0A24653-1FD4-472A-ADD4-F4EF6B0D29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8030"/>
            <a:ext cx="8913124" cy="6322100"/>
          </a:xfrm>
          <a:prstGeom prst="rect">
            <a:avLst/>
          </a:prstGeom>
        </p:spPr>
      </p:pic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184EAFA1-5A7D-49EA-8BEB-C432B8EEBC0C}"/>
              </a:ext>
            </a:extLst>
          </p:cNvPr>
          <p:cNvSpPr/>
          <p:nvPr/>
        </p:nvSpPr>
        <p:spPr>
          <a:xfrm>
            <a:off x="3166952" y="1790445"/>
            <a:ext cx="5034514" cy="1511045"/>
          </a:xfrm>
          <a:prstGeom prst="wedgeRoundRectCallout">
            <a:avLst>
              <a:gd name="adj1" fmla="val -58693"/>
              <a:gd name="adj2" fmla="val 29563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know that 27 ÷ 3 = 9, so I also know that 9 ÷ 3 = 27.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0D213B-6486-4BB8-87C8-D6D60D4324D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Jude says,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Jude correct? Explain how you know.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7770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0A24653-1FD4-472A-ADD4-F4EF6B0D29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8030"/>
            <a:ext cx="8913124" cy="6322100"/>
          </a:xfrm>
          <a:prstGeom prst="rect">
            <a:avLst/>
          </a:prstGeom>
        </p:spPr>
      </p:pic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184EAFA1-5A7D-49EA-8BEB-C432B8EEBC0C}"/>
              </a:ext>
            </a:extLst>
          </p:cNvPr>
          <p:cNvSpPr/>
          <p:nvPr/>
        </p:nvSpPr>
        <p:spPr>
          <a:xfrm>
            <a:off x="3166952" y="1790445"/>
            <a:ext cx="5034514" cy="1511045"/>
          </a:xfrm>
          <a:prstGeom prst="wedgeRoundRectCallout">
            <a:avLst>
              <a:gd name="adj1" fmla="val -58693"/>
              <a:gd name="adj2" fmla="val 29563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know that 27 ÷ 3 = 9, so I also know that 9 ÷ 3 = 27.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0D213B-6486-4BB8-87C8-D6D60D4324D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Jude says,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Jude correct? Explain how you know.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Jude is incorrect because...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5827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0A24653-1FD4-472A-ADD4-F4EF6B0D29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8030"/>
            <a:ext cx="8913124" cy="6322100"/>
          </a:xfrm>
          <a:prstGeom prst="rect">
            <a:avLst/>
          </a:prstGeom>
        </p:spPr>
      </p:pic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184EAFA1-5A7D-49EA-8BEB-C432B8EEBC0C}"/>
              </a:ext>
            </a:extLst>
          </p:cNvPr>
          <p:cNvSpPr/>
          <p:nvPr/>
        </p:nvSpPr>
        <p:spPr>
          <a:xfrm>
            <a:off x="3166952" y="1790445"/>
            <a:ext cx="5034514" cy="1511045"/>
          </a:xfrm>
          <a:prstGeom prst="wedgeRoundRectCallout">
            <a:avLst>
              <a:gd name="adj1" fmla="val -58693"/>
              <a:gd name="adj2" fmla="val 29563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know that 27 ÷ 3 = 9, so I also know that 9 ÷ 3 = 27.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0D213B-6486-4BB8-87C8-D6D60D4324D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Jude says,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Jude correct? Explain how you know.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Jude is incorrect because 9 ÷ 3 = 3. 9 x 3 = 27.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0401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23A0C188-5EFC-410F-B9C0-430D2A9ACE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8030"/>
            <a:ext cx="8913124" cy="6322100"/>
          </a:xfrm>
          <a:prstGeom prst="rect">
            <a:avLst/>
          </a:prstGeom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460491A4-05EB-4FC7-8BDA-60D2B6E71653}"/>
              </a:ext>
            </a:extLst>
          </p:cNvPr>
          <p:cNvGrpSpPr/>
          <p:nvPr/>
        </p:nvGrpSpPr>
        <p:grpSpPr>
          <a:xfrm>
            <a:off x="456356" y="1512612"/>
            <a:ext cx="7337000" cy="1019968"/>
            <a:chOff x="920593" y="1601512"/>
            <a:chExt cx="7337000" cy="1019968"/>
          </a:xfrm>
        </p:grpSpPr>
        <p:sp>
          <p:nvSpPr>
            <p:cNvPr id="25" name="Speech Bubble: Rectangle with Corners Rounded 24">
              <a:extLst>
                <a:ext uri="{FF2B5EF4-FFF2-40B4-BE49-F238E27FC236}">
                  <a16:creationId xmlns:a16="http://schemas.microsoft.com/office/drawing/2014/main" id="{A7AE325D-7998-41B8-A44C-16C96E15A664}"/>
                </a:ext>
              </a:extLst>
            </p:cNvPr>
            <p:cNvSpPr/>
            <p:nvPr/>
          </p:nvSpPr>
          <p:spPr>
            <a:xfrm>
              <a:off x="2399724" y="1601512"/>
              <a:ext cx="5857869" cy="684000"/>
            </a:xfrm>
            <a:prstGeom prst="wedgeRoundRectCallout">
              <a:avLst>
                <a:gd name="adj1" fmla="val -59772"/>
                <a:gd name="adj2" fmla="val 12463"/>
                <a:gd name="adj3" fmla="val 16667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When I divide my number into 9 equal parts, I get 7.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58091119-B421-40B0-A099-B641FB2A7CB6}"/>
                </a:ext>
              </a:extLst>
            </p:cNvPr>
            <p:cNvSpPr txBox="1"/>
            <p:nvPr/>
          </p:nvSpPr>
          <p:spPr>
            <a:xfrm>
              <a:off x="920593" y="2141665"/>
              <a:ext cx="1062494" cy="479815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GB" sz="1400" b="1" dirty="0">
                  <a:latin typeface="Century Gothic" panose="020B0502020202020204" pitchFamily="34" charset="0"/>
                </a:rPr>
                <a:t>Gabriel</a:t>
              </a:r>
              <a:endParaRPr lang="en-GB" sz="10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279676D-0974-448B-A31A-F86357023A6E}"/>
              </a:ext>
            </a:extLst>
          </p:cNvPr>
          <p:cNvGrpSpPr/>
          <p:nvPr/>
        </p:nvGrpSpPr>
        <p:grpSpPr>
          <a:xfrm>
            <a:off x="517888" y="2782962"/>
            <a:ext cx="7275468" cy="952519"/>
            <a:chOff x="982125" y="2834051"/>
            <a:chExt cx="7275468" cy="952519"/>
          </a:xfrm>
        </p:grpSpPr>
        <p:sp>
          <p:nvSpPr>
            <p:cNvPr id="29" name="Speech Bubble: Rectangle with Corners Rounded 28">
              <a:extLst>
                <a:ext uri="{FF2B5EF4-FFF2-40B4-BE49-F238E27FC236}">
                  <a16:creationId xmlns:a16="http://schemas.microsoft.com/office/drawing/2014/main" id="{7EDA4638-6F5C-4495-8250-49DF39AE3BD5}"/>
                </a:ext>
              </a:extLst>
            </p:cNvPr>
            <p:cNvSpPr/>
            <p:nvPr/>
          </p:nvSpPr>
          <p:spPr>
            <a:xfrm>
              <a:off x="2400393" y="2834051"/>
              <a:ext cx="5857200" cy="684000"/>
            </a:xfrm>
            <a:prstGeom prst="wedgeRoundRectCallout">
              <a:avLst>
                <a:gd name="adj1" fmla="val -60799"/>
                <a:gd name="adj2" fmla="val 20414"/>
                <a:gd name="adj3" fmla="val 16667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One of my factors is 12. My product is 48.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F1A30062-4BD1-436A-A933-A4166C1A8042}"/>
                </a:ext>
              </a:extLst>
            </p:cNvPr>
            <p:cNvSpPr txBox="1"/>
            <p:nvPr/>
          </p:nvSpPr>
          <p:spPr>
            <a:xfrm>
              <a:off x="982125" y="3403922"/>
              <a:ext cx="939430" cy="382648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GB" sz="1400" b="1" dirty="0">
                  <a:latin typeface="Century Gothic" panose="020B0502020202020204" pitchFamily="34" charset="0"/>
                </a:rPr>
                <a:t>Jamie</a:t>
              </a:r>
              <a:endParaRPr lang="en-GB" sz="16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759A88F-B959-406C-A88D-1CD378228A80}"/>
              </a:ext>
            </a:extLst>
          </p:cNvPr>
          <p:cNvGrpSpPr/>
          <p:nvPr/>
        </p:nvGrpSpPr>
        <p:grpSpPr>
          <a:xfrm>
            <a:off x="517888" y="3977690"/>
            <a:ext cx="7275468" cy="1051841"/>
            <a:chOff x="982125" y="4066590"/>
            <a:chExt cx="7275468" cy="1051841"/>
          </a:xfrm>
        </p:grpSpPr>
        <p:sp>
          <p:nvSpPr>
            <p:cNvPr id="32" name="Speech Bubble: Rectangle with Corners Rounded 31">
              <a:extLst>
                <a:ext uri="{FF2B5EF4-FFF2-40B4-BE49-F238E27FC236}">
                  <a16:creationId xmlns:a16="http://schemas.microsoft.com/office/drawing/2014/main" id="{657F5FC8-28E8-4124-AC6E-473BD3152061}"/>
                </a:ext>
              </a:extLst>
            </p:cNvPr>
            <p:cNvSpPr/>
            <p:nvPr/>
          </p:nvSpPr>
          <p:spPr>
            <a:xfrm>
              <a:off x="2400393" y="4066590"/>
              <a:ext cx="5857200" cy="684000"/>
            </a:xfrm>
            <a:prstGeom prst="wedgeRoundRectCallout">
              <a:avLst>
                <a:gd name="adj1" fmla="val -58630"/>
                <a:gd name="adj2" fmla="val 13527"/>
                <a:gd name="adj3" fmla="val 16667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When I multiply my number by 7, the product is 84.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314F2A79-408D-4C6B-84F3-72477258BF68}"/>
                </a:ext>
              </a:extLst>
            </p:cNvPr>
            <p:cNvSpPr txBox="1"/>
            <p:nvPr/>
          </p:nvSpPr>
          <p:spPr>
            <a:xfrm>
              <a:off x="982125" y="4638616"/>
              <a:ext cx="939430" cy="479815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GB" sz="1400" b="1" dirty="0">
                  <a:latin typeface="Century Gothic" panose="020B0502020202020204" pitchFamily="34" charset="0"/>
                </a:rPr>
                <a:t>Rosie</a:t>
              </a:r>
            </a:p>
          </p:txBody>
        </p:sp>
      </p:grp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15C892C9-C614-4F45-908A-15A13217D1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872361"/>
              </p:ext>
            </p:extLst>
          </p:nvPr>
        </p:nvGraphicFramePr>
        <p:xfrm>
          <a:off x="2031384" y="5111142"/>
          <a:ext cx="5081232" cy="5439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3744">
                  <a:extLst>
                    <a:ext uri="{9D8B030D-6E8A-4147-A177-3AD203B41FA5}">
                      <a16:colId xmlns:a16="http://schemas.microsoft.com/office/drawing/2014/main" val="486966110"/>
                    </a:ext>
                  </a:extLst>
                </a:gridCol>
                <a:gridCol w="1693744">
                  <a:extLst>
                    <a:ext uri="{9D8B030D-6E8A-4147-A177-3AD203B41FA5}">
                      <a16:colId xmlns:a16="http://schemas.microsoft.com/office/drawing/2014/main" val="1128955158"/>
                    </a:ext>
                  </a:extLst>
                </a:gridCol>
                <a:gridCol w="1693744">
                  <a:extLst>
                    <a:ext uri="{9D8B030D-6E8A-4147-A177-3AD203B41FA5}">
                      <a16:colId xmlns:a16="http://schemas.microsoft.com/office/drawing/2014/main" val="849757616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178191" marR="178191" marT="89095" marB="890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63</a:t>
                      </a:r>
                    </a:p>
                  </a:txBody>
                  <a:tcPr marL="178191" marR="178191" marT="89095" marB="89095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78191" marR="178191" marT="89095" marB="89095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7138353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9AEA77F9-3610-4214-A67F-1D3E444FF547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each child to the numbers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0002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23A0C188-5EFC-410F-B9C0-430D2A9ACE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8030"/>
            <a:ext cx="8913124" cy="6322100"/>
          </a:xfrm>
          <a:prstGeom prst="rect">
            <a:avLst/>
          </a:prstGeom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460491A4-05EB-4FC7-8BDA-60D2B6E71653}"/>
              </a:ext>
            </a:extLst>
          </p:cNvPr>
          <p:cNvGrpSpPr/>
          <p:nvPr/>
        </p:nvGrpSpPr>
        <p:grpSpPr>
          <a:xfrm>
            <a:off x="456356" y="1512612"/>
            <a:ext cx="7337000" cy="1019968"/>
            <a:chOff x="920593" y="1601512"/>
            <a:chExt cx="7337000" cy="1019968"/>
          </a:xfrm>
        </p:grpSpPr>
        <p:sp>
          <p:nvSpPr>
            <p:cNvPr id="25" name="Speech Bubble: Rectangle with Corners Rounded 24">
              <a:extLst>
                <a:ext uri="{FF2B5EF4-FFF2-40B4-BE49-F238E27FC236}">
                  <a16:creationId xmlns:a16="http://schemas.microsoft.com/office/drawing/2014/main" id="{A7AE325D-7998-41B8-A44C-16C96E15A664}"/>
                </a:ext>
              </a:extLst>
            </p:cNvPr>
            <p:cNvSpPr/>
            <p:nvPr/>
          </p:nvSpPr>
          <p:spPr>
            <a:xfrm>
              <a:off x="2399724" y="1601512"/>
              <a:ext cx="5857869" cy="684000"/>
            </a:xfrm>
            <a:prstGeom prst="wedgeRoundRectCallout">
              <a:avLst>
                <a:gd name="adj1" fmla="val -59772"/>
                <a:gd name="adj2" fmla="val 12463"/>
                <a:gd name="adj3" fmla="val 16667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When I divide my number into 9 equal parts, I get 7.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58091119-B421-40B0-A099-B641FB2A7CB6}"/>
                </a:ext>
              </a:extLst>
            </p:cNvPr>
            <p:cNvSpPr txBox="1"/>
            <p:nvPr/>
          </p:nvSpPr>
          <p:spPr>
            <a:xfrm>
              <a:off x="920593" y="2141665"/>
              <a:ext cx="1062494" cy="479815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GB" sz="1400" b="1" dirty="0">
                  <a:latin typeface="Century Gothic" panose="020B0502020202020204" pitchFamily="34" charset="0"/>
                </a:rPr>
                <a:t>Gabriel</a:t>
              </a:r>
              <a:endParaRPr lang="en-GB" sz="10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279676D-0974-448B-A31A-F86357023A6E}"/>
              </a:ext>
            </a:extLst>
          </p:cNvPr>
          <p:cNvGrpSpPr/>
          <p:nvPr/>
        </p:nvGrpSpPr>
        <p:grpSpPr>
          <a:xfrm>
            <a:off x="517888" y="2782962"/>
            <a:ext cx="7275468" cy="952519"/>
            <a:chOff x="982125" y="2834051"/>
            <a:chExt cx="7275468" cy="952519"/>
          </a:xfrm>
        </p:grpSpPr>
        <p:sp>
          <p:nvSpPr>
            <p:cNvPr id="29" name="Speech Bubble: Rectangle with Corners Rounded 28">
              <a:extLst>
                <a:ext uri="{FF2B5EF4-FFF2-40B4-BE49-F238E27FC236}">
                  <a16:creationId xmlns:a16="http://schemas.microsoft.com/office/drawing/2014/main" id="{7EDA4638-6F5C-4495-8250-49DF39AE3BD5}"/>
                </a:ext>
              </a:extLst>
            </p:cNvPr>
            <p:cNvSpPr/>
            <p:nvPr/>
          </p:nvSpPr>
          <p:spPr>
            <a:xfrm>
              <a:off x="2400393" y="2834051"/>
              <a:ext cx="5857200" cy="684000"/>
            </a:xfrm>
            <a:prstGeom prst="wedgeRoundRectCallout">
              <a:avLst>
                <a:gd name="adj1" fmla="val -60799"/>
                <a:gd name="adj2" fmla="val 20414"/>
                <a:gd name="adj3" fmla="val 16667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One of my factors is 12. My product is 48.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F1A30062-4BD1-436A-A933-A4166C1A8042}"/>
                </a:ext>
              </a:extLst>
            </p:cNvPr>
            <p:cNvSpPr txBox="1"/>
            <p:nvPr/>
          </p:nvSpPr>
          <p:spPr>
            <a:xfrm>
              <a:off x="982125" y="3403922"/>
              <a:ext cx="939430" cy="382648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GB" sz="1400" b="1" dirty="0">
                  <a:latin typeface="Century Gothic" panose="020B0502020202020204" pitchFamily="34" charset="0"/>
                </a:rPr>
                <a:t>Jamie</a:t>
              </a:r>
              <a:endParaRPr lang="en-GB" sz="16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759A88F-B959-406C-A88D-1CD378228A80}"/>
              </a:ext>
            </a:extLst>
          </p:cNvPr>
          <p:cNvGrpSpPr/>
          <p:nvPr/>
        </p:nvGrpSpPr>
        <p:grpSpPr>
          <a:xfrm>
            <a:off x="517888" y="3977690"/>
            <a:ext cx="7275468" cy="1051841"/>
            <a:chOff x="982125" y="4066590"/>
            <a:chExt cx="7275468" cy="1051841"/>
          </a:xfrm>
        </p:grpSpPr>
        <p:sp>
          <p:nvSpPr>
            <p:cNvPr id="32" name="Speech Bubble: Rectangle with Corners Rounded 31">
              <a:extLst>
                <a:ext uri="{FF2B5EF4-FFF2-40B4-BE49-F238E27FC236}">
                  <a16:creationId xmlns:a16="http://schemas.microsoft.com/office/drawing/2014/main" id="{657F5FC8-28E8-4124-AC6E-473BD3152061}"/>
                </a:ext>
              </a:extLst>
            </p:cNvPr>
            <p:cNvSpPr/>
            <p:nvPr/>
          </p:nvSpPr>
          <p:spPr>
            <a:xfrm>
              <a:off x="2400393" y="4066590"/>
              <a:ext cx="5857200" cy="684000"/>
            </a:xfrm>
            <a:prstGeom prst="wedgeRoundRectCallout">
              <a:avLst>
                <a:gd name="adj1" fmla="val -58630"/>
                <a:gd name="adj2" fmla="val 13527"/>
                <a:gd name="adj3" fmla="val 16667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When I multiply my number by 7, the product is 84.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314F2A79-408D-4C6B-84F3-72477258BF68}"/>
                </a:ext>
              </a:extLst>
            </p:cNvPr>
            <p:cNvSpPr txBox="1"/>
            <p:nvPr/>
          </p:nvSpPr>
          <p:spPr>
            <a:xfrm>
              <a:off x="982125" y="4638616"/>
              <a:ext cx="939430" cy="479815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GB" sz="1400" b="1" dirty="0">
                  <a:latin typeface="Century Gothic" panose="020B0502020202020204" pitchFamily="34" charset="0"/>
                </a:rPr>
                <a:t>Rosie</a:t>
              </a:r>
            </a:p>
          </p:txBody>
        </p:sp>
      </p:grp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15C892C9-C614-4F45-908A-15A13217D1B3}"/>
              </a:ext>
            </a:extLst>
          </p:cNvPr>
          <p:cNvGraphicFramePr>
            <a:graphicFrameLocks noGrp="1"/>
          </p:cNvGraphicFramePr>
          <p:nvPr/>
        </p:nvGraphicFramePr>
        <p:xfrm>
          <a:off x="2031384" y="5111142"/>
          <a:ext cx="5081232" cy="5439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3744">
                  <a:extLst>
                    <a:ext uri="{9D8B030D-6E8A-4147-A177-3AD203B41FA5}">
                      <a16:colId xmlns:a16="http://schemas.microsoft.com/office/drawing/2014/main" val="486966110"/>
                    </a:ext>
                  </a:extLst>
                </a:gridCol>
                <a:gridCol w="1693744">
                  <a:extLst>
                    <a:ext uri="{9D8B030D-6E8A-4147-A177-3AD203B41FA5}">
                      <a16:colId xmlns:a16="http://schemas.microsoft.com/office/drawing/2014/main" val="1128955158"/>
                    </a:ext>
                  </a:extLst>
                </a:gridCol>
                <a:gridCol w="1693744">
                  <a:extLst>
                    <a:ext uri="{9D8B030D-6E8A-4147-A177-3AD203B41FA5}">
                      <a16:colId xmlns:a16="http://schemas.microsoft.com/office/drawing/2014/main" val="849757616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178191" marR="178191" marT="89095" marB="890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63</a:t>
                      </a:r>
                    </a:p>
                  </a:txBody>
                  <a:tcPr marL="178191" marR="178191" marT="89095" marB="89095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78191" marR="178191" marT="89095" marB="89095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7138353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9AEA77F9-3610-4214-A67F-1D3E444FF547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each child to the numbers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Gabriel = 63, Jamie = 4 and Rosie = 12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675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r>
              <a:rPr 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Kian is thinking of a number.</a:t>
            </a:r>
          </a:p>
          <a:p>
            <a:pPr marL="88900" algn="ctr"/>
            <a:endParaRPr 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r>
              <a:rPr 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If he multiplies the number by 8 and divides the answer by 2, he gets 28.</a:t>
            </a:r>
            <a:br>
              <a:rPr 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/>
            </a:r>
            <a:br>
              <a:rPr 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number is he thinking of?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r>
              <a:rPr 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Kian is thinking of a number.</a:t>
            </a:r>
          </a:p>
          <a:p>
            <a:pPr marL="88900" algn="ctr"/>
            <a:endParaRPr lang="en-US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r>
              <a:rPr 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If he multiplies the number by 8 and divides the answer by 2, he gets 28.</a:t>
            </a:r>
            <a:br>
              <a:rPr 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/>
            </a:r>
            <a:br>
              <a:rPr 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number is he thinking of?</a:t>
            </a:r>
          </a:p>
          <a:p>
            <a:pPr marL="88900" algn="ctr"/>
            <a:endParaRPr lang="en-US" sz="24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marL="88900" algn="ctr"/>
            <a:r>
              <a:rPr lang="en-US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28 x 2 = 56</a:t>
            </a:r>
          </a:p>
          <a:p>
            <a:pPr marL="88900" algn="ctr"/>
            <a:endParaRPr lang="en-US" sz="2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marL="88900" algn="ctr"/>
            <a:r>
              <a:rPr lang="en-US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56 ÷ 8 = 7</a:t>
            </a:r>
          </a:p>
          <a:p>
            <a:pPr marL="88900" algn="ctr"/>
            <a:endParaRPr lang="en-US" sz="2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marL="88900" algn="ctr"/>
            <a:r>
              <a:rPr lang="en-US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Kian is thinking of the number 7.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2048028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two number sentences which could be used to check the answer to: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54 ÷ 9 = 6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E5CF92F7-C80F-4ADC-BAF8-3AF7366143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416107"/>
              </p:ext>
            </p:extLst>
          </p:nvPr>
        </p:nvGraphicFramePr>
        <p:xfrm>
          <a:off x="2205721" y="3388058"/>
          <a:ext cx="5305774" cy="2247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880">
                  <a:extLst>
                    <a:ext uri="{9D8B030D-6E8A-4147-A177-3AD203B41FA5}">
                      <a16:colId xmlns:a16="http://schemas.microsoft.com/office/drawing/2014/main" val="2295122323"/>
                    </a:ext>
                  </a:extLst>
                </a:gridCol>
                <a:gridCol w="1298567">
                  <a:extLst>
                    <a:ext uri="{9D8B030D-6E8A-4147-A177-3AD203B41FA5}">
                      <a16:colId xmlns:a16="http://schemas.microsoft.com/office/drawing/2014/main" val="4075958341"/>
                    </a:ext>
                  </a:extLst>
                </a:gridCol>
                <a:gridCol w="902880">
                  <a:extLst>
                    <a:ext uri="{9D8B030D-6E8A-4147-A177-3AD203B41FA5}">
                      <a16:colId xmlns:a16="http://schemas.microsoft.com/office/drawing/2014/main" val="2007654672"/>
                    </a:ext>
                  </a:extLst>
                </a:gridCol>
                <a:gridCol w="1298567">
                  <a:extLst>
                    <a:ext uri="{9D8B030D-6E8A-4147-A177-3AD203B41FA5}">
                      <a16:colId xmlns:a16="http://schemas.microsoft.com/office/drawing/2014/main" val="60071567"/>
                    </a:ext>
                  </a:extLst>
                </a:gridCol>
                <a:gridCol w="902880">
                  <a:extLst>
                    <a:ext uri="{9D8B030D-6E8A-4147-A177-3AD203B41FA5}">
                      <a16:colId xmlns:a16="http://schemas.microsoft.com/office/drawing/2014/main" val="2345148167"/>
                    </a:ext>
                  </a:extLst>
                </a:gridCol>
              </a:tblGrid>
              <a:tr h="902880">
                <a:tc>
                  <a:txBody>
                    <a:bodyPr/>
                    <a:lstStyle/>
                    <a:p>
                      <a:pPr algn="ctr"/>
                      <a:endParaRPr lang="en-GB" sz="3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÷</a:t>
                      </a: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547062"/>
                  </a:ext>
                </a:extLst>
              </a:tr>
              <a:tr h="441452">
                <a:tc>
                  <a:txBody>
                    <a:bodyPr/>
                    <a:lstStyle/>
                    <a:p>
                      <a:pPr algn="ctr"/>
                      <a:endParaRPr lang="en-GB" sz="15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9328712"/>
                  </a:ext>
                </a:extLst>
              </a:tr>
              <a:tr h="902880">
                <a:tc>
                  <a:txBody>
                    <a:bodyPr/>
                    <a:lstStyle/>
                    <a:p>
                      <a:pPr algn="ctr"/>
                      <a:endParaRPr lang="en-GB" sz="3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8922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two number sentences which could be used to check the answer to: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54 ÷ 9 = 6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E5CF92F7-C80F-4ADC-BAF8-3AF7366143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3754627"/>
              </p:ext>
            </p:extLst>
          </p:nvPr>
        </p:nvGraphicFramePr>
        <p:xfrm>
          <a:off x="2205721" y="3388058"/>
          <a:ext cx="5305774" cy="2247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880">
                  <a:extLst>
                    <a:ext uri="{9D8B030D-6E8A-4147-A177-3AD203B41FA5}">
                      <a16:colId xmlns:a16="http://schemas.microsoft.com/office/drawing/2014/main" val="2295122323"/>
                    </a:ext>
                  </a:extLst>
                </a:gridCol>
                <a:gridCol w="1298567">
                  <a:extLst>
                    <a:ext uri="{9D8B030D-6E8A-4147-A177-3AD203B41FA5}">
                      <a16:colId xmlns:a16="http://schemas.microsoft.com/office/drawing/2014/main" val="4075958341"/>
                    </a:ext>
                  </a:extLst>
                </a:gridCol>
                <a:gridCol w="902880">
                  <a:extLst>
                    <a:ext uri="{9D8B030D-6E8A-4147-A177-3AD203B41FA5}">
                      <a16:colId xmlns:a16="http://schemas.microsoft.com/office/drawing/2014/main" val="2007654672"/>
                    </a:ext>
                  </a:extLst>
                </a:gridCol>
                <a:gridCol w="1298567">
                  <a:extLst>
                    <a:ext uri="{9D8B030D-6E8A-4147-A177-3AD203B41FA5}">
                      <a16:colId xmlns:a16="http://schemas.microsoft.com/office/drawing/2014/main" val="60071567"/>
                    </a:ext>
                  </a:extLst>
                </a:gridCol>
                <a:gridCol w="902880">
                  <a:extLst>
                    <a:ext uri="{9D8B030D-6E8A-4147-A177-3AD203B41FA5}">
                      <a16:colId xmlns:a16="http://schemas.microsoft.com/office/drawing/2014/main" val="2345148167"/>
                    </a:ext>
                  </a:extLst>
                </a:gridCol>
              </a:tblGrid>
              <a:tr h="902880"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54</a:t>
                      </a: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÷</a:t>
                      </a: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547062"/>
                  </a:ext>
                </a:extLst>
              </a:tr>
              <a:tr h="441452">
                <a:tc>
                  <a:txBody>
                    <a:bodyPr/>
                    <a:lstStyle/>
                    <a:p>
                      <a:pPr algn="ctr"/>
                      <a:endParaRPr lang="en-GB" sz="1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9328712"/>
                  </a:ext>
                </a:extLst>
              </a:tr>
              <a:tr h="902880"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5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54</a:t>
                      </a:r>
                    </a:p>
                  </a:txBody>
                  <a:tcPr marL="196010" marR="196010" marT="98005" marB="9800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8922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8710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Using the fact 7 x 5 = 35, work out: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A. 35 ÷ 5 = 	 		    B. 10 x 7 =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61B5BC5-4404-4F6D-A4B3-1F8C5FADAF6E}"/>
              </a:ext>
            </a:extLst>
          </p:cNvPr>
          <p:cNvSpPr/>
          <p:nvPr/>
        </p:nvSpPr>
        <p:spPr>
          <a:xfrm>
            <a:off x="2795682" y="2540165"/>
            <a:ext cx="760070" cy="76084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3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4A1AB89-9D71-4BCF-A72D-6EE949AC6059}"/>
              </a:ext>
            </a:extLst>
          </p:cNvPr>
          <p:cNvSpPr/>
          <p:nvPr/>
        </p:nvSpPr>
        <p:spPr>
          <a:xfrm>
            <a:off x="7014335" y="2540165"/>
            <a:ext cx="760070" cy="76084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3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714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Using the fact 7 x 5 = 35, work out: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A. 35 ÷ 5 = 	 		    B. 10 x 7 =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61B5BC5-4404-4F6D-A4B3-1F8C5FADAF6E}"/>
              </a:ext>
            </a:extLst>
          </p:cNvPr>
          <p:cNvSpPr/>
          <p:nvPr/>
        </p:nvSpPr>
        <p:spPr>
          <a:xfrm>
            <a:off x="2795682" y="2540165"/>
            <a:ext cx="760070" cy="76084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7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4A1AB89-9D71-4BCF-A72D-6EE949AC6059}"/>
              </a:ext>
            </a:extLst>
          </p:cNvPr>
          <p:cNvSpPr/>
          <p:nvPr/>
        </p:nvSpPr>
        <p:spPr>
          <a:xfrm>
            <a:off x="7014335" y="2540165"/>
            <a:ext cx="760070" cy="76084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70</a:t>
            </a:r>
          </a:p>
        </p:txBody>
      </p:sp>
    </p:spTree>
    <p:extLst>
      <p:ext uri="{BB962C8B-B14F-4D97-AF65-F5344CB8AC3E}">
        <p14:creationId xmlns:p14="http://schemas.microsoft.com/office/powerpoint/2010/main" val="2326661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inverse to complete the calculations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D4E2C67-8958-492D-906A-282F138ED7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957847"/>
              </p:ext>
            </p:extLst>
          </p:nvPr>
        </p:nvGraphicFramePr>
        <p:xfrm>
          <a:off x="1664316" y="1824749"/>
          <a:ext cx="5894625" cy="34803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88444">
                  <a:extLst>
                    <a:ext uri="{9D8B030D-6E8A-4147-A177-3AD203B41FA5}">
                      <a16:colId xmlns:a16="http://schemas.microsoft.com/office/drawing/2014/main" val="3839375452"/>
                    </a:ext>
                  </a:extLst>
                </a:gridCol>
                <a:gridCol w="988444">
                  <a:extLst>
                    <a:ext uri="{9D8B030D-6E8A-4147-A177-3AD203B41FA5}">
                      <a16:colId xmlns:a16="http://schemas.microsoft.com/office/drawing/2014/main" val="3483078508"/>
                    </a:ext>
                  </a:extLst>
                </a:gridCol>
                <a:gridCol w="836371">
                  <a:extLst>
                    <a:ext uri="{9D8B030D-6E8A-4147-A177-3AD203B41FA5}">
                      <a16:colId xmlns:a16="http://schemas.microsoft.com/office/drawing/2014/main" val="2572698670"/>
                    </a:ext>
                  </a:extLst>
                </a:gridCol>
                <a:gridCol w="1027122">
                  <a:extLst>
                    <a:ext uri="{9D8B030D-6E8A-4147-A177-3AD203B41FA5}">
                      <a16:colId xmlns:a16="http://schemas.microsoft.com/office/drawing/2014/main" val="2798845166"/>
                    </a:ext>
                  </a:extLst>
                </a:gridCol>
                <a:gridCol w="1027122">
                  <a:extLst>
                    <a:ext uri="{9D8B030D-6E8A-4147-A177-3AD203B41FA5}">
                      <a16:colId xmlns:a16="http://schemas.microsoft.com/office/drawing/2014/main" val="1741986840"/>
                    </a:ext>
                  </a:extLst>
                </a:gridCol>
                <a:gridCol w="1027122">
                  <a:extLst>
                    <a:ext uri="{9D8B030D-6E8A-4147-A177-3AD203B41FA5}">
                      <a16:colId xmlns:a16="http://schemas.microsoft.com/office/drawing/2014/main" val="2450409292"/>
                    </a:ext>
                  </a:extLst>
                </a:gridCol>
              </a:tblGrid>
              <a:tr h="933747"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9147908"/>
                  </a:ext>
                </a:extLst>
              </a:tr>
              <a:tr h="339543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3047156"/>
                  </a:ext>
                </a:extLst>
              </a:tr>
              <a:tr h="933747"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42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÷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539000"/>
                  </a:ext>
                </a:extLst>
              </a:tr>
              <a:tr h="339543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9443453"/>
                  </a:ext>
                </a:extLst>
              </a:tr>
              <a:tr h="933747"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22942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7612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inverse to complete the calculations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D4E2C67-8958-492D-906A-282F138ED7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767300"/>
              </p:ext>
            </p:extLst>
          </p:nvPr>
        </p:nvGraphicFramePr>
        <p:xfrm>
          <a:off x="1664316" y="1824749"/>
          <a:ext cx="5894625" cy="34803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88444">
                  <a:extLst>
                    <a:ext uri="{9D8B030D-6E8A-4147-A177-3AD203B41FA5}">
                      <a16:colId xmlns:a16="http://schemas.microsoft.com/office/drawing/2014/main" val="3839375452"/>
                    </a:ext>
                  </a:extLst>
                </a:gridCol>
                <a:gridCol w="988444">
                  <a:extLst>
                    <a:ext uri="{9D8B030D-6E8A-4147-A177-3AD203B41FA5}">
                      <a16:colId xmlns:a16="http://schemas.microsoft.com/office/drawing/2014/main" val="3483078508"/>
                    </a:ext>
                  </a:extLst>
                </a:gridCol>
                <a:gridCol w="836371">
                  <a:extLst>
                    <a:ext uri="{9D8B030D-6E8A-4147-A177-3AD203B41FA5}">
                      <a16:colId xmlns:a16="http://schemas.microsoft.com/office/drawing/2014/main" val="2572698670"/>
                    </a:ext>
                  </a:extLst>
                </a:gridCol>
                <a:gridCol w="1027122">
                  <a:extLst>
                    <a:ext uri="{9D8B030D-6E8A-4147-A177-3AD203B41FA5}">
                      <a16:colId xmlns:a16="http://schemas.microsoft.com/office/drawing/2014/main" val="2798845166"/>
                    </a:ext>
                  </a:extLst>
                </a:gridCol>
                <a:gridCol w="1027122">
                  <a:extLst>
                    <a:ext uri="{9D8B030D-6E8A-4147-A177-3AD203B41FA5}">
                      <a16:colId xmlns:a16="http://schemas.microsoft.com/office/drawing/2014/main" val="1741986840"/>
                    </a:ext>
                  </a:extLst>
                </a:gridCol>
                <a:gridCol w="1027122">
                  <a:extLst>
                    <a:ext uri="{9D8B030D-6E8A-4147-A177-3AD203B41FA5}">
                      <a16:colId xmlns:a16="http://schemas.microsoft.com/office/drawing/2014/main" val="2450409292"/>
                    </a:ext>
                  </a:extLst>
                </a:gridCol>
              </a:tblGrid>
              <a:tr h="933747"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9147908"/>
                  </a:ext>
                </a:extLst>
              </a:tr>
              <a:tr h="339543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3047156"/>
                  </a:ext>
                </a:extLst>
              </a:tr>
              <a:tr h="933747"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42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÷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539000"/>
                  </a:ext>
                </a:extLst>
              </a:tr>
              <a:tr h="339543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9443453"/>
                  </a:ext>
                </a:extLst>
              </a:tr>
              <a:tr h="933747"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4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22942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5831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AF844F8D8A5418E98F34D21016ED8" ma:contentTypeVersion="17" ma:contentTypeDescription="Create a new document." ma:contentTypeScope="" ma:versionID="571e11c5eb0f57803ce0a807acb8b90a">
  <xsd:schema xmlns:xsd="http://www.w3.org/2001/XMLSchema" xmlns:xs="http://www.w3.org/2001/XMLSchema" xmlns:p="http://schemas.microsoft.com/office/2006/metadata/properties" xmlns:ns1="http://schemas.microsoft.com/sharepoint/v3" xmlns:ns2="86144f90-c7b6-48d0-aae5-f5e9e48cc3df" xmlns:ns3="0f0ae0ff-29c4-4766-b250-c1a9bee8d430" targetNamespace="http://schemas.microsoft.com/office/2006/metadata/properties" ma:root="true" ma:fieldsID="23555bd6f297cf4c0acd9aacdfd8cc7f" ns1:_="" ns2:_="" ns3:_="">
    <xsd:import namespace="http://schemas.microsoft.com/sharepoint/v3"/>
    <xsd:import namespace="86144f90-c7b6-48d0-aae5-f5e9e48cc3df"/>
    <xsd:import namespace="0f0ae0ff-29c4-4766-b250-c1a9bee8d4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description="" ma:hidden="true" ma:list="{22ec0cf8-456d-4606-8852-2ed8c6b517f4}" ma:internalName="TaxCatchAll" ma:showField="CatchAllData" ma:web="86144f90-c7b6-48d0-aae5-f5e9e48cc3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ae0ff-29c4-4766-b250-c1a9bee8d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KeywordTaxHTField xmlns="86144f90-c7b6-48d0-aae5-f5e9e48cc3df">
      <Terms xmlns="http://schemas.microsoft.com/office/infopath/2007/PartnerControls"/>
    </TaxKeywordTaxHTField>
    <_ip_UnifiedCompliancePolicyProperties xmlns="http://schemas.microsoft.com/sharepoint/v3" xsi:nil="true"/>
    <TaxCatchAll xmlns="86144f90-c7b6-48d0-aae5-f5e9e48cc3df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819BDC5-92F5-42A3-8FAB-FA803E506E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6144f90-c7b6-48d0-aae5-f5e9e48cc3df"/>
    <ds:schemaRef ds:uri="0f0ae0ff-29c4-4766-b250-c1a9bee8d4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0f0ae0ff-29c4-4766-b250-c1a9bee8d430"/>
    <ds:schemaRef ds:uri="http://www.w3.org/XML/1998/namespace"/>
    <ds:schemaRef ds:uri="http://purl.org/dc/elements/1.1/"/>
    <ds:schemaRef ds:uri="86144f90-c7b6-48d0-aae5-f5e9e48cc3df"/>
    <ds:schemaRef ds:uri="http://schemas.microsoft.com/sharepoint/v3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1262</TotalTime>
  <Words>836</Words>
  <Application>Microsoft Office PowerPoint</Application>
  <PresentationFormat>On-screen Show (4:3)</PresentationFormat>
  <Paragraphs>403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50</cp:revision>
  <dcterms:created xsi:type="dcterms:W3CDTF">2018-03-17T10:08:43Z</dcterms:created>
  <dcterms:modified xsi:type="dcterms:W3CDTF">2021-03-11T16:40:46Z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0x01010060FAF844F8D8A5418E98F34D21016ED8</vt:lpwstr>
  </property>
  <property fmtid="{D5CDD505-2E9C-101B-9397-08002B2CF9AE}" pid="3" name="TaxKeyword">
    <vt:lpwstr/>
  </property>
  <property fmtid="{D5CDD505-2E9C-101B-9397-08002B2CF9AE}" pid="4" name="AuthorIds_UIVersion_19456">
    <vt:lpwstr>268</vt:lpwstr>
  </property>
</Properties>
</file>