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01" r:id="rId5"/>
    <p:sldId id="364" r:id="rId6"/>
    <p:sldId id="363" r:id="rId7"/>
    <p:sldId id="360" r:id="rId8"/>
    <p:sldId id="368" r:id="rId9"/>
    <p:sldId id="412" r:id="rId10"/>
    <p:sldId id="422" r:id="rId11"/>
    <p:sldId id="366" r:id="rId12"/>
    <p:sldId id="370" r:id="rId13"/>
    <p:sldId id="414" r:id="rId14"/>
    <p:sldId id="421" r:id="rId15"/>
    <p:sldId id="355" r:id="rId16"/>
    <p:sldId id="415" r:id="rId17"/>
    <p:sldId id="416" r:id="rId18"/>
    <p:sldId id="423" r:id="rId19"/>
    <p:sldId id="424" r:id="rId20"/>
    <p:sldId id="425" r:id="rId21"/>
    <p:sldId id="42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CB3DB7"/>
    <a:srgbClr val="F5D7F1"/>
    <a:srgbClr val="FFCC00"/>
    <a:srgbClr val="EEF7E9"/>
    <a:srgbClr val="EAB0E2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2FB26-7C5A-4120-80DB-FC35870DDDCF}" v="22" dt="2019-07-01T11:15:02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4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zilvasy" userId="59fb472d-eed4-4f11-9686-c2c8db02a2cd" providerId="ADAL" clId="{F3A2FB26-7C5A-4120-80DB-FC35870DDDCF}"/>
    <pc:docChg chg="undo redo custSel modSld">
      <pc:chgData name="Davina Szilvasy" userId="59fb472d-eed4-4f11-9686-c2c8db02a2cd" providerId="ADAL" clId="{F3A2FB26-7C5A-4120-80DB-FC35870DDDCF}" dt="2019-07-01T14:05:38.159" v="169" actId="20577"/>
      <pc:docMkLst>
        <pc:docMk/>
      </pc:docMkLst>
      <pc:sldChg chg="modSp">
        <pc:chgData name="Davina Szilvasy" userId="59fb472d-eed4-4f11-9686-c2c8db02a2cd" providerId="ADAL" clId="{F3A2FB26-7C5A-4120-80DB-FC35870DDDCF}" dt="2019-07-01T11:09:52.254" v="31" actId="207"/>
        <pc:sldMkLst>
          <pc:docMk/>
          <pc:sldMk cId="1071900124" sldId="355"/>
        </pc:sldMkLst>
        <pc:spChg chg="mod">
          <ac:chgData name="Davina Szilvasy" userId="59fb472d-eed4-4f11-9686-c2c8db02a2cd" providerId="ADAL" clId="{F3A2FB26-7C5A-4120-80DB-FC35870DDDCF}" dt="2019-07-01T11:09:52.254" v="31" actId="207"/>
          <ac:spMkLst>
            <pc:docMk/>
            <pc:sldMk cId="1071900124" sldId="355"/>
            <ac:spMk id="19" creationId="{5252A847-DE45-4FA3-A1F8-EEBEB845FF8E}"/>
          </ac:spMkLst>
        </pc:spChg>
        <pc:grpChg chg="mod">
          <ac:chgData name="Davina Szilvasy" userId="59fb472d-eed4-4f11-9686-c2c8db02a2cd" providerId="ADAL" clId="{F3A2FB26-7C5A-4120-80DB-FC35870DDDCF}" dt="2019-07-01T11:09:48.661" v="30" actId="207"/>
          <ac:grpSpMkLst>
            <pc:docMk/>
            <pc:sldMk cId="1071900124" sldId="355"/>
            <ac:grpSpMk id="6" creationId="{39B1373B-0D27-4079-A8FB-FCBD73A7D02F}"/>
          </ac:grpSpMkLst>
        </pc:grpChg>
      </pc:sldChg>
      <pc:sldChg chg="modSp">
        <pc:chgData name="Davina Szilvasy" userId="59fb472d-eed4-4f11-9686-c2c8db02a2cd" providerId="ADAL" clId="{F3A2FB26-7C5A-4120-80DB-FC35870DDDCF}" dt="2019-07-01T11:08:38.166" v="19" actId="207"/>
        <pc:sldMkLst>
          <pc:docMk/>
          <pc:sldMk cId="1561412060" sldId="368"/>
        </pc:sldMkLst>
        <pc:graphicFrameChg chg="modGraphic">
          <ac:chgData name="Davina Szilvasy" userId="59fb472d-eed4-4f11-9686-c2c8db02a2cd" providerId="ADAL" clId="{F3A2FB26-7C5A-4120-80DB-FC35870DDDCF}" dt="2019-07-01T11:08:38.166" v="19" actId="207"/>
          <ac:graphicFrameMkLst>
            <pc:docMk/>
            <pc:sldMk cId="1561412060" sldId="368"/>
            <ac:graphicFrameMk id="7" creationId="{C976378C-096D-4F9B-9B34-7D2F5EEB19ED}"/>
          </ac:graphicFrameMkLst>
        </pc:graphicFrameChg>
      </pc:sldChg>
      <pc:sldChg chg="modSp">
        <pc:chgData name="Davina Szilvasy" userId="59fb472d-eed4-4f11-9686-c2c8db02a2cd" providerId="ADAL" clId="{F3A2FB26-7C5A-4120-80DB-FC35870DDDCF}" dt="2019-07-01T11:17:35.626" v="144" actId="20577"/>
        <pc:sldMkLst>
          <pc:docMk/>
          <pc:sldMk cId="60002668" sldId="370"/>
        </pc:sldMkLst>
        <pc:spChg chg="mod">
          <ac:chgData name="Davina Szilvasy" userId="59fb472d-eed4-4f11-9686-c2c8db02a2cd" providerId="ADAL" clId="{F3A2FB26-7C5A-4120-80DB-FC35870DDDCF}" dt="2019-07-01T11:17:35.626" v="144" actId="20577"/>
          <ac:spMkLst>
            <pc:docMk/>
            <pc:sldMk cId="60002668" sldId="370"/>
            <ac:spMk id="19" creationId="{5252A847-DE45-4FA3-A1F8-EEBEB845FF8E}"/>
          </ac:spMkLst>
        </pc:spChg>
      </pc:sldChg>
      <pc:sldChg chg="addSp modSp">
        <pc:chgData name="Davina Szilvasy" userId="59fb472d-eed4-4f11-9686-c2c8db02a2cd" providerId="ADAL" clId="{F3A2FB26-7C5A-4120-80DB-FC35870DDDCF}" dt="2019-07-01T11:08:40.732" v="21" actId="167"/>
        <pc:sldMkLst>
          <pc:docMk/>
          <pc:sldMk cId="3844832371" sldId="411"/>
        </pc:sldMkLst>
        <pc:picChg chg="add ord">
          <ac:chgData name="Davina Szilvasy" userId="59fb472d-eed4-4f11-9686-c2c8db02a2cd" providerId="ADAL" clId="{F3A2FB26-7C5A-4120-80DB-FC35870DDDCF}" dt="2019-07-01T11:08:40.732" v="21" actId="167"/>
          <ac:picMkLst>
            <pc:docMk/>
            <pc:sldMk cId="3844832371" sldId="411"/>
            <ac:picMk id="7" creationId="{5882FBDD-3BA4-4DD0-B80F-39E4A69AFF30}"/>
          </ac:picMkLst>
        </pc:picChg>
      </pc:sldChg>
      <pc:sldChg chg="modSp">
        <pc:chgData name="Davina Szilvasy" userId="59fb472d-eed4-4f11-9686-c2c8db02a2cd" providerId="ADAL" clId="{F3A2FB26-7C5A-4120-80DB-FC35870DDDCF}" dt="2019-07-01T11:09:21.187" v="25" actId="170"/>
        <pc:sldMkLst>
          <pc:docMk/>
          <pc:sldMk cId="3893906961" sldId="412"/>
        </pc:sldMkLst>
        <pc:spChg chg="mod ord">
          <ac:chgData name="Davina Szilvasy" userId="59fb472d-eed4-4f11-9686-c2c8db02a2cd" providerId="ADAL" clId="{F3A2FB26-7C5A-4120-80DB-FC35870DDDCF}" dt="2019-07-01T11:09:21.187" v="25" actId="170"/>
          <ac:spMkLst>
            <pc:docMk/>
            <pc:sldMk cId="3893906961" sldId="412"/>
            <ac:spMk id="25" creationId="{2DD27508-CADF-41F5-8E45-A548DC694689}"/>
          </ac:spMkLst>
        </pc:spChg>
      </pc:sldChg>
      <pc:sldChg chg="modSp">
        <pc:chgData name="Davina Szilvasy" userId="59fb472d-eed4-4f11-9686-c2c8db02a2cd" providerId="ADAL" clId="{F3A2FB26-7C5A-4120-80DB-FC35870DDDCF}" dt="2019-07-01T11:12:25.984" v="51" actId="20577"/>
        <pc:sldMkLst>
          <pc:docMk/>
          <pc:sldMk cId="1601537211" sldId="413"/>
        </pc:sldMkLst>
        <pc:spChg chg="mod">
          <ac:chgData name="Davina Szilvasy" userId="59fb472d-eed4-4f11-9686-c2c8db02a2cd" providerId="ADAL" clId="{F3A2FB26-7C5A-4120-80DB-FC35870DDDCF}" dt="2019-07-01T11:12:25.984" v="51" actId="20577"/>
          <ac:spMkLst>
            <pc:docMk/>
            <pc:sldMk cId="1601537211" sldId="413"/>
            <ac:spMk id="19" creationId="{5252A847-DE45-4FA3-A1F8-EEBEB845FF8E}"/>
          </ac:spMkLst>
        </pc:spChg>
        <pc:spChg chg="mod ord">
          <ac:chgData name="Davina Szilvasy" userId="59fb472d-eed4-4f11-9686-c2c8db02a2cd" providerId="ADAL" clId="{F3A2FB26-7C5A-4120-80DB-FC35870DDDCF}" dt="2019-07-01T11:09:33.813" v="29" actId="170"/>
          <ac:spMkLst>
            <pc:docMk/>
            <pc:sldMk cId="1601537211" sldId="413"/>
            <ac:spMk id="25" creationId="{2DD27508-CADF-41F5-8E45-A548DC694689}"/>
          </ac:spMkLst>
        </pc:spChg>
        <pc:graphicFrameChg chg="modGraphic">
          <ac:chgData name="Davina Szilvasy" userId="59fb472d-eed4-4f11-9686-c2c8db02a2cd" providerId="ADAL" clId="{F3A2FB26-7C5A-4120-80DB-FC35870DDDCF}" dt="2019-07-01T11:11:45.681" v="47" actId="207"/>
          <ac:graphicFrameMkLst>
            <pc:docMk/>
            <pc:sldMk cId="1601537211" sldId="413"/>
            <ac:graphicFrameMk id="18" creationId="{FBB6312E-FE4C-4EDA-876C-2FC112B0C993}"/>
          </ac:graphicFrameMkLst>
        </pc:graphicFrameChg>
      </pc:sldChg>
      <pc:sldChg chg="modSp">
        <pc:chgData name="Davina Szilvasy" userId="59fb472d-eed4-4f11-9686-c2c8db02a2cd" providerId="ADAL" clId="{F3A2FB26-7C5A-4120-80DB-FC35870DDDCF}" dt="2019-07-01T11:10:00.836" v="33" actId="207"/>
        <pc:sldMkLst>
          <pc:docMk/>
          <pc:sldMk cId="3355604622" sldId="415"/>
        </pc:sldMkLst>
        <pc:spChg chg="mod">
          <ac:chgData name="Davina Szilvasy" userId="59fb472d-eed4-4f11-9686-c2c8db02a2cd" providerId="ADAL" clId="{F3A2FB26-7C5A-4120-80DB-FC35870DDDCF}" dt="2019-07-01T11:10:00.836" v="33" actId="207"/>
          <ac:spMkLst>
            <pc:docMk/>
            <pc:sldMk cId="3355604622" sldId="415"/>
            <ac:spMk id="19" creationId="{5252A847-DE45-4FA3-A1F8-EEBEB845FF8E}"/>
          </ac:spMkLst>
        </pc:spChg>
        <pc:grpChg chg="mod">
          <ac:chgData name="Davina Szilvasy" userId="59fb472d-eed4-4f11-9686-c2c8db02a2cd" providerId="ADAL" clId="{F3A2FB26-7C5A-4120-80DB-FC35870DDDCF}" dt="2019-07-01T11:09:58.036" v="32" actId="207"/>
          <ac:grpSpMkLst>
            <pc:docMk/>
            <pc:sldMk cId="3355604622" sldId="415"/>
            <ac:grpSpMk id="16" creationId="{D4FB0F22-C216-4004-B6E7-C5C732F30534}"/>
          </ac:grpSpMkLst>
        </pc:grpChg>
      </pc:sldChg>
      <pc:sldChg chg="modSp">
        <pc:chgData name="Davina Szilvasy" userId="59fb472d-eed4-4f11-9686-c2c8db02a2cd" providerId="ADAL" clId="{F3A2FB26-7C5A-4120-80DB-FC35870DDDCF}" dt="2019-07-01T14:05:38.159" v="169" actId="20577"/>
        <pc:sldMkLst>
          <pc:docMk/>
          <pc:sldMk cId="1018377393" sldId="416"/>
        </pc:sldMkLst>
        <pc:spChg chg="mod">
          <ac:chgData name="Davina Szilvasy" userId="59fb472d-eed4-4f11-9686-c2c8db02a2cd" providerId="ADAL" clId="{F3A2FB26-7C5A-4120-80DB-FC35870DDDCF}" dt="2019-07-01T14:05:38.159" v="169" actId="20577"/>
          <ac:spMkLst>
            <pc:docMk/>
            <pc:sldMk cId="1018377393" sldId="416"/>
            <ac:spMk id="19" creationId="{5252A847-DE45-4FA3-A1F8-EEBEB845FF8E}"/>
          </ac:spMkLst>
        </pc:spChg>
      </pc:sldChg>
      <pc:sldChg chg="delSp modSp">
        <pc:chgData name="Davina Szilvasy" userId="59fb472d-eed4-4f11-9686-c2c8db02a2cd" providerId="ADAL" clId="{F3A2FB26-7C5A-4120-80DB-FC35870DDDCF}" dt="2019-07-01T11:16:39.797" v="136" actId="255"/>
        <pc:sldMkLst>
          <pc:docMk/>
          <pc:sldMk cId="1454595401" sldId="417"/>
        </pc:sldMkLst>
        <pc:spChg chg="mod">
          <ac:chgData name="Davina Szilvasy" userId="59fb472d-eed4-4f11-9686-c2c8db02a2cd" providerId="ADAL" clId="{F3A2FB26-7C5A-4120-80DB-FC35870DDDCF}" dt="2019-07-01T11:16:39.797" v="136" actId="255"/>
          <ac:spMkLst>
            <pc:docMk/>
            <pc:sldMk cId="1454595401" sldId="417"/>
            <ac:spMk id="19" creationId="{5252A847-DE45-4FA3-A1F8-EEBEB845FF8E}"/>
          </ac:spMkLst>
        </pc:spChg>
        <pc:spChg chg="mod">
          <ac:chgData name="Davina Szilvasy" userId="59fb472d-eed4-4f11-9686-c2c8db02a2cd" providerId="ADAL" clId="{F3A2FB26-7C5A-4120-80DB-FC35870DDDCF}" dt="2019-07-01T11:10:30.024" v="36" actId="207"/>
          <ac:spMkLst>
            <pc:docMk/>
            <pc:sldMk cId="1454595401" sldId="417"/>
            <ac:spMk id="24" creationId="{94F600AF-6619-4D26-8927-3FA6D6C9CC9B}"/>
          </ac:spMkLst>
        </pc:spChg>
        <pc:spChg chg="mod topLvl">
          <ac:chgData name="Davina Szilvasy" userId="59fb472d-eed4-4f11-9686-c2c8db02a2cd" providerId="ADAL" clId="{F3A2FB26-7C5A-4120-80DB-FC35870DDDCF}" dt="2019-07-01T11:13:12.163" v="55" actId="403"/>
          <ac:spMkLst>
            <pc:docMk/>
            <pc:sldMk cId="1454595401" sldId="417"/>
            <ac:spMk id="25" creationId="{9D162A75-3EC5-4F20-8141-A7EEE17F1A96}"/>
          </ac:spMkLst>
        </pc:spChg>
        <pc:spChg chg="mod topLvl">
          <ac:chgData name="Davina Szilvasy" userId="59fb472d-eed4-4f11-9686-c2c8db02a2cd" providerId="ADAL" clId="{F3A2FB26-7C5A-4120-80DB-FC35870DDDCF}" dt="2019-07-01T11:13:16.423" v="57" actId="403"/>
          <ac:spMkLst>
            <pc:docMk/>
            <pc:sldMk cId="1454595401" sldId="417"/>
            <ac:spMk id="26" creationId="{D3D8E8DF-923E-4F79-AD14-7CABECF09D54}"/>
          </ac:spMkLst>
        </pc:spChg>
        <pc:spChg chg="mod">
          <ac:chgData name="Davina Szilvasy" userId="59fb472d-eed4-4f11-9686-c2c8db02a2cd" providerId="ADAL" clId="{F3A2FB26-7C5A-4120-80DB-FC35870DDDCF}" dt="2019-07-01T11:10:32.629" v="37" actId="207"/>
          <ac:spMkLst>
            <pc:docMk/>
            <pc:sldMk cId="1454595401" sldId="417"/>
            <ac:spMk id="27" creationId="{02C8117D-EE76-4381-B7A5-08326DF66357}"/>
          </ac:spMkLst>
        </pc:spChg>
        <pc:grpChg chg="mod topLvl">
          <ac:chgData name="Davina Szilvasy" userId="59fb472d-eed4-4f11-9686-c2c8db02a2cd" providerId="ADAL" clId="{F3A2FB26-7C5A-4120-80DB-FC35870DDDCF}" dt="2019-07-01T11:10:21.955" v="35" actId="165"/>
          <ac:grpSpMkLst>
            <pc:docMk/>
            <pc:sldMk cId="1454595401" sldId="417"/>
            <ac:grpSpMk id="2" creationId="{0AFA2A25-F689-4AAE-BB56-43DBD75E9DF7}"/>
          </ac:grpSpMkLst>
        </pc:grpChg>
        <pc:grpChg chg="del">
          <ac:chgData name="Davina Szilvasy" userId="59fb472d-eed4-4f11-9686-c2c8db02a2cd" providerId="ADAL" clId="{F3A2FB26-7C5A-4120-80DB-FC35870DDDCF}" dt="2019-07-01T11:10:21.955" v="35" actId="165"/>
          <ac:grpSpMkLst>
            <pc:docMk/>
            <pc:sldMk cId="1454595401" sldId="417"/>
            <ac:grpSpMk id="4" creationId="{1F8895EA-FF2B-41F8-AF21-E89675B007D4}"/>
          </ac:grpSpMkLst>
        </pc:grpChg>
      </pc:sldChg>
      <pc:sldChg chg="modSp">
        <pc:chgData name="Davina Szilvasy" userId="59fb472d-eed4-4f11-9686-c2c8db02a2cd" providerId="ADAL" clId="{F3A2FB26-7C5A-4120-80DB-FC35870DDDCF}" dt="2019-07-01T11:16:34.701" v="135" actId="255"/>
        <pc:sldMkLst>
          <pc:docMk/>
          <pc:sldMk cId="1181241613" sldId="418"/>
        </pc:sldMkLst>
        <pc:spChg chg="mod">
          <ac:chgData name="Davina Szilvasy" userId="59fb472d-eed4-4f11-9686-c2c8db02a2cd" providerId="ADAL" clId="{F3A2FB26-7C5A-4120-80DB-FC35870DDDCF}" dt="2019-07-01T11:16:34.701" v="135" actId="255"/>
          <ac:spMkLst>
            <pc:docMk/>
            <pc:sldMk cId="1181241613" sldId="418"/>
            <ac:spMk id="19" creationId="{5252A847-DE45-4FA3-A1F8-EEBEB845FF8E}"/>
          </ac:spMkLst>
        </pc:spChg>
        <pc:spChg chg="mod">
          <ac:chgData name="Davina Szilvasy" userId="59fb472d-eed4-4f11-9686-c2c8db02a2cd" providerId="ADAL" clId="{F3A2FB26-7C5A-4120-80DB-FC35870DDDCF}" dt="2019-07-01T11:10:50.164" v="41" actId="207"/>
          <ac:spMkLst>
            <pc:docMk/>
            <pc:sldMk cId="1181241613" sldId="418"/>
            <ac:spMk id="24" creationId="{94F600AF-6619-4D26-8927-3FA6D6C9CC9B}"/>
          </ac:spMkLst>
        </pc:spChg>
        <pc:spChg chg="mod">
          <ac:chgData name="Davina Szilvasy" userId="59fb472d-eed4-4f11-9686-c2c8db02a2cd" providerId="ADAL" clId="{F3A2FB26-7C5A-4120-80DB-FC35870DDDCF}" dt="2019-07-01T11:13:22.722" v="59" actId="403"/>
          <ac:spMkLst>
            <pc:docMk/>
            <pc:sldMk cId="1181241613" sldId="418"/>
            <ac:spMk id="25" creationId="{9D162A75-3EC5-4F20-8141-A7EEE17F1A96}"/>
          </ac:spMkLst>
        </pc:spChg>
        <pc:spChg chg="mod">
          <ac:chgData name="Davina Szilvasy" userId="59fb472d-eed4-4f11-9686-c2c8db02a2cd" providerId="ADAL" clId="{F3A2FB26-7C5A-4120-80DB-FC35870DDDCF}" dt="2019-07-01T11:13:26.333" v="61" actId="403"/>
          <ac:spMkLst>
            <pc:docMk/>
            <pc:sldMk cId="1181241613" sldId="418"/>
            <ac:spMk id="26" creationId="{D3D8E8DF-923E-4F79-AD14-7CABECF09D54}"/>
          </ac:spMkLst>
        </pc:spChg>
        <pc:spChg chg="mod">
          <ac:chgData name="Davina Szilvasy" userId="59fb472d-eed4-4f11-9686-c2c8db02a2cd" providerId="ADAL" clId="{F3A2FB26-7C5A-4120-80DB-FC35870DDDCF}" dt="2019-07-01T11:10:45.976" v="40" actId="207"/>
          <ac:spMkLst>
            <pc:docMk/>
            <pc:sldMk cId="1181241613" sldId="418"/>
            <ac:spMk id="27" creationId="{02C8117D-EE76-4381-B7A5-08326DF66357}"/>
          </ac:spMkLst>
        </pc:spChg>
      </pc:sldChg>
      <pc:sldChg chg="modSp">
        <pc:chgData name="Davina Szilvasy" userId="59fb472d-eed4-4f11-9686-c2c8db02a2cd" providerId="ADAL" clId="{F3A2FB26-7C5A-4120-80DB-FC35870DDDCF}" dt="2019-07-01T11:16:28.905" v="134" actId="255"/>
        <pc:sldMkLst>
          <pc:docMk/>
          <pc:sldMk cId="3947008701" sldId="419"/>
        </pc:sldMkLst>
        <pc:spChg chg="mod">
          <ac:chgData name="Davina Szilvasy" userId="59fb472d-eed4-4f11-9686-c2c8db02a2cd" providerId="ADAL" clId="{F3A2FB26-7C5A-4120-80DB-FC35870DDDCF}" dt="2019-07-01T11:16:28.905" v="134" actId="255"/>
          <ac:spMkLst>
            <pc:docMk/>
            <pc:sldMk cId="3947008701" sldId="419"/>
            <ac:spMk id="19" creationId="{5252A847-DE45-4FA3-A1F8-EEBEB845FF8E}"/>
          </ac:spMkLst>
        </pc:spChg>
        <pc:spChg chg="mod">
          <ac:chgData name="Davina Szilvasy" userId="59fb472d-eed4-4f11-9686-c2c8db02a2cd" providerId="ADAL" clId="{F3A2FB26-7C5A-4120-80DB-FC35870DDDCF}" dt="2019-07-01T11:11:00.846" v="43" actId="207"/>
          <ac:spMkLst>
            <pc:docMk/>
            <pc:sldMk cId="3947008701" sldId="419"/>
            <ac:spMk id="24" creationId="{94F600AF-6619-4D26-8927-3FA6D6C9CC9B}"/>
          </ac:spMkLst>
        </pc:spChg>
        <pc:spChg chg="mod">
          <ac:chgData name="Davina Szilvasy" userId="59fb472d-eed4-4f11-9686-c2c8db02a2cd" providerId="ADAL" clId="{F3A2FB26-7C5A-4120-80DB-FC35870DDDCF}" dt="2019-07-01T11:13:51.029" v="63" actId="403"/>
          <ac:spMkLst>
            <pc:docMk/>
            <pc:sldMk cId="3947008701" sldId="419"/>
            <ac:spMk id="25" creationId="{9D162A75-3EC5-4F20-8141-A7EEE17F1A96}"/>
          </ac:spMkLst>
        </pc:spChg>
        <pc:spChg chg="mod">
          <ac:chgData name="Davina Szilvasy" userId="59fb472d-eed4-4f11-9686-c2c8db02a2cd" providerId="ADAL" clId="{F3A2FB26-7C5A-4120-80DB-FC35870DDDCF}" dt="2019-07-01T11:13:54.798" v="65" actId="403"/>
          <ac:spMkLst>
            <pc:docMk/>
            <pc:sldMk cId="3947008701" sldId="419"/>
            <ac:spMk id="26" creationId="{D3D8E8DF-923E-4F79-AD14-7CABECF09D54}"/>
          </ac:spMkLst>
        </pc:spChg>
        <pc:spChg chg="mod">
          <ac:chgData name="Davina Szilvasy" userId="59fb472d-eed4-4f11-9686-c2c8db02a2cd" providerId="ADAL" clId="{F3A2FB26-7C5A-4120-80DB-FC35870DDDCF}" dt="2019-07-01T11:11:07.582" v="45" actId="207"/>
          <ac:spMkLst>
            <pc:docMk/>
            <pc:sldMk cId="3947008701" sldId="419"/>
            <ac:spMk id="27" creationId="{02C8117D-EE76-4381-B7A5-08326DF66357}"/>
          </ac:spMkLst>
        </pc:spChg>
      </pc:sldChg>
      <pc:sldChg chg="modSp">
        <pc:chgData name="Davina Szilvasy" userId="59fb472d-eed4-4f11-9686-c2c8db02a2cd" providerId="ADAL" clId="{F3A2FB26-7C5A-4120-80DB-FC35870DDDCF}" dt="2019-07-01T14:05:26.346" v="157" actId="20577"/>
        <pc:sldMkLst>
          <pc:docMk/>
          <pc:sldMk cId="1094401512" sldId="420"/>
        </pc:sldMkLst>
        <pc:spChg chg="mod">
          <ac:chgData name="Davina Szilvasy" userId="59fb472d-eed4-4f11-9686-c2c8db02a2cd" providerId="ADAL" clId="{F3A2FB26-7C5A-4120-80DB-FC35870DDDCF}" dt="2019-07-01T14:05:26.346" v="157" actId="20577"/>
          <ac:spMkLst>
            <pc:docMk/>
            <pc:sldMk cId="1094401512" sldId="420"/>
            <ac:spMk id="19" creationId="{5252A847-DE45-4FA3-A1F8-EEBEB845FF8E}"/>
          </ac:spMkLst>
        </pc:spChg>
      </pc:sldChg>
    </pc:docChg>
  </pc:docChgLst>
  <pc:docChgLst>
    <pc:chgData name="Liz Axup" userId="f0cf2359-c867-42e7-8ac2-6b3e19dcb7ab" providerId="ADAL" clId="{47B29EC0-4DCE-45BC-BE6D-6D137CAB2CBC}"/>
  </pc:docChgLst>
  <pc:docChgLst>
    <pc:chgData name="Kyle Tidswell-Brown" userId="3518c4a0-5c99-4880-b127-cb60ccf11a39" providerId="ADAL" clId="{DF9BC2A3-C927-4DB5-980C-210C7F064996}"/>
    <pc:docChg chg="modSld">
      <pc:chgData name="Kyle Tidswell-Brown" userId="3518c4a0-5c99-4880-b127-cb60ccf11a39" providerId="ADAL" clId="{DF9BC2A3-C927-4DB5-980C-210C7F064996}" dt="2019-07-01T13:02:18.027" v="13" actId="20577"/>
      <pc:docMkLst>
        <pc:docMk/>
      </pc:docMkLst>
      <pc:sldChg chg="modSp">
        <pc:chgData name="Kyle Tidswell-Brown" userId="3518c4a0-5c99-4880-b127-cb60ccf11a39" providerId="ADAL" clId="{DF9BC2A3-C927-4DB5-980C-210C7F064996}" dt="2019-07-01T12:42:40.083" v="1" actId="20577"/>
        <pc:sldMkLst>
          <pc:docMk/>
          <pc:sldMk cId="3844832371" sldId="411"/>
        </pc:sldMkLst>
        <pc:spChg chg="mod">
          <ac:chgData name="Kyle Tidswell-Brown" userId="3518c4a0-5c99-4880-b127-cb60ccf11a39" providerId="ADAL" clId="{DF9BC2A3-C927-4DB5-980C-210C7F064996}" dt="2019-07-01T12:42:40.083" v="1" actId="20577"/>
          <ac:spMkLst>
            <pc:docMk/>
            <pc:sldMk cId="3844832371" sldId="411"/>
            <ac:spMk id="17" creationId="{0F18B4CD-798D-4EA5-92CF-7A4BB6DD9812}"/>
          </ac:spMkLst>
        </pc:spChg>
      </pc:sldChg>
      <pc:sldChg chg="modSp">
        <pc:chgData name="Kyle Tidswell-Brown" userId="3518c4a0-5c99-4880-b127-cb60ccf11a39" providerId="ADAL" clId="{DF9BC2A3-C927-4DB5-980C-210C7F064996}" dt="2019-07-01T13:02:15.154" v="12" actId="20577"/>
        <pc:sldMkLst>
          <pc:docMk/>
          <pc:sldMk cId="1018377393" sldId="416"/>
        </pc:sldMkLst>
        <pc:spChg chg="mod">
          <ac:chgData name="Kyle Tidswell-Brown" userId="3518c4a0-5c99-4880-b127-cb60ccf11a39" providerId="ADAL" clId="{DF9BC2A3-C927-4DB5-980C-210C7F064996}" dt="2019-07-01T13:02:15.154" v="12" actId="20577"/>
          <ac:spMkLst>
            <pc:docMk/>
            <pc:sldMk cId="1018377393" sldId="41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DF9BC2A3-C927-4DB5-980C-210C7F064996}" dt="2019-07-01T13:02:18.027" v="13" actId="20577"/>
        <pc:sldMkLst>
          <pc:docMk/>
          <pc:sldMk cId="1094401512" sldId="420"/>
        </pc:sldMkLst>
        <pc:spChg chg="mod">
          <ac:chgData name="Kyle Tidswell-Brown" userId="3518c4a0-5c99-4880-b127-cb60ccf11a39" providerId="ADAL" clId="{DF9BC2A3-C927-4DB5-980C-210C7F064996}" dt="2019-07-01T13:02:18.027" v="13" actId="20577"/>
          <ac:spMkLst>
            <pc:docMk/>
            <pc:sldMk cId="1094401512" sldId="420"/>
            <ac:spMk id="19" creationId="{5252A847-DE45-4FA3-A1F8-EEBEB845FF8E}"/>
          </ac:spMkLst>
        </pc:spChg>
      </pc:sldChg>
    </pc:docChg>
  </pc:docChgLst>
  <pc:docChgLst>
    <pc:chgData name="Nicola Weston" userId="fdbf3029-8c96-4ae2-970e-85aceb3fd788" providerId="ADAL" clId="{56B9BCC4-580A-45B8-B631-A96DF6944B28}"/>
    <pc:docChg chg="undo custSel addSld delSld modSld sldOrd">
      <pc:chgData name="Nicola Weston" userId="fdbf3029-8c96-4ae2-970e-85aceb3fd788" providerId="ADAL" clId="{56B9BCC4-580A-45B8-B631-A96DF6944B28}" dt="2019-06-27T08:53:45.019" v="1400" actId="6549"/>
      <pc:docMkLst>
        <pc:docMk/>
      </pc:docMkLst>
      <pc:sldChg chg="addSp delSp modSp">
        <pc:chgData name="Nicola Weston" userId="fdbf3029-8c96-4ae2-970e-85aceb3fd788" providerId="ADAL" clId="{56B9BCC4-580A-45B8-B631-A96DF6944B28}" dt="2019-06-27T07:52:27.131" v="45" actId="255"/>
        <pc:sldMkLst>
          <pc:docMk/>
          <pc:sldMk cId="2637481266" sldId="256"/>
        </pc:sldMkLst>
        <pc:spChg chg="mod">
          <ac:chgData name="Nicola Weston" userId="fdbf3029-8c96-4ae2-970e-85aceb3fd788" providerId="ADAL" clId="{56B9BCC4-580A-45B8-B631-A96DF6944B28}" dt="2019-06-27T07:52:27.131" v="45" actId="255"/>
          <ac:spMkLst>
            <pc:docMk/>
            <pc:sldMk cId="2637481266" sldId="256"/>
            <ac:spMk id="19" creationId="{5252A847-DE45-4FA3-A1F8-EEBEB845FF8E}"/>
          </ac:spMkLst>
        </pc:spChg>
        <pc:grpChg chg="add">
          <ac:chgData name="Nicola Weston" userId="fdbf3029-8c96-4ae2-970e-85aceb3fd788" providerId="ADAL" clId="{56B9BCC4-580A-45B8-B631-A96DF6944B28}" dt="2019-06-27T07:49:12.462" v="5"/>
          <ac:grpSpMkLst>
            <pc:docMk/>
            <pc:sldMk cId="2637481266" sldId="256"/>
            <ac:grpSpMk id="7" creationId="{F4215F3A-AB05-4A30-BB84-8847B20AEFE9}"/>
          </ac:grpSpMkLst>
        </pc:grpChg>
        <pc:grpChg chg="del">
          <ac:chgData name="Nicola Weston" userId="fdbf3029-8c96-4ae2-970e-85aceb3fd788" providerId="ADAL" clId="{56B9BCC4-580A-45B8-B631-A96DF6944B28}" dt="2019-06-27T07:49:11.557" v="4" actId="478"/>
          <ac:grpSpMkLst>
            <pc:docMk/>
            <pc:sldMk cId="2637481266" sldId="256"/>
            <ac:grpSpMk id="16" creationId="{B31300A9-E3C5-4701-8EF1-45ED088A04DD}"/>
          </ac:grpSpMkLst>
        </pc:grpChg>
      </pc:sldChg>
      <pc:sldChg chg="addSp delSp modSp">
        <pc:chgData name="Nicola Weston" userId="fdbf3029-8c96-4ae2-970e-85aceb3fd788" providerId="ADAL" clId="{56B9BCC4-580A-45B8-B631-A96DF6944B28}" dt="2019-06-27T07:53:21.245" v="50" actId="20577"/>
        <pc:sldMkLst>
          <pc:docMk/>
          <pc:sldMk cId="3855900595" sldId="301"/>
        </pc:sldMkLst>
        <pc:spChg chg="mod">
          <ac:chgData name="Nicola Weston" userId="fdbf3029-8c96-4ae2-970e-85aceb3fd788" providerId="ADAL" clId="{56B9BCC4-580A-45B8-B631-A96DF6944B28}" dt="2019-06-27T07:53:21.245" v="50" actId="20577"/>
          <ac:spMkLst>
            <pc:docMk/>
            <pc:sldMk cId="3855900595" sldId="301"/>
            <ac:spMk id="19" creationId="{5252A847-DE45-4FA3-A1F8-EEBEB845FF8E}"/>
          </ac:spMkLst>
        </pc:spChg>
        <pc:grpChg chg="add">
          <ac:chgData name="Nicola Weston" userId="fdbf3029-8c96-4ae2-970e-85aceb3fd788" providerId="ADAL" clId="{56B9BCC4-580A-45B8-B631-A96DF6944B28}" dt="2019-06-27T07:49:16.466" v="7"/>
          <ac:grpSpMkLst>
            <pc:docMk/>
            <pc:sldMk cId="3855900595" sldId="301"/>
            <ac:grpSpMk id="7" creationId="{1E4C52FF-2357-4DB3-949C-BB66728C508D}"/>
          </ac:grpSpMkLst>
        </pc:grpChg>
        <pc:grpChg chg="del">
          <ac:chgData name="Nicola Weston" userId="fdbf3029-8c96-4ae2-970e-85aceb3fd788" providerId="ADAL" clId="{56B9BCC4-580A-45B8-B631-A96DF6944B28}" dt="2019-06-27T07:49:16.009" v="6" actId="478"/>
          <ac:grpSpMkLst>
            <pc:docMk/>
            <pc:sldMk cId="3855900595" sldId="301"/>
            <ac:grpSpMk id="16" creationId="{B31300A9-E3C5-4701-8EF1-45ED088A04DD}"/>
          </ac:grpSpMkLst>
        </pc:grpChg>
      </pc:sldChg>
      <pc:sldChg chg="addSp delSp modSp">
        <pc:chgData name="Nicola Weston" userId="fdbf3029-8c96-4ae2-970e-85aceb3fd788" providerId="ADAL" clId="{56B9BCC4-580A-45B8-B631-A96DF6944B28}" dt="2019-06-27T08:23:44.224" v="453" actId="404"/>
        <pc:sldMkLst>
          <pc:docMk/>
          <pc:sldMk cId="1071900124" sldId="355"/>
        </pc:sldMkLst>
        <pc:spChg chg="del mod topLvl">
          <ac:chgData name="Nicola Weston" userId="fdbf3029-8c96-4ae2-970e-85aceb3fd788" providerId="ADAL" clId="{56B9BCC4-580A-45B8-B631-A96DF6944B28}" dt="2019-06-27T08:20:28.337" v="415" actId="478"/>
          <ac:spMkLst>
            <pc:docMk/>
            <pc:sldMk cId="1071900124" sldId="355"/>
            <ac:spMk id="10" creationId="{2F9A2B0F-9878-4160-B7CA-AD4C5F4A37C2}"/>
          </ac:spMkLst>
        </pc:spChg>
        <pc:spChg chg="mod topLvl">
          <ac:chgData name="Nicola Weston" userId="fdbf3029-8c96-4ae2-970e-85aceb3fd788" providerId="ADAL" clId="{56B9BCC4-580A-45B8-B631-A96DF6944B28}" dt="2019-06-27T08:23:44.224" v="453" actId="404"/>
          <ac:spMkLst>
            <pc:docMk/>
            <pc:sldMk cId="1071900124" sldId="355"/>
            <ac:spMk id="11" creationId="{5ED63FDE-AFCF-4450-8F7F-B4B41C7BA8E3}"/>
          </ac:spMkLst>
        </pc:spChg>
        <pc:spChg chg="mod topLvl">
          <ac:chgData name="Nicola Weston" userId="fdbf3029-8c96-4ae2-970e-85aceb3fd788" providerId="ADAL" clId="{56B9BCC4-580A-45B8-B631-A96DF6944B28}" dt="2019-06-27T08:23:44.224" v="453" actId="404"/>
          <ac:spMkLst>
            <pc:docMk/>
            <pc:sldMk cId="1071900124" sldId="355"/>
            <ac:spMk id="12" creationId="{22C5E69C-CF2D-4C4D-877B-EA031C621FDA}"/>
          </ac:spMkLst>
        </pc:spChg>
        <pc:spChg chg="mod topLvl">
          <ac:chgData name="Nicola Weston" userId="fdbf3029-8c96-4ae2-970e-85aceb3fd788" providerId="ADAL" clId="{56B9BCC4-580A-45B8-B631-A96DF6944B28}" dt="2019-06-27T08:23:44.224" v="453" actId="404"/>
          <ac:spMkLst>
            <pc:docMk/>
            <pc:sldMk cId="1071900124" sldId="355"/>
            <ac:spMk id="13" creationId="{5B5C3EEF-FA1A-46C4-885B-04FFE802CBE1}"/>
          </ac:spMkLst>
        </pc:spChg>
        <pc:spChg chg="del mod topLvl">
          <ac:chgData name="Nicola Weston" userId="fdbf3029-8c96-4ae2-970e-85aceb3fd788" providerId="ADAL" clId="{56B9BCC4-580A-45B8-B631-A96DF6944B28}" dt="2019-06-27T08:20:26.338" v="414" actId="478"/>
          <ac:spMkLst>
            <pc:docMk/>
            <pc:sldMk cId="1071900124" sldId="355"/>
            <ac:spMk id="14" creationId="{08577D55-C5B5-4A03-82B5-2D1C62BE0B19}"/>
          </ac:spMkLst>
        </pc:spChg>
        <pc:spChg chg="mod">
          <ac:chgData name="Nicola Weston" userId="fdbf3029-8c96-4ae2-970e-85aceb3fd788" providerId="ADAL" clId="{56B9BCC4-580A-45B8-B631-A96DF6944B28}" dt="2019-06-27T08:23:17.531" v="443" actId="20577"/>
          <ac:spMkLst>
            <pc:docMk/>
            <pc:sldMk cId="1071900124" sldId="355"/>
            <ac:spMk id="19" creationId="{5252A847-DE45-4FA3-A1F8-EEBEB845FF8E}"/>
          </ac:spMkLst>
        </pc:spChg>
        <pc:spChg chg="add mod topLvl">
          <ac:chgData name="Nicola Weston" userId="fdbf3029-8c96-4ae2-970e-85aceb3fd788" providerId="ADAL" clId="{56B9BCC4-580A-45B8-B631-A96DF6944B28}" dt="2019-06-27T08:23:44.224" v="453" actId="404"/>
          <ac:spMkLst>
            <pc:docMk/>
            <pc:sldMk cId="1071900124" sldId="355"/>
            <ac:spMk id="22" creationId="{B0F4CC30-BF5B-44DC-BD0C-DE8466B40B98}"/>
          </ac:spMkLst>
        </pc:spChg>
        <pc:spChg chg="add mod topLvl">
          <ac:chgData name="Nicola Weston" userId="fdbf3029-8c96-4ae2-970e-85aceb3fd788" providerId="ADAL" clId="{56B9BCC4-580A-45B8-B631-A96DF6944B28}" dt="2019-06-27T08:23:44.224" v="453" actId="404"/>
          <ac:spMkLst>
            <pc:docMk/>
            <pc:sldMk cId="1071900124" sldId="355"/>
            <ac:spMk id="23" creationId="{3DFA63F8-2459-4AC6-A755-C42FCBE48414}"/>
          </ac:spMkLst>
        </pc:spChg>
        <pc:spChg chg="add mod topLvl">
          <ac:chgData name="Nicola Weston" userId="fdbf3029-8c96-4ae2-970e-85aceb3fd788" providerId="ADAL" clId="{56B9BCC4-580A-45B8-B631-A96DF6944B28}" dt="2019-06-27T08:23:44.224" v="453" actId="404"/>
          <ac:spMkLst>
            <pc:docMk/>
            <pc:sldMk cId="1071900124" sldId="355"/>
            <ac:spMk id="24" creationId="{F4FE73D2-E40C-43C1-8F59-8559D58748CA}"/>
          </ac:spMkLst>
        </pc:spChg>
        <pc:grpChg chg="add del mod topLvl">
          <ac:chgData name="Nicola Weston" userId="fdbf3029-8c96-4ae2-970e-85aceb3fd788" providerId="ADAL" clId="{56B9BCC4-580A-45B8-B631-A96DF6944B28}" dt="2019-06-27T08:21:02.537" v="419" actId="165"/>
          <ac:grpSpMkLst>
            <pc:docMk/>
            <pc:sldMk cId="1071900124" sldId="355"/>
            <ac:grpSpMk id="2" creationId="{9A79E4E3-DE7E-4F98-B929-425464D6CDEA}"/>
          </ac:grpSpMkLst>
        </pc:grpChg>
        <pc:grpChg chg="add del mod">
          <ac:chgData name="Nicola Weston" userId="fdbf3029-8c96-4ae2-970e-85aceb3fd788" providerId="ADAL" clId="{56B9BCC4-580A-45B8-B631-A96DF6944B28}" dt="2019-06-27T08:20:43.991" v="417" actId="165"/>
          <ac:grpSpMkLst>
            <pc:docMk/>
            <pc:sldMk cId="1071900124" sldId="355"/>
            <ac:grpSpMk id="3" creationId="{2519C58F-D8F0-40E7-BA47-534DA9E5E4DF}"/>
          </ac:grpSpMkLst>
        </pc:grpChg>
        <pc:grpChg chg="add mod">
          <ac:chgData name="Nicola Weston" userId="fdbf3029-8c96-4ae2-970e-85aceb3fd788" providerId="ADAL" clId="{56B9BCC4-580A-45B8-B631-A96DF6944B28}" dt="2019-06-27T08:22:01.047" v="427" actId="164"/>
          <ac:grpSpMkLst>
            <pc:docMk/>
            <pc:sldMk cId="1071900124" sldId="355"/>
            <ac:grpSpMk id="4" creationId="{A4F965A7-CE24-465F-93E4-E9CE28FD7E90}"/>
          </ac:grpSpMkLst>
        </pc:grpChg>
        <pc:grpChg chg="add mod">
          <ac:chgData name="Nicola Weston" userId="fdbf3029-8c96-4ae2-970e-85aceb3fd788" providerId="ADAL" clId="{56B9BCC4-580A-45B8-B631-A96DF6944B28}" dt="2019-06-27T08:22:01.047" v="427" actId="164"/>
          <ac:grpSpMkLst>
            <pc:docMk/>
            <pc:sldMk cId="1071900124" sldId="355"/>
            <ac:grpSpMk id="5" creationId="{163CFB0F-182F-467B-BA92-9E64B3467544}"/>
          </ac:grpSpMkLst>
        </pc:grpChg>
        <pc:grpChg chg="add mod">
          <ac:chgData name="Nicola Weston" userId="fdbf3029-8c96-4ae2-970e-85aceb3fd788" providerId="ADAL" clId="{56B9BCC4-580A-45B8-B631-A96DF6944B28}" dt="2019-06-27T08:23:34.843" v="449" actId="1035"/>
          <ac:grpSpMkLst>
            <pc:docMk/>
            <pc:sldMk cId="1071900124" sldId="355"/>
            <ac:grpSpMk id="6" creationId="{39B1373B-0D27-4079-A8FB-FCBD73A7D02F}"/>
          </ac:grpSpMkLst>
        </pc:grpChg>
        <pc:grpChg chg="del">
          <ac:chgData name="Nicola Weston" userId="fdbf3029-8c96-4ae2-970e-85aceb3fd788" providerId="ADAL" clId="{56B9BCC4-580A-45B8-B631-A96DF6944B28}" dt="2019-06-27T08:19:41.952" v="405" actId="165"/>
          <ac:grpSpMkLst>
            <pc:docMk/>
            <pc:sldMk cId="1071900124" sldId="355"/>
            <ac:grpSpMk id="7" creationId="{F60031F0-6828-4F59-A853-1A910FC64E36}"/>
          </ac:grpSpMkLst>
        </pc:grpChg>
        <pc:grpChg chg="del mod topLvl">
          <ac:chgData name="Nicola Weston" userId="fdbf3029-8c96-4ae2-970e-85aceb3fd788" providerId="ADAL" clId="{56B9BCC4-580A-45B8-B631-A96DF6944B28}" dt="2019-06-27T08:19:47.591" v="406" actId="165"/>
          <ac:grpSpMkLst>
            <pc:docMk/>
            <pc:sldMk cId="1071900124" sldId="355"/>
            <ac:grpSpMk id="9" creationId="{028A472A-21DD-4C1F-8B87-B3DB16059420}"/>
          </ac:grpSpMkLst>
        </pc:grpChg>
        <pc:grpChg chg="add">
          <ac:chgData name="Nicola Weston" userId="fdbf3029-8c96-4ae2-970e-85aceb3fd788" providerId="ADAL" clId="{56B9BCC4-580A-45B8-B631-A96DF6944B28}" dt="2019-06-27T07:50:29.274" v="27"/>
          <ac:grpSpMkLst>
            <pc:docMk/>
            <pc:sldMk cId="1071900124" sldId="355"/>
            <ac:grpSpMk id="15" creationId="{D59B0447-2145-4C63-8DF1-03E5D50CE0D1}"/>
          </ac:grpSpMkLst>
        </pc:grpChg>
        <pc:grpChg chg="del">
          <ac:chgData name="Nicola Weston" userId="fdbf3029-8c96-4ae2-970e-85aceb3fd788" providerId="ADAL" clId="{56B9BCC4-580A-45B8-B631-A96DF6944B28}" dt="2019-06-27T07:50:28.837" v="26" actId="478"/>
          <ac:grpSpMkLst>
            <pc:docMk/>
            <pc:sldMk cId="1071900124" sldId="355"/>
            <ac:grpSpMk id="16" creationId="{B31300A9-E3C5-4701-8EF1-45ED088A04DD}"/>
          </ac:grpSpMkLst>
        </pc:grpChg>
      </pc:sldChg>
      <pc:sldChg chg="addSp delSp modSp">
        <pc:chgData name="Nicola Weston" userId="fdbf3029-8c96-4ae2-970e-85aceb3fd788" providerId="ADAL" clId="{56B9BCC4-580A-45B8-B631-A96DF6944B28}" dt="2019-06-27T08:03:23.580" v="156" actId="20577"/>
        <pc:sldMkLst>
          <pc:docMk/>
          <pc:sldMk cId="36917022" sldId="360"/>
        </pc:sldMkLst>
        <pc:spChg chg="del">
          <ac:chgData name="Nicola Weston" userId="fdbf3029-8c96-4ae2-970e-85aceb3fd788" providerId="ADAL" clId="{56B9BCC4-580A-45B8-B631-A96DF6944B28}" dt="2019-06-27T08:00:25.248" v="102" actId="478"/>
          <ac:spMkLst>
            <pc:docMk/>
            <pc:sldMk cId="36917022" sldId="360"/>
            <ac:spMk id="9" creationId="{25FF847B-1D01-4EA9-98A8-3C6271F440F2}"/>
          </ac:spMkLst>
        </pc:spChg>
        <pc:spChg chg="del">
          <ac:chgData name="Nicola Weston" userId="fdbf3029-8c96-4ae2-970e-85aceb3fd788" providerId="ADAL" clId="{56B9BCC4-580A-45B8-B631-A96DF6944B28}" dt="2019-06-27T08:00:22.758" v="101" actId="478"/>
          <ac:spMkLst>
            <pc:docMk/>
            <pc:sldMk cId="36917022" sldId="360"/>
            <ac:spMk id="10" creationId="{9F63ADEF-DE44-4AA8-8C2B-465810DA41F9}"/>
          </ac:spMkLst>
        </pc:spChg>
        <pc:spChg chg="mod">
          <ac:chgData name="Nicola Weston" userId="fdbf3029-8c96-4ae2-970e-85aceb3fd788" providerId="ADAL" clId="{56B9BCC4-580A-45B8-B631-A96DF6944B28}" dt="2019-06-27T08:03:23.580" v="156" actId="20577"/>
          <ac:spMkLst>
            <pc:docMk/>
            <pc:sldMk cId="36917022" sldId="360"/>
            <ac:spMk id="19" creationId="{5252A847-DE45-4FA3-A1F8-EEBEB845FF8E}"/>
          </ac:spMkLst>
        </pc:spChg>
        <pc:grpChg chg="add">
          <ac:chgData name="Nicola Weston" userId="fdbf3029-8c96-4ae2-970e-85aceb3fd788" providerId="ADAL" clId="{56B9BCC4-580A-45B8-B631-A96DF6944B28}" dt="2019-06-27T07:49:46.787" v="15"/>
          <ac:grpSpMkLst>
            <pc:docMk/>
            <pc:sldMk cId="36917022" sldId="360"/>
            <ac:grpSpMk id="11" creationId="{F824EE1F-6429-428D-9527-6E6D5EDFB5AC}"/>
          </ac:grpSpMkLst>
        </pc:grpChg>
        <pc:grpChg chg="del">
          <ac:chgData name="Nicola Weston" userId="fdbf3029-8c96-4ae2-970e-85aceb3fd788" providerId="ADAL" clId="{56B9BCC4-580A-45B8-B631-A96DF6944B28}" dt="2019-06-27T07:49:46.195" v="14" actId="478"/>
          <ac:grpSpMkLst>
            <pc:docMk/>
            <pc:sldMk cId="36917022" sldId="360"/>
            <ac:grpSpMk id="16" creationId="{B31300A9-E3C5-4701-8EF1-45ED088A04DD}"/>
          </ac:grpSpMkLst>
        </pc:grpChg>
        <pc:graphicFrameChg chg="modGraphic">
          <ac:chgData name="Nicola Weston" userId="fdbf3029-8c96-4ae2-970e-85aceb3fd788" providerId="ADAL" clId="{56B9BCC4-580A-45B8-B631-A96DF6944B28}" dt="2019-06-27T08:00:39.932" v="104" actId="113"/>
          <ac:graphicFrameMkLst>
            <pc:docMk/>
            <pc:sldMk cId="36917022" sldId="360"/>
            <ac:graphicFrameMk id="7" creationId="{C976378C-096D-4F9B-9B34-7D2F5EEB19ED}"/>
          </ac:graphicFrameMkLst>
        </pc:graphicFrameChg>
      </pc:sldChg>
      <pc:sldChg chg="addSp delSp modSp">
        <pc:chgData name="Nicola Weston" userId="fdbf3029-8c96-4ae2-970e-85aceb3fd788" providerId="ADAL" clId="{56B9BCC4-580A-45B8-B631-A96DF6944B28}" dt="2019-06-27T07:57:41.416" v="77" actId="403"/>
        <pc:sldMkLst>
          <pc:docMk/>
          <pc:sldMk cId="3475444731" sldId="363"/>
        </pc:sldMkLst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5" creationId="{12F408CE-0163-4DD7-8E0E-F29206BDA2C3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6" creationId="{FF87DDE8-D990-4809-A07B-EF79C0A45744}"/>
          </ac:spMkLst>
        </pc:spChg>
        <pc:spChg chg="mod">
          <ac:chgData name="Nicola Weston" userId="fdbf3029-8c96-4ae2-970e-85aceb3fd788" providerId="ADAL" clId="{56B9BCC4-580A-45B8-B631-A96DF6944B28}" dt="2019-06-27T07:57:41.416" v="77" actId="403"/>
          <ac:spMkLst>
            <pc:docMk/>
            <pc:sldMk cId="3475444731" sldId="363"/>
            <ac:spMk id="19" creationId="{5252A847-DE45-4FA3-A1F8-EEBEB845FF8E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57" creationId="{F8E29F73-AF70-4472-9135-6EE873849D06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58" creationId="{FFEF7443-0395-4D68-9AE6-AC23AAF4108B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59" creationId="{59832767-03C7-44EE-8E21-ABC606CA70E9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60" creationId="{37E54D68-F1E5-45D2-8A33-D8DA05166E9D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66" creationId="{08E6B30E-8792-4B64-90C0-61686DD0C8C5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67" creationId="{F2338E56-35A8-4830-9153-D90B30A17F5E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68" creationId="{2B5D5467-EF75-420F-92DC-22B46CAE6AA9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69" creationId="{32A6170E-D0A9-4AE7-9253-EB151D73778C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70" creationId="{FBAA3CF5-87D2-416E-99E6-AE07D999994C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71" creationId="{6F8F9388-3787-48E2-8E92-B070AEC36315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72" creationId="{E5758DFD-A05E-4974-8865-EB4A65D2D563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73" creationId="{3C44AC3F-B8A7-4D09-96B6-4D9F45C3EB73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74" creationId="{13E2B55E-57C8-421A-BECF-F622CBB2DD90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75" creationId="{02D6718D-7643-4FED-B146-F16523F5DCE8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76" creationId="{AB9B65C4-95E9-40A3-9128-B8F2A193FBA9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77" creationId="{B945EF18-EE53-4081-A800-DD83E6FE8898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79" creationId="{10F159A5-BECA-4282-A742-4E0F7B600534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80" creationId="{33D0FAE9-411C-4F61-A5EA-ECD0754FA837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81" creationId="{B5BD277F-B39B-4FC2-8EC8-B8D79934F61D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82" creationId="{9C072840-9D50-4CA2-B8D7-9883ED102E13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83" creationId="{982B28AB-D818-4AB8-80D5-3A56AF2841E4}"/>
          </ac:spMkLst>
        </pc:spChg>
        <pc:spChg chg="mod">
          <ac:chgData name="Nicola Weston" userId="fdbf3029-8c96-4ae2-970e-85aceb3fd788" providerId="ADAL" clId="{56B9BCC4-580A-45B8-B631-A96DF6944B28}" dt="2019-06-27T07:56:48.153" v="68" actId="404"/>
          <ac:spMkLst>
            <pc:docMk/>
            <pc:sldMk cId="3475444731" sldId="363"/>
            <ac:spMk id="84" creationId="{4C1AD872-CC24-412A-B4D6-B2F561A05A21}"/>
          </ac:spMkLst>
        </pc:spChg>
        <pc:grpChg chg="del">
          <ac:chgData name="Nicola Weston" userId="fdbf3029-8c96-4ae2-970e-85aceb3fd788" providerId="ADAL" clId="{56B9BCC4-580A-45B8-B631-A96DF6944B28}" dt="2019-06-27T07:49:32.638" v="10" actId="478"/>
          <ac:grpSpMkLst>
            <pc:docMk/>
            <pc:sldMk cId="3475444731" sldId="363"/>
            <ac:grpSpMk id="16" creationId="{B31300A9-E3C5-4701-8EF1-45ED088A04DD}"/>
          </ac:grpSpMkLst>
        </pc:grpChg>
        <pc:grpChg chg="add mod">
          <ac:chgData name="Nicola Weston" userId="fdbf3029-8c96-4ae2-970e-85aceb3fd788" providerId="ADAL" clId="{56B9BCC4-580A-45B8-B631-A96DF6944B28}" dt="2019-06-27T07:49:39.027" v="13" actId="1035"/>
          <ac:grpSpMkLst>
            <pc:docMk/>
            <pc:sldMk cId="3475444731" sldId="363"/>
            <ac:grpSpMk id="35" creationId="{604C5B72-069F-4283-AAC0-5CDFA31A270D}"/>
          </ac:grpSpMkLst>
        </pc:grpChg>
      </pc:sldChg>
      <pc:sldChg chg="addSp delSp modSp">
        <pc:chgData name="Nicola Weston" userId="fdbf3029-8c96-4ae2-970e-85aceb3fd788" providerId="ADAL" clId="{56B9BCC4-580A-45B8-B631-A96DF6944B28}" dt="2019-06-27T07:59:31.112" v="84" actId="255"/>
        <pc:sldMkLst>
          <pc:docMk/>
          <pc:sldMk cId="3078056285" sldId="364"/>
        </pc:sldMkLst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5" creationId="{12F408CE-0163-4DD7-8E0E-F29206BDA2C3}"/>
          </ac:spMkLst>
        </pc:spChg>
        <pc:spChg chg="mod">
          <ac:chgData name="Nicola Weston" userId="fdbf3029-8c96-4ae2-970e-85aceb3fd788" providerId="ADAL" clId="{56B9BCC4-580A-45B8-B631-A96DF6944B28}" dt="2019-06-27T07:58:05.491" v="78" actId="255"/>
          <ac:spMkLst>
            <pc:docMk/>
            <pc:sldMk cId="3078056285" sldId="364"/>
            <ac:spMk id="6" creationId="{FF87DDE8-D990-4809-A07B-EF79C0A45744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19" creationId="{5252A847-DE45-4FA3-A1F8-EEBEB845FF8E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57" creationId="{F8E29F73-AF70-4472-9135-6EE873849D06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58" creationId="{FFEF7443-0395-4D68-9AE6-AC23AAF4108B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59" creationId="{59832767-03C7-44EE-8E21-ABC606CA70E9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60" creationId="{37E54D68-F1E5-45D2-8A33-D8DA05166E9D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66" creationId="{08E6B30E-8792-4B64-90C0-61686DD0C8C5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67" creationId="{F2338E56-35A8-4830-9153-D90B30A17F5E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68" creationId="{2B5D5467-EF75-420F-92DC-22B46CAE6AA9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69" creationId="{32A6170E-D0A9-4AE7-9253-EB151D73778C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70" creationId="{FBAA3CF5-87D2-416E-99E6-AE07D999994C}"/>
          </ac:spMkLst>
        </pc:spChg>
        <pc:spChg chg="mod">
          <ac:chgData name="Nicola Weston" userId="fdbf3029-8c96-4ae2-970e-85aceb3fd788" providerId="ADAL" clId="{56B9BCC4-580A-45B8-B631-A96DF6944B28}" dt="2019-06-27T07:58:43.539" v="81" actId="403"/>
          <ac:spMkLst>
            <pc:docMk/>
            <pc:sldMk cId="3078056285" sldId="364"/>
            <ac:spMk id="71" creationId="{6F8F9388-3787-48E2-8E92-B070AEC36315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72" creationId="{E5758DFD-A05E-4974-8865-EB4A65D2D563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73" creationId="{3C44AC3F-B8A7-4D09-96B6-4D9F45C3EB73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74" creationId="{13E2B55E-57C8-421A-BECF-F622CBB2DD90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75" creationId="{02D6718D-7643-4FED-B146-F16523F5DCE8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76" creationId="{AB9B65C4-95E9-40A3-9128-B8F2A193FBA9}"/>
          </ac:spMkLst>
        </pc:spChg>
        <pc:spChg chg="mod">
          <ac:chgData name="Nicola Weston" userId="fdbf3029-8c96-4ae2-970e-85aceb3fd788" providerId="ADAL" clId="{56B9BCC4-580A-45B8-B631-A96DF6944B28}" dt="2019-06-27T07:59:20.993" v="83" actId="255"/>
          <ac:spMkLst>
            <pc:docMk/>
            <pc:sldMk cId="3078056285" sldId="364"/>
            <ac:spMk id="77" creationId="{B945EF18-EE53-4081-A800-DD83E6FE8898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79" creationId="{10F159A5-BECA-4282-A742-4E0F7B600534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80" creationId="{33D0FAE9-411C-4F61-A5EA-ECD0754FA837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81" creationId="{B5BD277F-B39B-4FC2-8EC8-B8D79934F61D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82" creationId="{9C072840-9D50-4CA2-B8D7-9883ED102E13}"/>
          </ac:spMkLst>
        </pc:spChg>
        <pc:spChg chg="mod">
          <ac:chgData name="Nicola Weston" userId="fdbf3029-8c96-4ae2-970e-85aceb3fd788" providerId="ADAL" clId="{56B9BCC4-580A-45B8-B631-A96DF6944B28}" dt="2019-06-27T07:57:12.540" v="70" actId="403"/>
          <ac:spMkLst>
            <pc:docMk/>
            <pc:sldMk cId="3078056285" sldId="364"/>
            <ac:spMk id="83" creationId="{982B28AB-D818-4AB8-80D5-3A56AF2841E4}"/>
          </ac:spMkLst>
        </pc:spChg>
        <pc:spChg chg="mod">
          <ac:chgData name="Nicola Weston" userId="fdbf3029-8c96-4ae2-970e-85aceb3fd788" providerId="ADAL" clId="{56B9BCC4-580A-45B8-B631-A96DF6944B28}" dt="2019-06-27T07:59:31.112" v="84" actId="255"/>
          <ac:spMkLst>
            <pc:docMk/>
            <pc:sldMk cId="3078056285" sldId="364"/>
            <ac:spMk id="84" creationId="{4C1AD872-CC24-412A-B4D6-B2F561A05A21}"/>
          </ac:spMkLst>
        </pc:spChg>
        <pc:grpChg chg="del">
          <ac:chgData name="Nicola Weston" userId="fdbf3029-8c96-4ae2-970e-85aceb3fd788" providerId="ADAL" clId="{56B9BCC4-580A-45B8-B631-A96DF6944B28}" dt="2019-06-27T07:49:19.621" v="8" actId="478"/>
          <ac:grpSpMkLst>
            <pc:docMk/>
            <pc:sldMk cId="3078056285" sldId="364"/>
            <ac:grpSpMk id="16" creationId="{B31300A9-E3C5-4701-8EF1-45ED088A04DD}"/>
          </ac:grpSpMkLst>
        </pc:grpChg>
        <pc:grpChg chg="add">
          <ac:chgData name="Nicola Weston" userId="fdbf3029-8c96-4ae2-970e-85aceb3fd788" providerId="ADAL" clId="{56B9BCC4-580A-45B8-B631-A96DF6944B28}" dt="2019-06-27T07:49:20.102" v="9"/>
          <ac:grpSpMkLst>
            <pc:docMk/>
            <pc:sldMk cId="3078056285" sldId="364"/>
            <ac:grpSpMk id="35" creationId="{9A774371-6C3A-49FB-852C-2F70F8AAA2D8}"/>
          </ac:grpSpMkLst>
        </pc:grpChg>
      </pc:sldChg>
      <pc:sldChg chg="addSp delSp modSp">
        <pc:chgData name="Nicola Weston" userId="fdbf3029-8c96-4ae2-970e-85aceb3fd788" providerId="ADAL" clId="{56B9BCC4-580A-45B8-B631-A96DF6944B28}" dt="2019-06-27T08:13:29.041" v="280" actId="113"/>
        <pc:sldMkLst>
          <pc:docMk/>
          <pc:sldMk cId="2743743813" sldId="366"/>
        </pc:sldMkLst>
        <pc:spChg chg="mod">
          <ac:chgData name="Nicola Weston" userId="fdbf3029-8c96-4ae2-970e-85aceb3fd788" providerId="ADAL" clId="{56B9BCC4-580A-45B8-B631-A96DF6944B28}" dt="2019-06-27T08:13:29.041" v="280" actId="113"/>
          <ac:spMkLst>
            <pc:docMk/>
            <pc:sldMk cId="2743743813" sldId="366"/>
            <ac:spMk id="9" creationId="{F8448B9B-EB34-4540-A44E-91545F534A81}"/>
          </ac:spMkLst>
        </pc:spChg>
        <pc:spChg chg="mod">
          <ac:chgData name="Nicola Weston" userId="fdbf3029-8c96-4ae2-970e-85aceb3fd788" providerId="ADAL" clId="{56B9BCC4-580A-45B8-B631-A96DF6944B28}" dt="2019-06-27T08:13:29.041" v="280" actId="113"/>
          <ac:spMkLst>
            <pc:docMk/>
            <pc:sldMk cId="2743743813" sldId="366"/>
            <ac:spMk id="10" creationId="{2EB32D56-9E45-41B3-9792-85BF9A49718C}"/>
          </ac:spMkLst>
        </pc:spChg>
        <pc:spChg chg="mod">
          <ac:chgData name="Nicola Weston" userId="fdbf3029-8c96-4ae2-970e-85aceb3fd788" providerId="ADAL" clId="{56B9BCC4-580A-45B8-B631-A96DF6944B28}" dt="2019-06-27T08:13:29.041" v="280" actId="113"/>
          <ac:spMkLst>
            <pc:docMk/>
            <pc:sldMk cId="2743743813" sldId="366"/>
            <ac:spMk id="11" creationId="{54488897-A1D6-40D8-A904-E4E1FFAF4369}"/>
          </ac:spMkLst>
        </pc:spChg>
        <pc:spChg chg="mod">
          <ac:chgData name="Nicola Weston" userId="fdbf3029-8c96-4ae2-970e-85aceb3fd788" providerId="ADAL" clId="{56B9BCC4-580A-45B8-B631-A96DF6944B28}" dt="2019-06-27T08:13:29.041" v="280" actId="113"/>
          <ac:spMkLst>
            <pc:docMk/>
            <pc:sldMk cId="2743743813" sldId="366"/>
            <ac:spMk id="12" creationId="{437039CF-98B6-40A4-ADEF-886AB89E86EF}"/>
          </ac:spMkLst>
        </pc:spChg>
        <pc:spChg chg="mod">
          <ac:chgData name="Nicola Weston" userId="fdbf3029-8c96-4ae2-970e-85aceb3fd788" providerId="ADAL" clId="{56B9BCC4-580A-45B8-B631-A96DF6944B28}" dt="2019-06-27T08:13:21.437" v="278" actId="404"/>
          <ac:spMkLst>
            <pc:docMk/>
            <pc:sldMk cId="2743743813" sldId="366"/>
            <ac:spMk id="19" creationId="{5252A847-DE45-4FA3-A1F8-EEBEB845FF8E}"/>
          </ac:spMkLst>
        </pc:spChg>
        <pc:grpChg chg="add">
          <ac:chgData name="Nicola Weston" userId="fdbf3029-8c96-4ae2-970e-85aceb3fd788" providerId="ADAL" clId="{56B9BCC4-580A-45B8-B631-A96DF6944B28}" dt="2019-06-27T07:50:06.155" v="19"/>
          <ac:grpSpMkLst>
            <pc:docMk/>
            <pc:sldMk cId="2743743813" sldId="366"/>
            <ac:grpSpMk id="13" creationId="{12ACD957-656E-430B-9517-FED3FA5655F4}"/>
          </ac:grpSpMkLst>
        </pc:grpChg>
        <pc:grpChg chg="del">
          <ac:chgData name="Nicola Weston" userId="fdbf3029-8c96-4ae2-970e-85aceb3fd788" providerId="ADAL" clId="{56B9BCC4-580A-45B8-B631-A96DF6944B28}" dt="2019-06-27T07:50:05.642" v="18" actId="478"/>
          <ac:grpSpMkLst>
            <pc:docMk/>
            <pc:sldMk cId="2743743813" sldId="366"/>
            <ac:grpSpMk id="16" creationId="{B31300A9-E3C5-4701-8EF1-45ED088A04DD}"/>
          </ac:grpSpMkLst>
        </pc:grpChg>
      </pc:sldChg>
      <pc:sldChg chg="addSp delSp modSp">
        <pc:chgData name="Nicola Weston" userId="fdbf3029-8c96-4ae2-970e-85aceb3fd788" providerId="ADAL" clId="{56B9BCC4-580A-45B8-B631-A96DF6944B28}" dt="2019-06-27T08:04:37.152" v="163" actId="14100"/>
        <pc:sldMkLst>
          <pc:docMk/>
          <pc:sldMk cId="1561412060" sldId="368"/>
        </pc:sldMkLst>
        <pc:spChg chg="del">
          <ac:chgData name="Nicola Weston" userId="fdbf3029-8c96-4ae2-970e-85aceb3fd788" providerId="ADAL" clId="{56B9BCC4-580A-45B8-B631-A96DF6944B28}" dt="2019-06-27T08:01:20.666" v="110" actId="478"/>
          <ac:spMkLst>
            <pc:docMk/>
            <pc:sldMk cId="1561412060" sldId="368"/>
            <ac:spMk id="9" creationId="{25FF847B-1D01-4EA9-98A8-3C6271F440F2}"/>
          </ac:spMkLst>
        </pc:spChg>
        <pc:spChg chg="mod">
          <ac:chgData name="Nicola Weston" userId="fdbf3029-8c96-4ae2-970e-85aceb3fd788" providerId="ADAL" clId="{56B9BCC4-580A-45B8-B631-A96DF6944B28}" dt="2019-06-27T08:03:32.987" v="157"/>
          <ac:spMkLst>
            <pc:docMk/>
            <pc:sldMk cId="1561412060" sldId="368"/>
            <ac:spMk id="19" creationId="{5252A847-DE45-4FA3-A1F8-EEBEB845FF8E}"/>
          </ac:spMkLst>
        </pc:spChg>
        <pc:spChg chg="del">
          <ac:chgData name="Nicola Weston" userId="fdbf3029-8c96-4ae2-970e-85aceb3fd788" providerId="ADAL" clId="{56B9BCC4-580A-45B8-B631-A96DF6944B28}" dt="2019-06-27T08:01:22.741" v="111" actId="478"/>
          <ac:spMkLst>
            <pc:docMk/>
            <pc:sldMk cId="1561412060" sldId="368"/>
            <ac:spMk id="25" creationId="{557CCD9C-7698-498A-A502-67A9759E030F}"/>
          </ac:spMkLst>
        </pc:spChg>
        <pc:grpChg chg="del">
          <ac:chgData name="Nicola Weston" userId="fdbf3029-8c96-4ae2-970e-85aceb3fd788" providerId="ADAL" clId="{56B9BCC4-580A-45B8-B631-A96DF6944B28}" dt="2019-06-27T07:49:55.415" v="16" actId="478"/>
          <ac:grpSpMkLst>
            <pc:docMk/>
            <pc:sldMk cId="1561412060" sldId="368"/>
            <ac:grpSpMk id="16" creationId="{B31300A9-E3C5-4701-8EF1-45ED088A04DD}"/>
          </ac:grpSpMkLst>
        </pc:grpChg>
        <pc:grpChg chg="add">
          <ac:chgData name="Nicola Weston" userId="fdbf3029-8c96-4ae2-970e-85aceb3fd788" providerId="ADAL" clId="{56B9BCC4-580A-45B8-B631-A96DF6944B28}" dt="2019-06-27T07:49:56.157" v="17"/>
          <ac:grpSpMkLst>
            <pc:docMk/>
            <pc:sldMk cId="1561412060" sldId="368"/>
            <ac:grpSpMk id="24" creationId="{E073DFC9-BF35-4522-AA4C-B53DD4FCF0FF}"/>
          </ac:grpSpMkLst>
        </pc:grpChg>
        <pc:graphicFrameChg chg="modGraphic">
          <ac:chgData name="Nicola Weston" userId="fdbf3029-8c96-4ae2-970e-85aceb3fd788" providerId="ADAL" clId="{56B9BCC4-580A-45B8-B631-A96DF6944B28}" dt="2019-06-27T08:01:40.953" v="115" actId="113"/>
          <ac:graphicFrameMkLst>
            <pc:docMk/>
            <pc:sldMk cId="1561412060" sldId="368"/>
            <ac:graphicFrameMk id="7" creationId="{C976378C-096D-4F9B-9B34-7D2F5EEB19ED}"/>
          </ac:graphicFrameMkLst>
        </pc:graphicFrameChg>
        <pc:cxnChg chg="mod">
          <ac:chgData name="Nicola Weston" userId="fdbf3029-8c96-4ae2-970e-85aceb3fd788" providerId="ADAL" clId="{56B9BCC4-580A-45B8-B631-A96DF6944B28}" dt="2019-06-27T08:03:59.468" v="158" actId="1582"/>
          <ac:cxnSpMkLst>
            <pc:docMk/>
            <pc:sldMk cId="1561412060" sldId="368"/>
            <ac:cxnSpMk id="11" creationId="{8B50ECFF-7E92-4D4A-AC60-3AF684F439B9}"/>
          </ac:cxnSpMkLst>
        </pc:cxnChg>
        <pc:cxnChg chg="mod">
          <ac:chgData name="Nicola Weston" userId="fdbf3029-8c96-4ae2-970e-85aceb3fd788" providerId="ADAL" clId="{56B9BCC4-580A-45B8-B631-A96DF6944B28}" dt="2019-06-27T08:03:59.468" v="158" actId="1582"/>
          <ac:cxnSpMkLst>
            <pc:docMk/>
            <pc:sldMk cId="1561412060" sldId="368"/>
            <ac:cxnSpMk id="12" creationId="{B4B6115E-75F0-4952-97CD-F2908AED699C}"/>
          </ac:cxnSpMkLst>
        </pc:cxnChg>
        <pc:cxnChg chg="mod">
          <ac:chgData name="Nicola Weston" userId="fdbf3029-8c96-4ae2-970e-85aceb3fd788" providerId="ADAL" clId="{56B9BCC4-580A-45B8-B631-A96DF6944B28}" dt="2019-06-27T08:03:59.468" v="158" actId="1582"/>
          <ac:cxnSpMkLst>
            <pc:docMk/>
            <pc:sldMk cId="1561412060" sldId="368"/>
            <ac:cxnSpMk id="13" creationId="{8638745D-3EBB-4686-A5F0-25279E68FB06}"/>
          </ac:cxnSpMkLst>
        </pc:cxnChg>
        <pc:cxnChg chg="mod">
          <ac:chgData name="Nicola Weston" userId="fdbf3029-8c96-4ae2-970e-85aceb3fd788" providerId="ADAL" clId="{56B9BCC4-580A-45B8-B631-A96DF6944B28}" dt="2019-06-27T08:03:59.468" v="158" actId="1582"/>
          <ac:cxnSpMkLst>
            <pc:docMk/>
            <pc:sldMk cId="1561412060" sldId="368"/>
            <ac:cxnSpMk id="14" creationId="{B963C35B-CDB1-4C2F-A924-355EC63E5A60}"/>
          </ac:cxnSpMkLst>
        </pc:cxnChg>
        <pc:cxnChg chg="mod">
          <ac:chgData name="Nicola Weston" userId="fdbf3029-8c96-4ae2-970e-85aceb3fd788" providerId="ADAL" clId="{56B9BCC4-580A-45B8-B631-A96DF6944B28}" dt="2019-06-27T08:03:59.468" v="158" actId="1582"/>
          <ac:cxnSpMkLst>
            <pc:docMk/>
            <pc:sldMk cId="1561412060" sldId="368"/>
            <ac:cxnSpMk id="15" creationId="{8569EB63-C438-4B2D-BCDB-96B107CD4334}"/>
          </ac:cxnSpMkLst>
        </pc:cxnChg>
        <pc:cxnChg chg="mod">
          <ac:chgData name="Nicola Weston" userId="fdbf3029-8c96-4ae2-970e-85aceb3fd788" providerId="ADAL" clId="{56B9BCC4-580A-45B8-B631-A96DF6944B28}" dt="2019-06-27T08:03:59.468" v="158" actId="1582"/>
          <ac:cxnSpMkLst>
            <pc:docMk/>
            <pc:sldMk cId="1561412060" sldId="368"/>
            <ac:cxnSpMk id="20" creationId="{5165D854-853B-4A63-A844-6226C5D3BF73}"/>
          </ac:cxnSpMkLst>
        </pc:cxnChg>
        <pc:cxnChg chg="mod">
          <ac:chgData name="Nicola Weston" userId="fdbf3029-8c96-4ae2-970e-85aceb3fd788" providerId="ADAL" clId="{56B9BCC4-580A-45B8-B631-A96DF6944B28}" dt="2019-06-27T08:04:37.152" v="163" actId="14100"/>
          <ac:cxnSpMkLst>
            <pc:docMk/>
            <pc:sldMk cId="1561412060" sldId="368"/>
            <ac:cxnSpMk id="21" creationId="{EBF94FB4-F424-4CB5-B06E-58412EBCBB20}"/>
          </ac:cxnSpMkLst>
        </pc:cxnChg>
        <pc:cxnChg chg="mod">
          <ac:chgData name="Nicola Weston" userId="fdbf3029-8c96-4ae2-970e-85aceb3fd788" providerId="ADAL" clId="{56B9BCC4-580A-45B8-B631-A96DF6944B28}" dt="2019-06-27T08:03:59.468" v="158" actId="1582"/>
          <ac:cxnSpMkLst>
            <pc:docMk/>
            <pc:sldMk cId="1561412060" sldId="368"/>
            <ac:cxnSpMk id="22" creationId="{AA2586A0-062A-45C9-A7B4-59979BA67E1E}"/>
          </ac:cxnSpMkLst>
        </pc:cxnChg>
        <pc:cxnChg chg="mod">
          <ac:chgData name="Nicola Weston" userId="fdbf3029-8c96-4ae2-970e-85aceb3fd788" providerId="ADAL" clId="{56B9BCC4-580A-45B8-B631-A96DF6944B28}" dt="2019-06-27T08:03:59.468" v="158" actId="1582"/>
          <ac:cxnSpMkLst>
            <pc:docMk/>
            <pc:sldMk cId="1561412060" sldId="368"/>
            <ac:cxnSpMk id="23" creationId="{E2FD6D72-A3F2-4233-B1E5-805E3915838E}"/>
          </ac:cxnSpMkLst>
        </pc:cxnChg>
      </pc:sldChg>
      <pc:sldChg chg="addSp delSp modSp">
        <pc:chgData name="Nicola Weston" userId="fdbf3029-8c96-4ae2-970e-85aceb3fd788" providerId="ADAL" clId="{56B9BCC4-580A-45B8-B631-A96DF6944B28}" dt="2019-06-27T08:15:14.024" v="324" actId="20577"/>
        <pc:sldMkLst>
          <pc:docMk/>
          <pc:sldMk cId="60002668" sldId="370"/>
        </pc:sldMkLst>
        <pc:spChg chg="mod">
          <ac:chgData name="Nicola Weston" userId="fdbf3029-8c96-4ae2-970e-85aceb3fd788" providerId="ADAL" clId="{56B9BCC4-580A-45B8-B631-A96DF6944B28}" dt="2019-06-27T08:14:18.622" v="288" actId="113"/>
          <ac:spMkLst>
            <pc:docMk/>
            <pc:sldMk cId="60002668" sldId="370"/>
            <ac:spMk id="9" creationId="{F8448B9B-EB34-4540-A44E-91545F534A81}"/>
          </ac:spMkLst>
        </pc:spChg>
        <pc:spChg chg="mod">
          <ac:chgData name="Nicola Weston" userId="fdbf3029-8c96-4ae2-970e-85aceb3fd788" providerId="ADAL" clId="{56B9BCC4-580A-45B8-B631-A96DF6944B28}" dt="2019-06-27T08:14:18.622" v="288" actId="113"/>
          <ac:spMkLst>
            <pc:docMk/>
            <pc:sldMk cId="60002668" sldId="370"/>
            <ac:spMk id="10" creationId="{2EB32D56-9E45-41B3-9792-85BF9A49718C}"/>
          </ac:spMkLst>
        </pc:spChg>
        <pc:spChg chg="mod">
          <ac:chgData name="Nicola Weston" userId="fdbf3029-8c96-4ae2-970e-85aceb3fd788" providerId="ADAL" clId="{56B9BCC4-580A-45B8-B631-A96DF6944B28}" dt="2019-06-27T08:14:18.622" v="288" actId="113"/>
          <ac:spMkLst>
            <pc:docMk/>
            <pc:sldMk cId="60002668" sldId="370"/>
            <ac:spMk id="11" creationId="{54488897-A1D6-40D8-A904-E4E1FFAF4369}"/>
          </ac:spMkLst>
        </pc:spChg>
        <pc:spChg chg="mod">
          <ac:chgData name="Nicola Weston" userId="fdbf3029-8c96-4ae2-970e-85aceb3fd788" providerId="ADAL" clId="{56B9BCC4-580A-45B8-B631-A96DF6944B28}" dt="2019-06-27T08:14:18.622" v="288" actId="113"/>
          <ac:spMkLst>
            <pc:docMk/>
            <pc:sldMk cId="60002668" sldId="370"/>
            <ac:spMk id="12" creationId="{437039CF-98B6-40A4-ADEF-886AB89E86EF}"/>
          </ac:spMkLst>
        </pc:spChg>
        <pc:spChg chg="mod">
          <ac:chgData name="Nicola Weston" userId="fdbf3029-8c96-4ae2-970e-85aceb3fd788" providerId="ADAL" clId="{56B9BCC4-580A-45B8-B631-A96DF6944B28}" dt="2019-06-27T08:15:14.024" v="324" actId="20577"/>
          <ac:spMkLst>
            <pc:docMk/>
            <pc:sldMk cId="60002668" sldId="370"/>
            <ac:spMk id="19" creationId="{5252A847-DE45-4FA3-A1F8-EEBEB845FF8E}"/>
          </ac:spMkLst>
        </pc:spChg>
        <pc:grpChg chg="add">
          <ac:chgData name="Nicola Weston" userId="fdbf3029-8c96-4ae2-970e-85aceb3fd788" providerId="ADAL" clId="{56B9BCC4-580A-45B8-B631-A96DF6944B28}" dt="2019-06-27T07:50:10.062" v="21"/>
          <ac:grpSpMkLst>
            <pc:docMk/>
            <pc:sldMk cId="60002668" sldId="370"/>
            <ac:grpSpMk id="13" creationId="{B2D87E4F-9086-45E9-AF3E-478FF8812CC0}"/>
          </ac:grpSpMkLst>
        </pc:grpChg>
        <pc:grpChg chg="del">
          <ac:chgData name="Nicola Weston" userId="fdbf3029-8c96-4ae2-970e-85aceb3fd788" providerId="ADAL" clId="{56B9BCC4-580A-45B8-B631-A96DF6944B28}" dt="2019-06-27T07:50:09.188" v="20" actId="478"/>
          <ac:grpSpMkLst>
            <pc:docMk/>
            <pc:sldMk cId="60002668" sldId="370"/>
            <ac:grpSpMk id="16" creationId="{B31300A9-E3C5-4701-8EF1-45ED088A04DD}"/>
          </ac:grpSpMkLst>
        </pc:grpChg>
      </pc:sldChg>
      <pc:sldChg chg="modSp add ord">
        <pc:chgData name="Nicola Weston" userId="fdbf3029-8c96-4ae2-970e-85aceb3fd788" providerId="ADAL" clId="{56B9BCC4-580A-45B8-B631-A96DF6944B28}" dt="2019-06-27T07:49:04.215" v="3" actId="20577"/>
        <pc:sldMkLst>
          <pc:docMk/>
          <pc:sldMk cId="3844832371" sldId="411"/>
        </pc:sldMkLst>
        <pc:spChg chg="mod">
          <ac:chgData name="Nicola Weston" userId="fdbf3029-8c96-4ae2-970e-85aceb3fd788" providerId="ADAL" clId="{56B9BCC4-580A-45B8-B631-A96DF6944B28}" dt="2019-06-27T07:49:04.215" v="3" actId="20577"/>
          <ac:spMkLst>
            <pc:docMk/>
            <pc:sldMk cId="3844832371" sldId="411"/>
            <ac:spMk id="17" creationId="{0F18B4CD-798D-4EA5-92CF-7A4BB6DD9812}"/>
          </ac:spMkLst>
        </pc:spChg>
      </pc:sldChg>
      <pc:sldChg chg="addSp delSp modSp add">
        <pc:chgData name="Nicola Weston" userId="fdbf3029-8c96-4ae2-970e-85aceb3fd788" providerId="ADAL" clId="{56B9BCC4-580A-45B8-B631-A96DF6944B28}" dt="2019-06-27T08:11:15.863" v="255" actId="478"/>
        <pc:sldMkLst>
          <pc:docMk/>
          <pc:sldMk cId="3893906961" sldId="412"/>
        </pc:sldMkLst>
        <pc:spChg chg="add del mod">
          <ac:chgData name="Nicola Weston" userId="fdbf3029-8c96-4ae2-970e-85aceb3fd788" providerId="ADAL" clId="{56B9BCC4-580A-45B8-B631-A96DF6944B28}" dt="2019-06-27T08:07:30.799" v="183" actId="478"/>
          <ac:spMkLst>
            <pc:docMk/>
            <pc:sldMk cId="3893906961" sldId="412"/>
            <ac:spMk id="2" creationId="{C7D3EF66-7E88-49D3-B3E5-3DE577D03152}"/>
          </ac:spMkLst>
        </pc:spChg>
        <pc:spChg chg="add del mod">
          <ac:chgData name="Nicola Weston" userId="fdbf3029-8c96-4ae2-970e-85aceb3fd788" providerId="ADAL" clId="{56B9BCC4-580A-45B8-B631-A96DF6944B28}" dt="2019-06-27T08:11:15.863" v="255" actId="478"/>
          <ac:spMkLst>
            <pc:docMk/>
            <pc:sldMk cId="3893906961" sldId="412"/>
            <ac:spMk id="3" creationId="{FBD1A01F-55E5-436D-9AE6-0A9F479E3031}"/>
          </ac:spMkLst>
        </pc:spChg>
        <pc:spChg chg="mod">
          <ac:chgData name="Nicola Weston" userId="fdbf3029-8c96-4ae2-970e-85aceb3fd788" providerId="ADAL" clId="{56B9BCC4-580A-45B8-B631-A96DF6944B28}" dt="2019-06-27T08:09:02.301" v="204" actId="6549"/>
          <ac:spMkLst>
            <pc:docMk/>
            <pc:sldMk cId="3893906961" sldId="412"/>
            <ac:spMk id="19" creationId="{5252A847-DE45-4FA3-A1F8-EEBEB845FF8E}"/>
          </ac:spMkLst>
        </pc:spChg>
        <pc:spChg chg="add mod">
          <ac:chgData name="Nicola Weston" userId="fdbf3029-8c96-4ae2-970e-85aceb3fd788" providerId="ADAL" clId="{56B9BCC4-580A-45B8-B631-A96DF6944B28}" dt="2019-06-27T08:10:05.594" v="208" actId="1076"/>
          <ac:spMkLst>
            <pc:docMk/>
            <pc:sldMk cId="3893906961" sldId="412"/>
            <ac:spMk id="25" creationId="{2DD27508-CADF-41F5-8E45-A548DC694689}"/>
          </ac:spMkLst>
        </pc:spChg>
        <pc:graphicFrameChg chg="del">
          <ac:chgData name="Nicola Weston" userId="fdbf3029-8c96-4ae2-970e-85aceb3fd788" providerId="ADAL" clId="{56B9BCC4-580A-45B8-B631-A96DF6944B28}" dt="2019-06-27T08:06:35.167" v="178" actId="478"/>
          <ac:graphicFrameMkLst>
            <pc:docMk/>
            <pc:sldMk cId="3893906961" sldId="412"/>
            <ac:graphicFrameMk id="7" creationId="{C976378C-096D-4F9B-9B34-7D2F5EEB19ED}"/>
          </ac:graphicFrameMkLst>
        </pc:graphicFrameChg>
        <pc:graphicFrameChg chg="add mod modGraphic">
          <ac:chgData name="Nicola Weston" userId="fdbf3029-8c96-4ae2-970e-85aceb3fd788" providerId="ADAL" clId="{56B9BCC4-580A-45B8-B631-A96DF6944B28}" dt="2019-06-27T08:11:08.212" v="254" actId="20577"/>
          <ac:graphicFrameMkLst>
            <pc:docMk/>
            <pc:sldMk cId="3893906961" sldId="412"/>
            <ac:graphicFrameMk id="18" creationId="{FBB6312E-FE4C-4EDA-876C-2FC112B0C993}"/>
          </ac:graphicFrameMkLst>
        </pc:graphicFrameChg>
        <pc:picChg chg="add del mod">
          <ac:chgData name="Nicola Weston" userId="fdbf3029-8c96-4ae2-970e-85aceb3fd788" providerId="ADAL" clId="{56B9BCC4-580A-45B8-B631-A96DF6944B28}" dt="2019-06-27T08:08:41.097" v="198" actId="478"/>
          <ac:picMkLst>
            <pc:docMk/>
            <pc:sldMk cId="3893906961" sldId="412"/>
            <ac:picMk id="28" creationId="{3477A379-49DA-4A55-BAB1-917E40DABDEE}"/>
          </ac:picMkLst>
        </pc:picChg>
        <pc:picChg chg="add mod">
          <ac:chgData name="Nicola Weston" userId="fdbf3029-8c96-4ae2-970e-85aceb3fd788" providerId="ADAL" clId="{56B9BCC4-580A-45B8-B631-A96DF6944B28}" dt="2019-06-27T08:10:00.231" v="207" actId="1076"/>
          <ac:picMkLst>
            <pc:docMk/>
            <pc:sldMk cId="3893906961" sldId="412"/>
            <ac:picMk id="29" creationId="{84C52258-A6F1-49C1-B745-9CA013A14EB5}"/>
          </ac:picMkLst>
        </pc:picChg>
        <pc:cxnChg chg="del">
          <ac:chgData name="Nicola Weston" userId="fdbf3029-8c96-4ae2-970e-85aceb3fd788" providerId="ADAL" clId="{56B9BCC4-580A-45B8-B631-A96DF6944B28}" dt="2019-06-27T08:06:38.636" v="179" actId="478"/>
          <ac:cxnSpMkLst>
            <pc:docMk/>
            <pc:sldMk cId="3893906961" sldId="412"/>
            <ac:cxnSpMk id="11" creationId="{8B50ECFF-7E92-4D4A-AC60-3AF684F439B9}"/>
          </ac:cxnSpMkLst>
        </pc:cxnChg>
        <pc:cxnChg chg="del">
          <ac:chgData name="Nicola Weston" userId="fdbf3029-8c96-4ae2-970e-85aceb3fd788" providerId="ADAL" clId="{56B9BCC4-580A-45B8-B631-A96DF6944B28}" dt="2019-06-27T08:06:38.636" v="179" actId="478"/>
          <ac:cxnSpMkLst>
            <pc:docMk/>
            <pc:sldMk cId="3893906961" sldId="412"/>
            <ac:cxnSpMk id="12" creationId="{B4B6115E-75F0-4952-97CD-F2908AED699C}"/>
          </ac:cxnSpMkLst>
        </pc:cxnChg>
        <pc:cxnChg chg="del">
          <ac:chgData name="Nicola Weston" userId="fdbf3029-8c96-4ae2-970e-85aceb3fd788" providerId="ADAL" clId="{56B9BCC4-580A-45B8-B631-A96DF6944B28}" dt="2019-06-27T08:06:38.636" v="179" actId="478"/>
          <ac:cxnSpMkLst>
            <pc:docMk/>
            <pc:sldMk cId="3893906961" sldId="412"/>
            <ac:cxnSpMk id="13" creationId="{8638745D-3EBB-4686-A5F0-25279E68FB06}"/>
          </ac:cxnSpMkLst>
        </pc:cxnChg>
        <pc:cxnChg chg="del">
          <ac:chgData name="Nicola Weston" userId="fdbf3029-8c96-4ae2-970e-85aceb3fd788" providerId="ADAL" clId="{56B9BCC4-580A-45B8-B631-A96DF6944B28}" dt="2019-06-27T08:06:38.636" v="179" actId="478"/>
          <ac:cxnSpMkLst>
            <pc:docMk/>
            <pc:sldMk cId="3893906961" sldId="412"/>
            <ac:cxnSpMk id="14" creationId="{B963C35B-CDB1-4C2F-A924-355EC63E5A60}"/>
          </ac:cxnSpMkLst>
        </pc:cxnChg>
        <pc:cxnChg chg="del">
          <ac:chgData name="Nicola Weston" userId="fdbf3029-8c96-4ae2-970e-85aceb3fd788" providerId="ADAL" clId="{56B9BCC4-580A-45B8-B631-A96DF6944B28}" dt="2019-06-27T08:06:38.636" v="179" actId="478"/>
          <ac:cxnSpMkLst>
            <pc:docMk/>
            <pc:sldMk cId="3893906961" sldId="412"/>
            <ac:cxnSpMk id="15" creationId="{8569EB63-C438-4B2D-BCDB-96B107CD4334}"/>
          </ac:cxnSpMkLst>
        </pc:cxnChg>
        <pc:cxnChg chg="del">
          <ac:chgData name="Nicola Weston" userId="fdbf3029-8c96-4ae2-970e-85aceb3fd788" providerId="ADAL" clId="{56B9BCC4-580A-45B8-B631-A96DF6944B28}" dt="2019-06-27T08:06:38.636" v="179" actId="478"/>
          <ac:cxnSpMkLst>
            <pc:docMk/>
            <pc:sldMk cId="3893906961" sldId="412"/>
            <ac:cxnSpMk id="20" creationId="{5165D854-853B-4A63-A844-6226C5D3BF73}"/>
          </ac:cxnSpMkLst>
        </pc:cxnChg>
        <pc:cxnChg chg="del">
          <ac:chgData name="Nicola Weston" userId="fdbf3029-8c96-4ae2-970e-85aceb3fd788" providerId="ADAL" clId="{56B9BCC4-580A-45B8-B631-A96DF6944B28}" dt="2019-06-27T08:06:38.636" v="179" actId="478"/>
          <ac:cxnSpMkLst>
            <pc:docMk/>
            <pc:sldMk cId="3893906961" sldId="412"/>
            <ac:cxnSpMk id="21" creationId="{EBF94FB4-F424-4CB5-B06E-58412EBCBB20}"/>
          </ac:cxnSpMkLst>
        </pc:cxnChg>
        <pc:cxnChg chg="del">
          <ac:chgData name="Nicola Weston" userId="fdbf3029-8c96-4ae2-970e-85aceb3fd788" providerId="ADAL" clId="{56B9BCC4-580A-45B8-B631-A96DF6944B28}" dt="2019-06-27T08:06:38.636" v="179" actId="478"/>
          <ac:cxnSpMkLst>
            <pc:docMk/>
            <pc:sldMk cId="3893906961" sldId="412"/>
            <ac:cxnSpMk id="22" creationId="{AA2586A0-062A-45C9-A7B4-59979BA67E1E}"/>
          </ac:cxnSpMkLst>
        </pc:cxnChg>
        <pc:cxnChg chg="del">
          <ac:chgData name="Nicola Weston" userId="fdbf3029-8c96-4ae2-970e-85aceb3fd788" providerId="ADAL" clId="{56B9BCC4-580A-45B8-B631-A96DF6944B28}" dt="2019-06-27T08:06:38.636" v="179" actId="478"/>
          <ac:cxnSpMkLst>
            <pc:docMk/>
            <pc:sldMk cId="3893906961" sldId="412"/>
            <ac:cxnSpMk id="23" creationId="{E2FD6D72-A3F2-4233-B1E5-805E3915838E}"/>
          </ac:cxnSpMkLst>
        </pc:cxnChg>
      </pc:sldChg>
      <pc:sldChg chg="modSp add">
        <pc:chgData name="Nicola Weston" userId="fdbf3029-8c96-4ae2-970e-85aceb3fd788" providerId="ADAL" clId="{56B9BCC4-580A-45B8-B631-A96DF6944B28}" dt="2019-06-27T08:12:14.009" v="270" actId="2711"/>
        <pc:sldMkLst>
          <pc:docMk/>
          <pc:sldMk cId="1601537211" sldId="413"/>
        </pc:sldMkLst>
        <pc:spChg chg="mod">
          <ac:chgData name="Nicola Weston" userId="fdbf3029-8c96-4ae2-970e-85aceb3fd788" providerId="ADAL" clId="{56B9BCC4-580A-45B8-B631-A96DF6944B28}" dt="2019-06-27T08:12:14.009" v="270" actId="2711"/>
          <ac:spMkLst>
            <pc:docMk/>
            <pc:sldMk cId="1601537211" sldId="413"/>
            <ac:spMk id="19" creationId="{5252A847-DE45-4FA3-A1F8-EEBEB845FF8E}"/>
          </ac:spMkLst>
        </pc:spChg>
      </pc:sldChg>
      <pc:sldChg chg="modSp add">
        <pc:chgData name="Nicola Weston" userId="fdbf3029-8c96-4ae2-970e-85aceb3fd788" providerId="ADAL" clId="{56B9BCC4-580A-45B8-B631-A96DF6944B28}" dt="2019-06-27T08:53:45.019" v="1400" actId="6549"/>
        <pc:sldMkLst>
          <pc:docMk/>
          <pc:sldMk cId="3774392593" sldId="414"/>
        </pc:sldMkLst>
        <pc:spChg chg="mod">
          <ac:chgData name="Nicola Weston" userId="fdbf3029-8c96-4ae2-970e-85aceb3fd788" providerId="ADAL" clId="{56B9BCC4-580A-45B8-B631-A96DF6944B28}" dt="2019-06-27T08:53:45.019" v="1400" actId="6549"/>
          <ac:spMkLst>
            <pc:docMk/>
            <pc:sldMk cId="3774392593" sldId="414"/>
            <ac:spMk id="19" creationId="{5252A847-DE45-4FA3-A1F8-EEBEB845FF8E}"/>
          </ac:spMkLst>
        </pc:spChg>
        <pc:graphicFrameChg chg="modGraphic">
          <ac:chgData name="Nicola Weston" userId="fdbf3029-8c96-4ae2-970e-85aceb3fd788" providerId="ADAL" clId="{56B9BCC4-580A-45B8-B631-A96DF6944B28}" dt="2019-06-27T08:52:26.385" v="1361" actId="20577"/>
          <ac:graphicFrameMkLst>
            <pc:docMk/>
            <pc:sldMk cId="3774392593" sldId="414"/>
            <ac:graphicFrameMk id="11" creationId="{0136CEA1-4AAC-4EE7-AD1F-43E1C35FD2D9}"/>
          </ac:graphicFrameMkLst>
        </pc:graphicFrameChg>
      </pc:sldChg>
      <pc:sldChg chg="addSp delSp modSp add">
        <pc:chgData name="Nicola Weston" userId="fdbf3029-8c96-4ae2-970e-85aceb3fd788" providerId="ADAL" clId="{56B9BCC4-580A-45B8-B631-A96DF6944B28}" dt="2019-06-27T08:47:15.082" v="1305"/>
        <pc:sldMkLst>
          <pc:docMk/>
          <pc:sldMk cId="3355604622" sldId="415"/>
        </pc:sldMkLst>
        <pc:spChg chg="mod">
          <ac:chgData name="Nicola Weston" userId="fdbf3029-8c96-4ae2-970e-85aceb3fd788" providerId="ADAL" clId="{56B9BCC4-580A-45B8-B631-A96DF6944B28}" dt="2019-06-27T08:26:28.235" v="584" actId="20577"/>
          <ac:spMkLst>
            <pc:docMk/>
            <pc:sldMk cId="3355604622" sldId="415"/>
            <ac:spMk id="19" creationId="{5252A847-DE45-4FA3-A1F8-EEBEB845FF8E}"/>
          </ac:spMkLst>
        </pc:spChg>
        <pc:grpChg chg="del mod">
          <ac:chgData name="Nicola Weston" userId="fdbf3029-8c96-4ae2-970e-85aceb3fd788" providerId="ADAL" clId="{56B9BCC4-580A-45B8-B631-A96DF6944B28}" dt="2019-06-27T08:47:14.234" v="1304" actId="478"/>
          <ac:grpSpMkLst>
            <pc:docMk/>
            <pc:sldMk cId="3355604622" sldId="415"/>
            <ac:grpSpMk id="6" creationId="{39B1373B-0D27-4079-A8FB-FCBD73A7D02F}"/>
          </ac:grpSpMkLst>
        </pc:grpChg>
        <pc:grpChg chg="add">
          <ac:chgData name="Nicola Weston" userId="fdbf3029-8c96-4ae2-970e-85aceb3fd788" providerId="ADAL" clId="{56B9BCC4-580A-45B8-B631-A96DF6944B28}" dt="2019-06-27T08:47:15.082" v="1305"/>
          <ac:grpSpMkLst>
            <pc:docMk/>
            <pc:sldMk cId="3355604622" sldId="415"/>
            <ac:grpSpMk id="16" creationId="{D4FB0F22-C216-4004-B6E7-C5C732F30534}"/>
          </ac:grpSpMkLst>
        </pc:grpChg>
      </pc:sldChg>
      <pc:sldChg chg="modSp add">
        <pc:chgData name="Nicola Weston" userId="fdbf3029-8c96-4ae2-970e-85aceb3fd788" providerId="ADAL" clId="{56B9BCC4-580A-45B8-B631-A96DF6944B28}" dt="2019-06-27T08:48:02.043" v="1312" actId="6549"/>
        <pc:sldMkLst>
          <pc:docMk/>
          <pc:sldMk cId="1018377393" sldId="416"/>
        </pc:sldMkLst>
        <pc:spChg chg="mod">
          <ac:chgData name="Nicola Weston" userId="fdbf3029-8c96-4ae2-970e-85aceb3fd788" providerId="ADAL" clId="{56B9BCC4-580A-45B8-B631-A96DF6944B28}" dt="2019-06-27T08:48:02.043" v="1312" actId="6549"/>
          <ac:spMkLst>
            <pc:docMk/>
            <pc:sldMk cId="1018377393" sldId="416"/>
            <ac:spMk id="19" creationId="{5252A847-DE45-4FA3-A1F8-EEBEB845FF8E}"/>
          </ac:spMkLst>
        </pc:spChg>
        <pc:picChg chg="mod">
          <ac:chgData name="Nicola Weston" userId="fdbf3029-8c96-4ae2-970e-85aceb3fd788" providerId="ADAL" clId="{56B9BCC4-580A-45B8-B631-A96DF6944B28}" dt="2019-06-27T08:47:44.911" v="1307" actId="1076"/>
          <ac:picMkLst>
            <pc:docMk/>
            <pc:sldMk cId="1018377393" sldId="416"/>
            <ac:picMk id="3" creationId="{9851DDD7-ACAE-4F1A-92A5-93C580874C52}"/>
          </ac:picMkLst>
        </pc:picChg>
      </pc:sldChg>
      <pc:sldChg chg="addSp delSp modSp add">
        <pc:chgData name="Nicola Weston" userId="fdbf3029-8c96-4ae2-970e-85aceb3fd788" providerId="ADAL" clId="{56B9BCC4-580A-45B8-B631-A96DF6944B28}" dt="2019-06-27T08:42:26.763" v="1036" actId="403"/>
        <pc:sldMkLst>
          <pc:docMk/>
          <pc:sldMk cId="1454595401" sldId="417"/>
        </pc:sldMkLst>
        <pc:spChg chg="mod">
          <ac:chgData name="Nicola Weston" userId="fdbf3029-8c96-4ae2-970e-85aceb3fd788" providerId="ADAL" clId="{56B9BCC4-580A-45B8-B631-A96DF6944B28}" dt="2019-06-27T08:39:42.032" v="929" actId="404"/>
          <ac:spMkLst>
            <pc:docMk/>
            <pc:sldMk cId="1454595401" sldId="417"/>
            <ac:spMk id="19" creationId="{5252A847-DE45-4FA3-A1F8-EEBEB845FF8E}"/>
          </ac:spMkLst>
        </pc:spChg>
        <pc:spChg chg="mod topLvl">
          <ac:chgData name="Nicola Weston" userId="fdbf3029-8c96-4ae2-970e-85aceb3fd788" providerId="ADAL" clId="{56B9BCC4-580A-45B8-B631-A96DF6944B28}" dt="2019-06-27T08:42:26.763" v="1036" actId="403"/>
          <ac:spMkLst>
            <pc:docMk/>
            <pc:sldMk cId="1454595401" sldId="417"/>
            <ac:spMk id="24" creationId="{94F600AF-6619-4D26-8927-3FA6D6C9CC9B}"/>
          </ac:spMkLst>
        </pc:spChg>
        <pc:spChg chg="mod topLvl">
          <ac:chgData name="Nicola Weston" userId="fdbf3029-8c96-4ae2-970e-85aceb3fd788" providerId="ADAL" clId="{56B9BCC4-580A-45B8-B631-A96DF6944B28}" dt="2019-06-27T08:40:53.533" v="963" actId="164"/>
          <ac:spMkLst>
            <pc:docMk/>
            <pc:sldMk cId="1454595401" sldId="417"/>
            <ac:spMk id="25" creationId="{9D162A75-3EC5-4F20-8141-A7EEE17F1A96}"/>
          </ac:spMkLst>
        </pc:spChg>
        <pc:spChg chg="mod topLvl">
          <ac:chgData name="Nicola Weston" userId="fdbf3029-8c96-4ae2-970e-85aceb3fd788" providerId="ADAL" clId="{56B9BCC4-580A-45B8-B631-A96DF6944B28}" dt="2019-06-27T08:40:53.533" v="963" actId="164"/>
          <ac:spMkLst>
            <pc:docMk/>
            <pc:sldMk cId="1454595401" sldId="417"/>
            <ac:spMk id="26" creationId="{D3D8E8DF-923E-4F79-AD14-7CABECF09D54}"/>
          </ac:spMkLst>
        </pc:spChg>
        <pc:spChg chg="mod topLvl">
          <ac:chgData name="Nicola Weston" userId="fdbf3029-8c96-4ae2-970e-85aceb3fd788" providerId="ADAL" clId="{56B9BCC4-580A-45B8-B631-A96DF6944B28}" dt="2019-06-27T08:42:26.763" v="1036" actId="403"/>
          <ac:spMkLst>
            <pc:docMk/>
            <pc:sldMk cId="1454595401" sldId="417"/>
            <ac:spMk id="27" creationId="{02C8117D-EE76-4381-B7A5-08326DF66357}"/>
          </ac:spMkLst>
        </pc:spChg>
        <pc:grpChg chg="add mod">
          <ac:chgData name="Nicola Weston" userId="fdbf3029-8c96-4ae2-970e-85aceb3fd788" providerId="ADAL" clId="{56B9BCC4-580A-45B8-B631-A96DF6944B28}" dt="2019-06-27T08:40:53.533" v="963" actId="164"/>
          <ac:grpSpMkLst>
            <pc:docMk/>
            <pc:sldMk cId="1454595401" sldId="417"/>
            <ac:grpSpMk id="2" creationId="{0AFA2A25-F689-4AAE-BB56-43DBD75E9DF7}"/>
          </ac:grpSpMkLst>
        </pc:grpChg>
        <pc:grpChg chg="add mod">
          <ac:chgData name="Nicola Weston" userId="fdbf3029-8c96-4ae2-970e-85aceb3fd788" providerId="ADAL" clId="{56B9BCC4-580A-45B8-B631-A96DF6944B28}" dt="2019-06-27T08:40:53.533" v="963" actId="164"/>
          <ac:grpSpMkLst>
            <pc:docMk/>
            <pc:sldMk cId="1454595401" sldId="417"/>
            <ac:grpSpMk id="4" creationId="{1F8895EA-FF2B-41F8-AF21-E89675B007D4}"/>
          </ac:grpSpMkLst>
        </pc:grpChg>
        <pc:grpChg chg="add del">
          <ac:chgData name="Nicola Weston" userId="fdbf3029-8c96-4ae2-970e-85aceb3fd788" providerId="ADAL" clId="{56B9BCC4-580A-45B8-B631-A96DF6944B28}" dt="2019-06-27T08:36:18.063" v="874"/>
          <ac:grpSpMkLst>
            <pc:docMk/>
            <pc:sldMk cId="1454595401" sldId="417"/>
            <ac:grpSpMk id="15" creationId="{C42D3263-2562-4B3A-A3E6-90AE81DE7B48}"/>
          </ac:grpSpMkLst>
        </pc:grpChg>
        <pc:grpChg chg="add del mod">
          <ac:chgData name="Nicola Weston" userId="fdbf3029-8c96-4ae2-970e-85aceb3fd788" providerId="ADAL" clId="{56B9BCC4-580A-45B8-B631-A96DF6944B28}" dt="2019-06-27T08:37:43.306" v="889" actId="165"/>
          <ac:grpSpMkLst>
            <pc:docMk/>
            <pc:sldMk cId="1454595401" sldId="417"/>
            <ac:grpSpMk id="23" creationId="{F7528B59-3741-41BC-9D62-1CC37CBD3571}"/>
          </ac:grpSpMkLst>
        </pc:grpChg>
        <pc:graphicFrameChg chg="add del">
          <ac:chgData name="Nicola Weston" userId="fdbf3029-8c96-4ae2-970e-85aceb3fd788" providerId="ADAL" clId="{56B9BCC4-580A-45B8-B631-A96DF6944B28}" dt="2019-06-27T08:36:18.063" v="874"/>
          <ac:graphicFrameMkLst>
            <pc:docMk/>
            <pc:sldMk cId="1454595401" sldId="417"/>
            <ac:graphicFrameMk id="14" creationId="{07E3A71E-EEC9-4072-BEC2-FAB10CE9AB99}"/>
          </ac:graphicFrameMkLst>
        </pc:graphicFrameChg>
        <pc:picChg chg="del">
          <ac:chgData name="Nicola Weston" userId="fdbf3029-8c96-4ae2-970e-85aceb3fd788" providerId="ADAL" clId="{56B9BCC4-580A-45B8-B631-A96DF6944B28}" dt="2019-06-27T08:35:50.790" v="872" actId="478"/>
          <ac:picMkLst>
            <pc:docMk/>
            <pc:sldMk cId="1454595401" sldId="417"/>
            <ac:picMk id="3" creationId="{9851DDD7-ACAE-4F1A-92A5-93C580874C52}"/>
          </ac:picMkLst>
        </pc:picChg>
        <pc:picChg chg="add del">
          <ac:chgData name="Nicola Weston" userId="fdbf3029-8c96-4ae2-970e-85aceb3fd788" providerId="ADAL" clId="{56B9BCC4-580A-45B8-B631-A96DF6944B28}" dt="2019-06-27T08:36:18.063" v="874"/>
          <ac:picMkLst>
            <pc:docMk/>
            <pc:sldMk cId="1454595401" sldId="417"/>
            <ac:picMk id="9" creationId="{23542CA0-7472-4A3A-9249-46058E98EA2C}"/>
          </ac:picMkLst>
        </pc:picChg>
        <pc:picChg chg="add del">
          <ac:chgData name="Nicola Weston" userId="fdbf3029-8c96-4ae2-970e-85aceb3fd788" providerId="ADAL" clId="{56B9BCC4-580A-45B8-B631-A96DF6944B28}" dt="2019-06-27T08:36:18.063" v="874"/>
          <ac:picMkLst>
            <pc:docMk/>
            <pc:sldMk cId="1454595401" sldId="417"/>
            <ac:picMk id="10" creationId="{601E4E3F-E875-4CFC-9092-6CD0C7673172}"/>
          </ac:picMkLst>
        </pc:picChg>
        <pc:picChg chg="add del mod">
          <ac:chgData name="Nicola Weston" userId="fdbf3029-8c96-4ae2-970e-85aceb3fd788" providerId="ADAL" clId="{56B9BCC4-580A-45B8-B631-A96DF6944B28}" dt="2019-06-27T08:36:51.102" v="882" actId="478"/>
          <ac:picMkLst>
            <pc:docMk/>
            <pc:sldMk cId="1454595401" sldId="417"/>
            <ac:picMk id="21" creationId="{26760982-442D-46D3-84AA-75940AA15742}"/>
          </ac:picMkLst>
        </pc:picChg>
        <pc:picChg chg="add del mod">
          <ac:chgData name="Nicola Weston" userId="fdbf3029-8c96-4ae2-970e-85aceb3fd788" providerId="ADAL" clId="{56B9BCC4-580A-45B8-B631-A96DF6944B28}" dt="2019-06-27T08:36:49.366" v="881" actId="478"/>
          <ac:picMkLst>
            <pc:docMk/>
            <pc:sldMk cId="1454595401" sldId="417"/>
            <ac:picMk id="22" creationId="{5D16D496-93A3-430D-9050-07B43ED1F539}"/>
          </ac:picMkLst>
        </pc:picChg>
        <pc:picChg chg="add mod">
          <ac:chgData name="Nicola Weston" userId="fdbf3029-8c96-4ae2-970e-85aceb3fd788" providerId="ADAL" clId="{56B9BCC4-580A-45B8-B631-A96DF6944B28}" dt="2019-06-27T08:39:14.936" v="923" actId="164"/>
          <ac:picMkLst>
            <pc:docMk/>
            <pc:sldMk cId="1454595401" sldId="417"/>
            <ac:picMk id="28" creationId="{BA95FEDB-2D46-4D21-8ED2-69DF0F6F683E}"/>
          </ac:picMkLst>
        </pc:picChg>
        <pc:picChg chg="add mod">
          <ac:chgData name="Nicola Weston" userId="fdbf3029-8c96-4ae2-970e-85aceb3fd788" providerId="ADAL" clId="{56B9BCC4-580A-45B8-B631-A96DF6944B28}" dt="2019-06-27T08:39:14.936" v="923" actId="164"/>
          <ac:picMkLst>
            <pc:docMk/>
            <pc:sldMk cId="1454595401" sldId="417"/>
            <ac:picMk id="29" creationId="{F40A49A9-F196-4E96-B6DF-77DF3E67BB43}"/>
          </ac:picMkLst>
        </pc:picChg>
      </pc:sldChg>
      <pc:sldChg chg="modSp add">
        <pc:chgData name="Nicola Weston" userId="fdbf3029-8c96-4ae2-970e-85aceb3fd788" providerId="ADAL" clId="{56B9BCC4-580A-45B8-B631-A96DF6944B28}" dt="2019-06-27T08:43:29.856" v="1082" actId="5793"/>
        <pc:sldMkLst>
          <pc:docMk/>
          <pc:sldMk cId="1181241613" sldId="418"/>
        </pc:sldMkLst>
        <pc:spChg chg="mod">
          <ac:chgData name="Nicola Weston" userId="fdbf3029-8c96-4ae2-970e-85aceb3fd788" providerId="ADAL" clId="{56B9BCC4-580A-45B8-B631-A96DF6944B28}" dt="2019-06-27T08:43:29.856" v="1082" actId="5793"/>
          <ac:spMkLst>
            <pc:docMk/>
            <pc:sldMk cId="1181241613" sldId="418"/>
            <ac:spMk id="19" creationId="{5252A847-DE45-4FA3-A1F8-EEBEB845FF8E}"/>
          </ac:spMkLst>
        </pc:spChg>
      </pc:sldChg>
      <pc:sldChg chg="modSp add">
        <pc:chgData name="Nicola Weston" userId="fdbf3029-8c96-4ae2-970e-85aceb3fd788" providerId="ADAL" clId="{56B9BCC4-580A-45B8-B631-A96DF6944B28}" dt="2019-06-27T08:48:29.880" v="1314" actId="20577"/>
        <pc:sldMkLst>
          <pc:docMk/>
          <pc:sldMk cId="3947008701" sldId="419"/>
        </pc:sldMkLst>
        <pc:spChg chg="mod">
          <ac:chgData name="Nicola Weston" userId="fdbf3029-8c96-4ae2-970e-85aceb3fd788" providerId="ADAL" clId="{56B9BCC4-580A-45B8-B631-A96DF6944B28}" dt="2019-06-27T08:48:29.880" v="1314" actId="20577"/>
          <ac:spMkLst>
            <pc:docMk/>
            <pc:sldMk cId="3947008701" sldId="419"/>
            <ac:spMk id="19" creationId="{5252A847-DE45-4FA3-A1F8-EEBEB845FF8E}"/>
          </ac:spMkLst>
        </pc:spChg>
      </pc:sldChg>
      <pc:sldChg chg="add">
        <pc:chgData name="Nicola Weston" userId="fdbf3029-8c96-4ae2-970e-85aceb3fd788" providerId="ADAL" clId="{56B9BCC4-580A-45B8-B631-A96DF6944B28}" dt="2019-06-27T08:47:48.226" v="1308"/>
        <pc:sldMkLst>
          <pc:docMk/>
          <pc:sldMk cId="1094401512" sldId="420"/>
        </pc:sldMkLst>
      </pc:sldChg>
      <pc:sldChg chg="add">
        <pc:chgData name="Nicola Weston" userId="fdbf3029-8c96-4ae2-970e-85aceb3fd788" providerId="ADAL" clId="{56B9BCC4-580A-45B8-B631-A96DF6944B28}" dt="2019-06-27T08:53:34.549" v="1397"/>
        <pc:sldMkLst>
          <pc:docMk/>
          <pc:sldMk cId="895543104" sldId="421"/>
        </pc:sldMkLst>
      </pc:sldChg>
    </pc:docChg>
  </pc:docChgLst>
  <pc:docChgLst>
    <pc:chgData name="Kyle Berkeley" userId="3518c4a0-5c99-4880-b127-cb60ccf11a39" providerId="ADAL" clId="{E380537E-DE1E-48A8-995B-3A82803FBF8D}"/>
  </pc:docChgLst>
  <pc:docChgLst>
    <pc:chgData name="Siàn Stebbings" userId="e14ea2a2-07d0-4302-97b9-16dc822a37cc" providerId="ADAL" clId="{0FCE7FE0-DBCC-4D14-B2E2-BABC4F7EA9D6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5 – Autumn Block 1 – Place Value</a:t>
            </a:r>
            <a: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n-GB" sz="1600" b="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GB" sz="1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36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4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8: Counting in Powers of 10</a:t>
            </a:r>
            <a:endParaRPr lang="en-GB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4C52FF-2357-4DB3-949C-BB66728C508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E5A74A-5178-4BC5-A5EE-1F7ACFCE429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B185EF8-D937-44B2-A487-F22C0CC8EF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90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rule does this function machine follow?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the next 3 terms in this sequence.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414BA0-9308-4F3F-AF9A-7FF3F3A485E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0D36B1-7A71-4B07-AFA3-5A1FDD38E6B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8646478-9AC9-48A3-A36A-6F20A4506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36CEA1-4AAC-4EE7-AD1F-43E1C35FD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00434"/>
              </p:ext>
            </p:extLst>
          </p:nvPr>
        </p:nvGraphicFramePr>
        <p:xfrm>
          <a:off x="1298065" y="2033493"/>
          <a:ext cx="6304994" cy="1634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8191">
                  <a:extLst>
                    <a:ext uri="{9D8B030D-6E8A-4147-A177-3AD203B41FA5}">
                      <a16:colId xmlns:a16="http://schemas.microsoft.com/office/drawing/2014/main" val="1567366154"/>
                    </a:ext>
                  </a:extLst>
                </a:gridCol>
                <a:gridCol w="1819040">
                  <a:extLst>
                    <a:ext uri="{9D8B030D-6E8A-4147-A177-3AD203B41FA5}">
                      <a16:colId xmlns:a16="http://schemas.microsoft.com/office/drawing/2014/main" val="3932513932"/>
                    </a:ext>
                  </a:extLst>
                </a:gridCol>
                <a:gridCol w="2177763">
                  <a:extLst>
                    <a:ext uri="{9D8B030D-6E8A-4147-A177-3AD203B41FA5}">
                      <a16:colId xmlns:a16="http://schemas.microsoft.com/office/drawing/2014/main" val="1781192766"/>
                    </a:ext>
                  </a:extLst>
                </a:gridCol>
              </a:tblGrid>
              <a:tr h="1634254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3,964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2,964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495066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6133ADA-0056-4726-ADC8-F826C7472635}"/>
              </a:ext>
            </a:extLst>
          </p:cNvPr>
          <p:cNvGrpSpPr/>
          <p:nvPr/>
        </p:nvGrpSpPr>
        <p:grpSpPr>
          <a:xfrm>
            <a:off x="3308346" y="1814162"/>
            <a:ext cx="2348954" cy="2099508"/>
            <a:chOff x="4081945" y="7523142"/>
            <a:chExt cx="1159060" cy="10359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19201C-8423-4619-B28C-66FADD3231F5}"/>
                </a:ext>
              </a:extLst>
            </p:cNvPr>
            <p:cNvSpPr/>
            <p:nvPr/>
          </p:nvSpPr>
          <p:spPr>
            <a:xfrm>
              <a:off x="4252284" y="7523142"/>
              <a:ext cx="816677" cy="10359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DA17A618-239D-4C52-8408-C9DDC7EE59C6}"/>
                </a:ext>
              </a:extLst>
            </p:cNvPr>
            <p:cNvSpPr/>
            <p:nvPr/>
          </p:nvSpPr>
          <p:spPr>
            <a:xfrm rot="16200000" flipH="1">
              <a:off x="4782590" y="7955395"/>
              <a:ext cx="745363" cy="171467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FB0B69-9D54-43F0-B981-5AC4F128206F}"/>
                </a:ext>
              </a:extLst>
            </p:cNvPr>
            <p:cNvSpPr/>
            <p:nvPr/>
          </p:nvSpPr>
          <p:spPr>
            <a:xfrm>
              <a:off x="4349703" y="7972998"/>
              <a:ext cx="619795" cy="425795"/>
            </a:xfrm>
            <a:prstGeom prst="rect">
              <a:avLst/>
            </a:prstGeom>
            <a:solidFill>
              <a:srgbClr val="73FB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04D265-3F03-4D4A-A3E3-F0B2137EB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5973" y="7631718"/>
              <a:ext cx="180909" cy="149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62D581-1F9C-4A64-BE2C-F7DFDA8CD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4768" y="7593025"/>
              <a:ext cx="112331" cy="92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0A21A5-983A-4FB6-A278-445C1F50E9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8388" y="7592144"/>
              <a:ext cx="112331" cy="9283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054F35-8BAB-49B7-8717-449F6F8E6C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4768" y="7726199"/>
              <a:ext cx="112331" cy="928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5A93B2-2B4A-4D89-8763-07AF71235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8388" y="7725318"/>
              <a:ext cx="112331" cy="9283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15BC5E1B-5B67-4DB2-BDBF-C6FF00E49FA2}"/>
                </a:ext>
              </a:extLst>
            </p:cNvPr>
            <p:cNvSpPr/>
            <p:nvPr/>
          </p:nvSpPr>
          <p:spPr>
            <a:xfrm rot="5400000" flipH="1">
              <a:off x="3794997" y="7955395"/>
              <a:ext cx="745363" cy="171467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439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rule does this function machine follow?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– 1,000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Find the next 3 terms in this sequence.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1,964; 964; -36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414BA0-9308-4F3F-AF9A-7FF3F3A485E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0D36B1-7A71-4B07-AFA3-5A1FDD38E6B1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E8646478-9AC9-48A3-A36A-6F20A4506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36CEA1-4AAC-4EE7-AD1F-43E1C35FD2D9}"/>
              </a:ext>
            </a:extLst>
          </p:cNvPr>
          <p:cNvGraphicFramePr>
            <a:graphicFrameLocks noGrp="1"/>
          </p:cNvGraphicFramePr>
          <p:nvPr/>
        </p:nvGraphicFramePr>
        <p:xfrm>
          <a:off x="1298065" y="2033493"/>
          <a:ext cx="6304994" cy="1634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8191">
                  <a:extLst>
                    <a:ext uri="{9D8B030D-6E8A-4147-A177-3AD203B41FA5}">
                      <a16:colId xmlns:a16="http://schemas.microsoft.com/office/drawing/2014/main" val="1567366154"/>
                    </a:ext>
                  </a:extLst>
                </a:gridCol>
                <a:gridCol w="1819040">
                  <a:extLst>
                    <a:ext uri="{9D8B030D-6E8A-4147-A177-3AD203B41FA5}">
                      <a16:colId xmlns:a16="http://schemas.microsoft.com/office/drawing/2014/main" val="3932513932"/>
                    </a:ext>
                  </a:extLst>
                </a:gridCol>
                <a:gridCol w="2177763">
                  <a:extLst>
                    <a:ext uri="{9D8B030D-6E8A-4147-A177-3AD203B41FA5}">
                      <a16:colId xmlns:a16="http://schemas.microsoft.com/office/drawing/2014/main" val="1781192766"/>
                    </a:ext>
                  </a:extLst>
                </a:gridCol>
              </a:tblGrid>
              <a:tr h="1634254"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3,964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200" b="1" dirty="0">
                          <a:latin typeface="Century Gothic" panose="020B0502020202020204" pitchFamily="34" charset="0"/>
                        </a:rPr>
                        <a:t>2,964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495066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36133ADA-0056-4726-ADC8-F826C7472635}"/>
              </a:ext>
            </a:extLst>
          </p:cNvPr>
          <p:cNvGrpSpPr/>
          <p:nvPr/>
        </p:nvGrpSpPr>
        <p:grpSpPr>
          <a:xfrm>
            <a:off x="3308346" y="1814162"/>
            <a:ext cx="2348954" cy="2099508"/>
            <a:chOff x="4081945" y="7523142"/>
            <a:chExt cx="1159060" cy="103597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19201C-8423-4619-B28C-66FADD3231F5}"/>
                </a:ext>
              </a:extLst>
            </p:cNvPr>
            <p:cNvSpPr/>
            <p:nvPr/>
          </p:nvSpPr>
          <p:spPr>
            <a:xfrm>
              <a:off x="4252284" y="7523142"/>
              <a:ext cx="816677" cy="103597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DA17A618-239D-4C52-8408-C9DDC7EE59C6}"/>
                </a:ext>
              </a:extLst>
            </p:cNvPr>
            <p:cNvSpPr/>
            <p:nvPr/>
          </p:nvSpPr>
          <p:spPr>
            <a:xfrm rot="16200000" flipH="1">
              <a:off x="4782590" y="7955395"/>
              <a:ext cx="745363" cy="171467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FB0B69-9D54-43F0-B981-5AC4F128206F}"/>
                </a:ext>
              </a:extLst>
            </p:cNvPr>
            <p:cNvSpPr/>
            <p:nvPr/>
          </p:nvSpPr>
          <p:spPr>
            <a:xfrm>
              <a:off x="4349703" y="7972998"/>
              <a:ext cx="619795" cy="425795"/>
            </a:xfrm>
            <a:prstGeom prst="rect">
              <a:avLst/>
            </a:prstGeom>
            <a:solidFill>
              <a:srgbClr val="73FB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F04D265-3F03-4D4A-A3E3-F0B2137EB6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55973" y="7631718"/>
              <a:ext cx="180909" cy="14951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A62D581-1F9C-4A64-BE2C-F7DFDA8CD2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4768" y="7593025"/>
              <a:ext cx="112331" cy="928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0A21A5-983A-4FB6-A278-445C1F50E9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8388" y="7592144"/>
              <a:ext cx="112331" cy="9283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D054F35-8BAB-49B7-8717-449F6F8E6C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4768" y="7726199"/>
              <a:ext cx="112331" cy="928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5A93B2-2B4A-4D89-8763-07AF712358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08388" y="7725318"/>
              <a:ext cx="112331" cy="92835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rapezoid 24">
              <a:extLst>
                <a:ext uri="{FF2B5EF4-FFF2-40B4-BE49-F238E27FC236}">
                  <a16:creationId xmlns:a16="http://schemas.microsoft.com/office/drawing/2014/main" id="{15BC5E1B-5B67-4DB2-BDBF-C6FF00E49FA2}"/>
                </a:ext>
              </a:extLst>
            </p:cNvPr>
            <p:cNvSpPr/>
            <p:nvPr/>
          </p:nvSpPr>
          <p:spPr>
            <a:xfrm rot="5400000" flipH="1">
              <a:off x="3794997" y="7955395"/>
              <a:ext cx="745363" cy="171467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554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3 numbers of a sequence: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1,764;  11,764;  21,764;  31,764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to create a number which will be in this sequence.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9B0447-2145-4C63-8DF1-03E5D50CE0D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45111D2B-1C5C-439A-B026-199529CEAE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E4ED69C-9EF0-4AFE-8C85-DEFD1F7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B1373B-0D27-4079-A8FB-FCBD73A7D02F}"/>
              </a:ext>
            </a:extLst>
          </p:cNvPr>
          <p:cNvGrpSpPr/>
          <p:nvPr/>
        </p:nvGrpSpPr>
        <p:grpSpPr>
          <a:xfrm>
            <a:off x="3059119" y="2999914"/>
            <a:ext cx="3025761" cy="2283237"/>
            <a:chOff x="1091541" y="3546219"/>
            <a:chExt cx="4128780" cy="30558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63CFB0F-182F-467B-BA92-9E64B3467544}"/>
                </a:ext>
              </a:extLst>
            </p:cNvPr>
            <p:cNvGrpSpPr/>
            <p:nvPr/>
          </p:nvGrpSpPr>
          <p:grpSpPr>
            <a:xfrm>
              <a:off x="1091541" y="3546219"/>
              <a:ext cx="4128780" cy="1465395"/>
              <a:chOff x="1091541" y="3546219"/>
              <a:chExt cx="4128780" cy="1465395"/>
            </a:xfrm>
          </p:grpSpPr>
          <p:sp>
            <p:nvSpPr>
              <p:cNvPr id="11" name="Rounded Rectangle 1">
                <a:extLst>
                  <a:ext uri="{FF2B5EF4-FFF2-40B4-BE49-F238E27FC236}">
                    <a16:creationId xmlns:a16="http://schemas.microsoft.com/office/drawing/2014/main" id="{5ED63FDE-AFCF-4450-8F7F-B4B41C7BA8E3}"/>
                  </a:ext>
                </a:extLst>
              </p:cNvPr>
              <p:cNvSpPr/>
              <p:nvPr/>
            </p:nvSpPr>
            <p:spPr>
              <a:xfrm>
                <a:off x="1091541" y="3549711"/>
                <a:ext cx="1251699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12" name="Rounded Rectangle 33">
                <a:extLst>
                  <a:ext uri="{FF2B5EF4-FFF2-40B4-BE49-F238E27FC236}">
                    <a16:creationId xmlns:a16="http://schemas.microsoft.com/office/drawing/2014/main" id="{22C5E69C-CF2D-4C4D-877B-EA031C621FDA}"/>
                  </a:ext>
                </a:extLst>
              </p:cNvPr>
              <p:cNvSpPr/>
              <p:nvPr/>
            </p:nvSpPr>
            <p:spPr>
              <a:xfrm>
                <a:off x="2530082" y="3549711"/>
                <a:ext cx="1251699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13" name="Rounded Rectangle 34">
                <a:extLst>
                  <a:ext uri="{FF2B5EF4-FFF2-40B4-BE49-F238E27FC236}">
                    <a16:creationId xmlns:a16="http://schemas.microsoft.com/office/drawing/2014/main" id="{5B5C3EEF-FA1A-46C4-885B-04FFE802CBE1}"/>
                  </a:ext>
                </a:extLst>
              </p:cNvPr>
              <p:cNvSpPr/>
              <p:nvPr/>
            </p:nvSpPr>
            <p:spPr>
              <a:xfrm>
                <a:off x="3968622" y="3546219"/>
                <a:ext cx="1251699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7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F965A7-CE24-465F-93E4-E9CE28FD7E90}"/>
                </a:ext>
              </a:extLst>
            </p:cNvPr>
            <p:cNvGrpSpPr/>
            <p:nvPr/>
          </p:nvGrpSpPr>
          <p:grpSpPr>
            <a:xfrm>
              <a:off x="1091541" y="5140116"/>
              <a:ext cx="4128780" cy="1461903"/>
              <a:chOff x="1091541" y="5140116"/>
              <a:chExt cx="4128780" cy="1461903"/>
            </a:xfrm>
          </p:grpSpPr>
          <p:sp>
            <p:nvSpPr>
              <p:cNvPr id="22" name="Rounded Rectangle 34">
                <a:extLst>
                  <a:ext uri="{FF2B5EF4-FFF2-40B4-BE49-F238E27FC236}">
                    <a16:creationId xmlns:a16="http://schemas.microsoft.com/office/drawing/2014/main" id="{B0F4CC30-BF5B-44DC-BD0C-DE8466B40B98}"/>
                  </a:ext>
                </a:extLst>
              </p:cNvPr>
              <p:cNvSpPr/>
              <p:nvPr/>
            </p:nvSpPr>
            <p:spPr>
              <a:xfrm>
                <a:off x="1091541" y="5140116"/>
                <a:ext cx="1251699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23" name="Rounded Rectangle 35">
                <a:extLst>
                  <a:ext uri="{FF2B5EF4-FFF2-40B4-BE49-F238E27FC236}">
                    <a16:creationId xmlns:a16="http://schemas.microsoft.com/office/drawing/2014/main" id="{3DFA63F8-2459-4AC6-A755-C42FCBE48414}"/>
                  </a:ext>
                </a:extLst>
              </p:cNvPr>
              <p:cNvSpPr/>
              <p:nvPr/>
            </p:nvSpPr>
            <p:spPr>
              <a:xfrm>
                <a:off x="2530081" y="5140116"/>
                <a:ext cx="1251699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6</a:t>
                </a:r>
                <a:endPara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4" name="Rounded Rectangle 60">
                <a:extLst>
                  <a:ext uri="{FF2B5EF4-FFF2-40B4-BE49-F238E27FC236}">
                    <a16:creationId xmlns:a16="http://schemas.microsoft.com/office/drawing/2014/main" id="{F4FE73D2-E40C-43C1-8F59-8559D58748CA}"/>
                  </a:ext>
                </a:extLst>
              </p:cNvPr>
              <p:cNvSpPr/>
              <p:nvPr/>
            </p:nvSpPr>
            <p:spPr>
              <a:xfrm>
                <a:off x="3968621" y="5140116"/>
                <a:ext cx="1251700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5</a:t>
                </a:r>
                <a:endPara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Here are 3 numbers of a sequence: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32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1,764;  11,764;  21,764;  31,764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Use the digit cards to create a number which will be in this sequence.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Various answers, for example: 41,764;  51,764;  341,764; 541,764 (any number ending in 1,764).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4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9B0447-2145-4C63-8DF1-03E5D50CE0D1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45111D2B-1C5C-439A-B026-199529CEAE7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1" name="Picture 2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E4ED69C-9EF0-4AFE-8C85-DEFD1F7E2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FB0F22-C216-4004-B6E7-C5C732F30534}"/>
              </a:ext>
            </a:extLst>
          </p:cNvPr>
          <p:cNvGrpSpPr/>
          <p:nvPr/>
        </p:nvGrpSpPr>
        <p:grpSpPr>
          <a:xfrm>
            <a:off x="3059119" y="2999914"/>
            <a:ext cx="3025761" cy="2283237"/>
            <a:chOff x="1091541" y="3546219"/>
            <a:chExt cx="4128780" cy="30558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A682DFE-4B1E-41C6-BBBA-3244159F4177}"/>
                </a:ext>
              </a:extLst>
            </p:cNvPr>
            <p:cNvGrpSpPr/>
            <p:nvPr/>
          </p:nvGrpSpPr>
          <p:grpSpPr>
            <a:xfrm>
              <a:off x="1091541" y="3546219"/>
              <a:ext cx="4128780" cy="1465395"/>
              <a:chOff x="1091541" y="3546219"/>
              <a:chExt cx="4128780" cy="1465395"/>
            </a:xfrm>
          </p:grpSpPr>
          <p:sp>
            <p:nvSpPr>
              <p:cNvPr id="28" name="Rounded Rectangle 1">
                <a:extLst>
                  <a:ext uri="{FF2B5EF4-FFF2-40B4-BE49-F238E27FC236}">
                    <a16:creationId xmlns:a16="http://schemas.microsoft.com/office/drawing/2014/main" id="{717BF90C-FF18-4903-9793-870CFEAF9A9A}"/>
                  </a:ext>
                </a:extLst>
              </p:cNvPr>
              <p:cNvSpPr/>
              <p:nvPr/>
            </p:nvSpPr>
            <p:spPr>
              <a:xfrm>
                <a:off x="1091541" y="3549711"/>
                <a:ext cx="1251699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29" name="Rounded Rectangle 33">
                <a:extLst>
                  <a:ext uri="{FF2B5EF4-FFF2-40B4-BE49-F238E27FC236}">
                    <a16:creationId xmlns:a16="http://schemas.microsoft.com/office/drawing/2014/main" id="{B0927D70-BFF4-418A-807D-0C7C7789DB2D}"/>
                  </a:ext>
                </a:extLst>
              </p:cNvPr>
              <p:cNvSpPr/>
              <p:nvPr/>
            </p:nvSpPr>
            <p:spPr>
              <a:xfrm>
                <a:off x="2530082" y="3549711"/>
                <a:ext cx="1251699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30" name="Rounded Rectangle 34">
                <a:extLst>
                  <a:ext uri="{FF2B5EF4-FFF2-40B4-BE49-F238E27FC236}">
                    <a16:creationId xmlns:a16="http://schemas.microsoft.com/office/drawing/2014/main" id="{D86968C3-3A41-45E0-B90B-3B6D57107E68}"/>
                  </a:ext>
                </a:extLst>
              </p:cNvPr>
              <p:cNvSpPr/>
              <p:nvPr/>
            </p:nvSpPr>
            <p:spPr>
              <a:xfrm>
                <a:off x="3968622" y="3546219"/>
                <a:ext cx="1251699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7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D29A2CA-46BE-4A1D-BA22-AC028EAFD552}"/>
                </a:ext>
              </a:extLst>
            </p:cNvPr>
            <p:cNvGrpSpPr/>
            <p:nvPr/>
          </p:nvGrpSpPr>
          <p:grpSpPr>
            <a:xfrm>
              <a:off x="1091541" y="5140116"/>
              <a:ext cx="4128780" cy="1461903"/>
              <a:chOff x="1091541" y="5140116"/>
              <a:chExt cx="4128780" cy="1461903"/>
            </a:xfrm>
          </p:grpSpPr>
          <p:sp>
            <p:nvSpPr>
              <p:cNvPr id="25" name="Rounded Rectangle 34">
                <a:extLst>
                  <a:ext uri="{FF2B5EF4-FFF2-40B4-BE49-F238E27FC236}">
                    <a16:creationId xmlns:a16="http://schemas.microsoft.com/office/drawing/2014/main" id="{EA0596EC-1694-4FE8-8508-7C5EB260E7CF}"/>
                  </a:ext>
                </a:extLst>
              </p:cNvPr>
              <p:cNvSpPr/>
              <p:nvPr/>
            </p:nvSpPr>
            <p:spPr>
              <a:xfrm>
                <a:off x="1091541" y="5140116"/>
                <a:ext cx="1251699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26" name="Rounded Rectangle 35">
                <a:extLst>
                  <a:ext uri="{FF2B5EF4-FFF2-40B4-BE49-F238E27FC236}">
                    <a16:creationId xmlns:a16="http://schemas.microsoft.com/office/drawing/2014/main" id="{F392D86A-302A-4C77-A067-1FA58EA822B4}"/>
                  </a:ext>
                </a:extLst>
              </p:cNvPr>
              <p:cNvSpPr/>
              <p:nvPr/>
            </p:nvSpPr>
            <p:spPr>
              <a:xfrm>
                <a:off x="2530081" y="5140116"/>
                <a:ext cx="1251699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6</a:t>
                </a:r>
                <a:endPara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Rounded Rectangle 60">
                <a:extLst>
                  <a:ext uri="{FF2B5EF4-FFF2-40B4-BE49-F238E27FC236}">
                    <a16:creationId xmlns:a16="http://schemas.microsoft.com/office/drawing/2014/main" id="{B0BC823E-1654-427A-987C-31BFE74487F7}"/>
                  </a:ext>
                </a:extLst>
              </p:cNvPr>
              <p:cNvSpPr/>
              <p:nvPr/>
            </p:nvSpPr>
            <p:spPr>
              <a:xfrm>
                <a:off x="3968621" y="5140116"/>
                <a:ext cx="1251700" cy="1461903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5</a:t>
                </a:r>
                <a:endParaRPr lang="en-US" sz="6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5604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0D4BB9-DE7A-420D-8F54-2372104A73D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A38A8FF1-8FEE-4048-8FFA-CD6A27D44D7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7E626D0-134C-4959-AC87-960897F3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E4C79AD-C505-48B6-A21B-9567668AA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807C5C-EF49-4F5D-A8C5-BF50F7AEDC3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supermarket is ordering boxes of crisps. Each of the boxes holds 1,000 packets of sharing packs.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have 16,009 packets of crisps but they 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need 35,000 to replenish their stocks.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boxes should they order?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they ordered 20 boxes, how many packets would they have?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7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0D4BB9-DE7A-420D-8F54-2372104A73D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A38A8FF1-8FEE-4048-8FFA-CD6A27D44D7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7E626D0-134C-4959-AC87-960897F3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9E4C79AD-C505-48B6-A21B-9567668AA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6807C5C-EF49-4F5D-A8C5-BF50F7AEDC33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 supermarket is ordering boxes of crisps. Each of the boxes holds 1,000 packets of sharing packs.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They have 16,009 packets of crisps but they 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need 35,000 to replenish their stocks. 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boxes should they order?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19 boxes: 19 x 1,000 = 19,000; 19,000 + 16,009 = 35,009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If they ordered 20 boxes, how many packets would they have?</a:t>
            </a:r>
          </a:p>
          <a:p>
            <a:pPr lvl="0"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36,009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59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0D4BB9-DE7A-420D-8F54-2372104A73D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A38A8FF1-8FEE-4048-8FFA-CD6A27D44D7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7E626D0-134C-4959-AC87-960897F3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43882-046B-4F45-B29B-6DB6D9DB1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6" name="Rounded Rectangular Callout 117">
            <a:extLst>
              <a:ext uri="{FF2B5EF4-FFF2-40B4-BE49-F238E27FC236}">
                <a16:creationId xmlns:a16="http://schemas.microsoft.com/office/drawing/2014/main" id="{28A44587-69DD-4CEC-BDC8-B594D6AF2BF2}"/>
              </a:ext>
            </a:extLst>
          </p:cNvPr>
          <p:cNvSpPr/>
          <p:nvPr/>
        </p:nvSpPr>
        <p:spPr>
          <a:xfrm>
            <a:off x="3741084" y="2454343"/>
            <a:ext cx="3346209" cy="843195"/>
          </a:xfrm>
          <a:prstGeom prst="wedgeRoundRectCallout">
            <a:avLst>
              <a:gd name="adj1" fmla="val -63758"/>
              <a:gd name="adj2" fmla="val 23231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134 will be in this sequence.</a:t>
            </a:r>
          </a:p>
        </p:txBody>
      </p:sp>
      <p:sp>
        <p:nvSpPr>
          <p:cNvPr id="17" name="Rounded Rectangular Callout 117">
            <a:extLst>
              <a:ext uri="{FF2B5EF4-FFF2-40B4-BE49-F238E27FC236}">
                <a16:creationId xmlns:a16="http://schemas.microsoft.com/office/drawing/2014/main" id="{C4349F4F-A3B8-4C3F-919D-5B62EE144ECA}"/>
              </a:ext>
            </a:extLst>
          </p:cNvPr>
          <p:cNvSpPr/>
          <p:nvPr/>
        </p:nvSpPr>
        <p:spPr>
          <a:xfrm>
            <a:off x="2205178" y="3940498"/>
            <a:ext cx="3346209" cy="843195"/>
          </a:xfrm>
          <a:prstGeom prst="wedgeRoundRectCallout">
            <a:avLst>
              <a:gd name="adj1" fmla="val 64250"/>
              <a:gd name="adj2" fmla="val 20499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There will be no hundreds in this number sequence.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1425D-854A-431F-9E5E-BB0F99D64164}"/>
              </a:ext>
            </a:extLst>
          </p:cNvPr>
          <p:cNvSpPr txBox="1"/>
          <p:nvPr/>
        </p:nvSpPr>
        <p:spPr>
          <a:xfrm>
            <a:off x="2255035" y="3246084"/>
            <a:ext cx="106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Errol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33F99-F325-4FC1-8979-5C9656063D56}"/>
              </a:ext>
            </a:extLst>
          </p:cNvPr>
          <p:cNvSpPr txBox="1"/>
          <p:nvPr/>
        </p:nvSpPr>
        <p:spPr>
          <a:xfrm>
            <a:off x="5902891" y="4745477"/>
            <a:ext cx="1268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entury Gothic" panose="020B0502020202020204" pitchFamily="34" charset="0"/>
              </a:rPr>
              <a:t>Saffie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BF417A3-2987-4BD8-85A0-145D2FD4B68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discussing this sequence: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87,034;  86,034;  85,034;  84,034</a:t>
            </a: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your answer.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0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0D4BB9-DE7A-420D-8F54-2372104A73D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A38A8FF1-8FEE-4048-8FFA-CD6A27D44D7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7E626D0-134C-4959-AC87-960897F3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43882-046B-4F45-B29B-6DB6D9DB1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F417A3-2987-4BD8-85A0-145D2FD4B68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discussing this sequence: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87,034;  86,034;  85,034;  84,034</a:t>
            </a: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your answer.</a:t>
            </a:r>
          </a:p>
          <a:p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Saffie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correct because…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6" name="Rounded Rectangular Callout 117">
            <a:extLst>
              <a:ext uri="{FF2B5EF4-FFF2-40B4-BE49-F238E27FC236}">
                <a16:creationId xmlns:a16="http://schemas.microsoft.com/office/drawing/2014/main" id="{28A44587-69DD-4CEC-BDC8-B594D6AF2BF2}"/>
              </a:ext>
            </a:extLst>
          </p:cNvPr>
          <p:cNvSpPr/>
          <p:nvPr/>
        </p:nvSpPr>
        <p:spPr>
          <a:xfrm>
            <a:off x="3741084" y="2454343"/>
            <a:ext cx="3346209" cy="843195"/>
          </a:xfrm>
          <a:prstGeom prst="wedgeRoundRectCallout">
            <a:avLst>
              <a:gd name="adj1" fmla="val -63758"/>
              <a:gd name="adj2" fmla="val 23231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134 will be in this sequence.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1425D-854A-431F-9E5E-BB0F99D64164}"/>
              </a:ext>
            </a:extLst>
          </p:cNvPr>
          <p:cNvSpPr txBox="1"/>
          <p:nvPr/>
        </p:nvSpPr>
        <p:spPr>
          <a:xfrm>
            <a:off x="2255035" y="3246084"/>
            <a:ext cx="106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Errol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33F99-F325-4FC1-8979-5C9656063D56}"/>
              </a:ext>
            </a:extLst>
          </p:cNvPr>
          <p:cNvSpPr txBox="1"/>
          <p:nvPr/>
        </p:nvSpPr>
        <p:spPr>
          <a:xfrm>
            <a:off x="5902891" y="4745477"/>
            <a:ext cx="1268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entury Gothic" panose="020B0502020202020204" pitchFamily="34" charset="0"/>
              </a:rPr>
              <a:t>Saffie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Rounded Rectangular Callout 117">
            <a:extLst>
              <a:ext uri="{FF2B5EF4-FFF2-40B4-BE49-F238E27FC236}">
                <a16:creationId xmlns:a16="http://schemas.microsoft.com/office/drawing/2014/main" id="{E90F2E8E-8EC8-4BA3-A70F-2FAFCD423433}"/>
              </a:ext>
            </a:extLst>
          </p:cNvPr>
          <p:cNvSpPr/>
          <p:nvPr/>
        </p:nvSpPr>
        <p:spPr>
          <a:xfrm>
            <a:off x="2205178" y="3940498"/>
            <a:ext cx="3346209" cy="843195"/>
          </a:xfrm>
          <a:prstGeom prst="wedgeRoundRectCallout">
            <a:avLst>
              <a:gd name="adj1" fmla="val 64250"/>
              <a:gd name="adj2" fmla="val 20499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will be no hundreds in this number sequence.</a:t>
            </a:r>
          </a:p>
        </p:txBody>
      </p:sp>
    </p:spTree>
    <p:extLst>
      <p:ext uri="{BB962C8B-B14F-4D97-AF65-F5344CB8AC3E}">
        <p14:creationId xmlns:p14="http://schemas.microsoft.com/office/powerpoint/2010/main" val="388832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B0D4BB9-DE7A-420D-8F54-2372104A73D6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A38A8FF1-8FEE-4048-8FFA-CD6A27D44D7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B7E626D0-134C-4959-AC87-960897F3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1E43882-046B-4F45-B29B-6DB6D9DB1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F417A3-2987-4BD8-85A0-145D2FD4B68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children are discussing this sequence: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87,034;  86,034;  85,034;  84,034</a:t>
            </a: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Explain your answer.</a:t>
            </a:r>
          </a:p>
          <a:p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Saffie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is correct because the numbers are decreasing by 1,000 so only numbers in the 1,000s or above will change. (Correct for positive integers).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400" dirty="0">
              <a:solidFill>
                <a:schemeClr val="tx1"/>
              </a:solidFill>
              <a:latin typeface="SassoonCRInfantMedium" panose="02000603020000020003" pitchFamily="2" charset="0"/>
              <a:sym typeface="Wingdings" panose="05000000000000000000" pitchFamily="2" charset="2"/>
            </a:endParaRP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endParaRPr lang="en-GB" sz="2800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6" name="Rounded Rectangular Callout 117">
            <a:extLst>
              <a:ext uri="{FF2B5EF4-FFF2-40B4-BE49-F238E27FC236}">
                <a16:creationId xmlns:a16="http://schemas.microsoft.com/office/drawing/2014/main" id="{28A44587-69DD-4CEC-BDC8-B594D6AF2BF2}"/>
              </a:ext>
            </a:extLst>
          </p:cNvPr>
          <p:cNvSpPr/>
          <p:nvPr/>
        </p:nvSpPr>
        <p:spPr>
          <a:xfrm>
            <a:off x="3741084" y="2454343"/>
            <a:ext cx="3346209" cy="843195"/>
          </a:xfrm>
          <a:prstGeom prst="wedgeRoundRectCallout">
            <a:avLst>
              <a:gd name="adj1" fmla="val -63758"/>
              <a:gd name="adj2" fmla="val 23231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number 134 will be in this sequence.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1425D-854A-431F-9E5E-BB0F99D64164}"/>
              </a:ext>
            </a:extLst>
          </p:cNvPr>
          <p:cNvSpPr txBox="1"/>
          <p:nvPr/>
        </p:nvSpPr>
        <p:spPr>
          <a:xfrm>
            <a:off x="2255035" y="3246084"/>
            <a:ext cx="1060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Century Gothic" panose="020B0502020202020204" pitchFamily="34" charset="0"/>
              </a:rPr>
              <a:t>Errol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33F99-F325-4FC1-8979-5C9656063D56}"/>
              </a:ext>
            </a:extLst>
          </p:cNvPr>
          <p:cNvSpPr txBox="1"/>
          <p:nvPr/>
        </p:nvSpPr>
        <p:spPr>
          <a:xfrm>
            <a:off x="5902891" y="4745477"/>
            <a:ext cx="1268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entury Gothic" panose="020B0502020202020204" pitchFamily="34" charset="0"/>
              </a:rPr>
              <a:t>Saffie</a:t>
            </a:r>
            <a:endParaRPr lang="en-US" sz="1600" b="1" dirty="0">
              <a:latin typeface="Century Gothic" panose="020B0502020202020204" pitchFamily="34" charset="0"/>
            </a:endParaRPr>
          </a:p>
        </p:txBody>
      </p:sp>
      <p:sp>
        <p:nvSpPr>
          <p:cNvPr id="14" name="Rounded Rectangular Callout 117">
            <a:extLst>
              <a:ext uri="{FF2B5EF4-FFF2-40B4-BE49-F238E27FC236}">
                <a16:creationId xmlns:a16="http://schemas.microsoft.com/office/drawing/2014/main" id="{E90F2E8E-8EC8-4BA3-A70F-2FAFCD423433}"/>
              </a:ext>
            </a:extLst>
          </p:cNvPr>
          <p:cNvSpPr/>
          <p:nvPr/>
        </p:nvSpPr>
        <p:spPr>
          <a:xfrm>
            <a:off x="2205178" y="3940498"/>
            <a:ext cx="3346209" cy="843195"/>
          </a:xfrm>
          <a:prstGeom prst="wedgeRoundRectCallout">
            <a:avLst>
              <a:gd name="adj1" fmla="val 64250"/>
              <a:gd name="adj2" fmla="val 20499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There will be no hundreds in this number sequence.</a:t>
            </a:r>
          </a:p>
        </p:txBody>
      </p:sp>
    </p:spTree>
    <p:extLst>
      <p:ext uri="{BB962C8B-B14F-4D97-AF65-F5344CB8AC3E}">
        <p14:creationId xmlns:p14="http://schemas.microsoft.com/office/powerpoint/2010/main" val="1943884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each sequence. 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0615BD-9AE5-4D38-AF65-1D86AA9005A8}"/>
              </a:ext>
            </a:extLst>
          </p:cNvPr>
          <p:cNvGrpSpPr/>
          <p:nvPr/>
        </p:nvGrpSpPr>
        <p:grpSpPr>
          <a:xfrm>
            <a:off x="363177" y="1577004"/>
            <a:ext cx="8154118" cy="808385"/>
            <a:chOff x="363177" y="1577004"/>
            <a:chExt cx="8154118" cy="808385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12F408CE-0163-4DD7-8E0E-F29206BDA2C3}"/>
                </a:ext>
              </a:extLst>
            </p:cNvPr>
            <p:cNvSpPr/>
            <p:nvPr/>
          </p:nvSpPr>
          <p:spPr>
            <a:xfrm>
              <a:off x="1408822" y="1577005"/>
              <a:ext cx="1588936" cy="808383"/>
            </a:xfrm>
            <a:prstGeom prst="chevron">
              <a:avLst/>
            </a:prstGeom>
            <a:solidFill>
              <a:srgbClr val="F5D7F1"/>
            </a:solidFill>
            <a:ln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240</a:t>
              </a:r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Arrow: Chevron 56">
              <a:extLst>
                <a:ext uri="{FF2B5EF4-FFF2-40B4-BE49-F238E27FC236}">
                  <a16:creationId xmlns:a16="http://schemas.microsoft.com/office/drawing/2014/main" id="{F8E29F73-AF70-4472-9135-6EE873849D06}"/>
                </a:ext>
              </a:extLst>
            </p:cNvPr>
            <p:cNvSpPr/>
            <p:nvPr/>
          </p:nvSpPr>
          <p:spPr>
            <a:xfrm>
              <a:off x="2788706" y="1577006"/>
              <a:ext cx="1588936" cy="808383"/>
            </a:xfrm>
            <a:prstGeom prst="chevron">
              <a:avLst/>
            </a:prstGeom>
            <a:solidFill>
              <a:srgbClr val="F5D7F1"/>
            </a:solidFill>
            <a:ln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Arrow: Chevron 57">
              <a:extLst>
                <a:ext uri="{FF2B5EF4-FFF2-40B4-BE49-F238E27FC236}">
                  <a16:creationId xmlns:a16="http://schemas.microsoft.com/office/drawing/2014/main" id="{FFEF7443-0395-4D68-9AE6-AC23AAF4108B}"/>
                </a:ext>
              </a:extLst>
            </p:cNvPr>
            <p:cNvSpPr/>
            <p:nvPr/>
          </p:nvSpPr>
          <p:spPr>
            <a:xfrm>
              <a:off x="4168590" y="1577005"/>
              <a:ext cx="1588936" cy="808383"/>
            </a:xfrm>
            <a:prstGeom prst="chevron">
              <a:avLst/>
            </a:prstGeom>
            <a:solidFill>
              <a:srgbClr val="F5D7F1"/>
            </a:solidFill>
            <a:ln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Arrow: Chevron 58">
              <a:extLst>
                <a:ext uri="{FF2B5EF4-FFF2-40B4-BE49-F238E27FC236}">
                  <a16:creationId xmlns:a16="http://schemas.microsoft.com/office/drawing/2014/main" id="{59832767-03C7-44EE-8E21-ABC606CA70E9}"/>
                </a:ext>
              </a:extLst>
            </p:cNvPr>
            <p:cNvSpPr/>
            <p:nvPr/>
          </p:nvSpPr>
          <p:spPr>
            <a:xfrm>
              <a:off x="5548474" y="1577006"/>
              <a:ext cx="1588936" cy="808383"/>
            </a:xfrm>
            <a:prstGeom prst="chevron">
              <a:avLst/>
            </a:prstGeom>
            <a:solidFill>
              <a:srgbClr val="F5D7F1"/>
            </a:solidFill>
            <a:ln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Arrow: Chevron 59">
              <a:extLst>
                <a:ext uri="{FF2B5EF4-FFF2-40B4-BE49-F238E27FC236}">
                  <a16:creationId xmlns:a16="http://schemas.microsoft.com/office/drawing/2014/main" id="{37E54D68-F1E5-45D2-8A33-D8DA05166E9D}"/>
                </a:ext>
              </a:extLst>
            </p:cNvPr>
            <p:cNvSpPr/>
            <p:nvPr/>
          </p:nvSpPr>
          <p:spPr>
            <a:xfrm>
              <a:off x="6928359" y="1577004"/>
              <a:ext cx="1588936" cy="808383"/>
            </a:xfrm>
            <a:prstGeom prst="chevron">
              <a:avLst/>
            </a:prstGeom>
            <a:solidFill>
              <a:srgbClr val="F5D7F1"/>
            </a:solidFill>
            <a:ln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87DDE8-D990-4809-A07B-EF79C0A45744}"/>
                </a:ext>
              </a:extLst>
            </p:cNvPr>
            <p:cNvSpPr txBox="1"/>
            <p:nvPr/>
          </p:nvSpPr>
          <p:spPr>
            <a:xfrm>
              <a:off x="363177" y="1781139"/>
              <a:ext cx="81735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+10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4D646A-5B72-4F50-B7DB-B24D13E6F4D2}"/>
              </a:ext>
            </a:extLst>
          </p:cNvPr>
          <p:cNvGrpSpPr/>
          <p:nvPr/>
        </p:nvGrpSpPr>
        <p:grpSpPr>
          <a:xfrm>
            <a:off x="366831" y="2657774"/>
            <a:ext cx="8150464" cy="808385"/>
            <a:chOff x="366831" y="2657774"/>
            <a:chExt cx="8150464" cy="808385"/>
          </a:xfrm>
        </p:grpSpPr>
        <p:sp>
          <p:nvSpPr>
            <p:cNvPr id="66" name="Arrow: Chevron 65">
              <a:extLst>
                <a:ext uri="{FF2B5EF4-FFF2-40B4-BE49-F238E27FC236}">
                  <a16:creationId xmlns:a16="http://schemas.microsoft.com/office/drawing/2014/main" id="{08E6B30E-8792-4B64-90C0-61686DD0C8C5}"/>
                </a:ext>
              </a:extLst>
            </p:cNvPr>
            <p:cNvSpPr/>
            <p:nvPr/>
          </p:nvSpPr>
          <p:spPr>
            <a:xfrm>
              <a:off x="1408822" y="2657775"/>
              <a:ext cx="1588936" cy="80838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4,200</a:t>
              </a:r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Arrow: Chevron 66">
              <a:extLst>
                <a:ext uri="{FF2B5EF4-FFF2-40B4-BE49-F238E27FC236}">
                  <a16:creationId xmlns:a16="http://schemas.microsoft.com/office/drawing/2014/main" id="{F2338E56-35A8-4830-9153-D90B30A17F5E}"/>
                </a:ext>
              </a:extLst>
            </p:cNvPr>
            <p:cNvSpPr/>
            <p:nvPr/>
          </p:nvSpPr>
          <p:spPr>
            <a:xfrm>
              <a:off x="2788706" y="2657776"/>
              <a:ext cx="1588936" cy="80838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Arrow: Chevron 67">
              <a:extLst>
                <a:ext uri="{FF2B5EF4-FFF2-40B4-BE49-F238E27FC236}">
                  <a16:creationId xmlns:a16="http://schemas.microsoft.com/office/drawing/2014/main" id="{2B5D5467-EF75-420F-92DC-22B46CAE6AA9}"/>
                </a:ext>
              </a:extLst>
            </p:cNvPr>
            <p:cNvSpPr/>
            <p:nvPr/>
          </p:nvSpPr>
          <p:spPr>
            <a:xfrm>
              <a:off x="4168590" y="2657775"/>
              <a:ext cx="1588936" cy="80838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Arrow: Chevron 68">
              <a:extLst>
                <a:ext uri="{FF2B5EF4-FFF2-40B4-BE49-F238E27FC236}">
                  <a16:creationId xmlns:a16="http://schemas.microsoft.com/office/drawing/2014/main" id="{32A6170E-D0A9-4AE7-9253-EB151D73778C}"/>
                </a:ext>
              </a:extLst>
            </p:cNvPr>
            <p:cNvSpPr/>
            <p:nvPr/>
          </p:nvSpPr>
          <p:spPr>
            <a:xfrm>
              <a:off x="5548474" y="2657776"/>
              <a:ext cx="1588936" cy="80838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FBAA3CF5-87D2-416E-99E6-AE07D999994C}"/>
                </a:ext>
              </a:extLst>
            </p:cNvPr>
            <p:cNvSpPr/>
            <p:nvPr/>
          </p:nvSpPr>
          <p:spPr>
            <a:xfrm>
              <a:off x="6928359" y="2657774"/>
              <a:ext cx="1588936" cy="80838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F8F9388-3787-48E2-8E92-B070AEC36315}"/>
                </a:ext>
              </a:extLst>
            </p:cNvPr>
            <p:cNvSpPr txBox="1"/>
            <p:nvPr/>
          </p:nvSpPr>
          <p:spPr>
            <a:xfrm>
              <a:off x="366831" y="2861909"/>
              <a:ext cx="90433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+100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238968-A8A4-459F-B743-4CF93D035A1C}"/>
              </a:ext>
            </a:extLst>
          </p:cNvPr>
          <p:cNvGrpSpPr/>
          <p:nvPr/>
        </p:nvGrpSpPr>
        <p:grpSpPr>
          <a:xfrm>
            <a:off x="363177" y="3738540"/>
            <a:ext cx="8154118" cy="808385"/>
            <a:chOff x="363177" y="3738540"/>
            <a:chExt cx="8154118" cy="808385"/>
          </a:xfrm>
        </p:grpSpPr>
        <p:sp>
          <p:nvSpPr>
            <p:cNvPr id="72" name="Arrow: Chevron 71">
              <a:extLst>
                <a:ext uri="{FF2B5EF4-FFF2-40B4-BE49-F238E27FC236}">
                  <a16:creationId xmlns:a16="http://schemas.microsoft.com/office/drawing/2014/main" id="{E5758DFD-A05E-4974-8865-EB4A65D2D563}"/>
                </a:ext>
              </a:extLst>
            </p:cNvPr>
            <p:cNvSpPr/>
            <p:nvPr/>
          </p:nvSpPr>
          <p:spPr>
            <a:xfrm>
              <a:off x="1408822" y="3738541"/>
              <a:ext cx="1588936" cy="80838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34,500</a:t>
              </a:r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Arrow: Chevron 72">
              <a:extLst>
                <a:ext uri="{FF2B5EF4-FFF2-40B4-BE49-F238E27FC236}">
                  <a16:creationId xmlns:a16="http://schemas.microsoft.com/office/drawing/2014/main" id="{3C44AC3F-B8A7-4D09-96B6-4D9F45C3EB73}"/>
                </a:ext>
              </a:extLst>
            </p:cNvPr>
            <p:cNvSpPr/>
            <p:nvPr/>
          </p:nvSpPr>
          <p:spPr>
            <a:xfrm>
              <a:off x="2788706" y="3738542"/>
              <a:ext cx="1588936" cy="80838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Arrow: Chevron 73">
              <a:extLst>
                <a:ext uri="{FF2B5EF4-FFF2-40B4-BE49-F238E27FC236}">
                  <a16:creationId xmlns:a16="http://schemas.microsoft.com/office/drawing/2014/main" id="{13E2B55E-57C8-421A-BECF-F622CBB2DD90}"/>
                </a:ext>
              </a:extLst>
            </p:cNvPr>
            <p:cNvSpPr/>
            <p:nvPr/>
          </p:nvSpPr>
          <p:spPr>
            <a:xfrm>
              <a:off x="4168590" y="3738541"/>
              <a:ext cx="1588936" cy="80838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Arrow: Chevron 74">
              <a:extLst>
                <a:ext uri="{FF2B5EF4-FFF2-40B4-BE49-F238E27FC236}">
                  <a16:creationId xmlns:a16="http://schemas.microsoft.com/office/drawing/2014/main" id="{02D6718D-7643-4FED-B146-F16523F5DCE8}"/>
                </a:ext>
              </a:extLst>
            </p:cNvPr>
            <p:cNvSpPr/>
            <p:nvPr/>
          </p:nvSpPr>
          <p:spPr>
            <a:xfrm>
              <a:off x="5548474" y="3738542"/>
              <a:ext cx="1588936" cy="80838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Arrow: Chevron 75">
              <a:extLst>
                <a:ext uri="{FF2B5EF4-FFF2-40B4-BE49-F238E27FC236}">
                  <a16:creationId xmlns:a16="http://schemas.microsoft.com/office/drawing/2014/main" id="{AB9B65C4-95E9-40A3-9128-B8F2A193FBA9}"/>
                </a:ext>
              </a:extLst>
            </p:cNvPr>
            <p:cNvSpPr/>
            <p:nvPr/>
          </p:nvSpPr>
          <p:spPr>
            <a:xfrm>
              <a:off x="6928359" y="3738540"/>
              <a:ext cx="1588936" cy="80838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45EF18-EE53-4081-A800-DD83E6FE8898}"/>
                </a:ext>
              </a:extLst>
            </p:cNvPr>
            <p:cNvSpPr txBox="1"/>
            <p:nvPr/>
          </p:nvSpPr>
          <p:spPr>
            <a:xfrm>
              <a:off x="363177" y="3942675"/>
              <a:ext cx="116363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+1,000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9A94A4-3BC2-42AB-94E0-C08535F5A4D5}"/>
              </a:ext>
            </a:extLst>
          </p:cNvPr>
          <p:cNvGrpSpPr/>
          <p:nvPr/>
        </p:nvGrpSpPr>
        <p:grpSpPr>
          <a:xfrm>
            <a:off x="230894" y="4820374"/>
            <a:ext cx="8286401" cy="808385"/>
            <a:chOff x="230894" y="4820374"/>
            <a:chExt cx="8286401" cy="808385"/>
          </a:xfrm>
        </p:grpSpPr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10F159A5-BECA-4282-A742-4E0F7B600534}"/>
                </a:ext>
              </a:extLst>
            </p:cNvPr>
            <p:cNvSpPr/>
            <p:nvPr/>
          </p:nvSpPr>
          <p:spPr>
            <a:xfrm>
              <a:off x="1408822" y="4820375"/>
              <a:ext cx="1588936" cy="80838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980</a:t>
              </a:r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Arrow: Chevron 79">
              <a:extLst>
                <a:ext uri="{FF2B5EF4-FFF2-40B4-BE49-F238E27FC236}">
                  <a16:creationId xmlns:a16="http://schemas.microsoft.com/office/drawing/2014/main" id="{33D0FAE9-411C-4F61-A5EA-ECD0754FA837}"/>
                </a:ext>
              </a:extLst>
            </p:cNvPr>
            <p:cNvSpPr/>
            <p:nvPr/>
          </p:nvSpPr>
          <p:spPr>
            <a:xfrm>
              <a:off x="2788706" y="4820376"/>
              <a:ext cx="1588936" cy="80838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Arrow: Chevron 80">
              <a:extLst>
                <a:ext uri="{FF2B5EF4-FFF2-40B4-BE49-F238E27FC236}">
                  <a16:creationId xmlns:a16="http://schemas.microsoft.com/office/drawing/2014/main" id="{B5BD277F-B39B-4FC2-8EC8-B8D79934F61D}"/>
                </a:ext>
              </a:extLst>
            </p:cNvPr>
            <p:cNvSpPr/>
            <p:nvPr/>
          </p:nvSpPr>
          <p:spPr>
            <a:xfrm>
              <a:off x="4168590" y="4820375"/>
              <a:ext cx="1588936" cy="80838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Arrow: Chevron 81">
              <a:extLst>
                <a:ext uri="{FF2B5EF4-FFF2-40B4-BE49-F238E27FC236}">
                  <a16:creationId xmlns:a16="http://schemas.microsoft.com/office/drawing/2014/main" id="{9C072840-9D50-4CA2-B8D7-9883ED102E13}"/>
                </a:ext>
              </a:extLst>
            </p:cNvPr>
            <p:cNvSpPr/>
            <p:nvPr/>
          </p:nvSpPr>
          <p:spPr>
            <a:xfrm>
              <a:off x="5548474" y="4820376"/>
              <a:ext cx="1588936" cy="80838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Arrow: Chevron 82">
              <a:extLst>
                <a:ext uri="{FF2B5EF4-FFF2-40B4-BE49-F238E27FC236}">
                  <a16:creationId xmlns:a16="http://schemas.microsoft.com/office/drawing/2014/main" id="{982B28AB-D818-4AB8-80D5-3A56AF2841E4}"/>
                </a:ext>
              </a:extLst>
            </p:cNvPr>
            <p:cNvSpPr/>
            <p:nvPr/>
          </p:nvSpPr>
          <p:spPr>
            <a:xfrm>
              <a:off x="6928359" y="4820374"/>
              <a:ext cx="1588936" cy="80838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1AD872-CC24-412A-B4D6-B2F561A05A21}"/>
                </a:ext>
              </a:extLst>
            </p:cNvPr>
            <p:cNvSpPr txBox="1"/>
            <p:nvPr/>
          </p:nvSpPr>
          <p:spPr>
            <a:xfrm>
              <a:off x="230894" y="5024509"/>
              <a:ext cx="116363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– 10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774371-6C3A-49FB-852C-2F70F8AAA2D8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95958A89-EA25-4A2F-8D7C-4FD7C1F701D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37" name="Picture 3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E57183D-27BF-42D9-B448-054D00BE1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805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each sequence.  </a:t>
            </a: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0615BD-9AE5-4D38-AF65-1D86AA9005A8}"/>
              </a:ext>
            </a:extLst>
          </p:cNvPr>
          <p:cNvGrpSpPr/>
          <p:nvPr/>
        </p:nvGrpSpPr>
        <p:grpSpPr>
          <a:xfrm>
            <a:off x="363177" y="1577004"/>
            <a:ext cx="8154118" cy="808385"/>
            <a:chOff x="363177" y="1577004"/>
            <a:chExt cx="8154118" cy="808385"/>
          </a:xfrm>
        </p:grpSpPr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12F408CE-0163-4DD7-8E0E-F29206BDA2C3}"/>
                </a:ext>
              </a:extLst>
            </p:cNvPr>
            <p:cNvSpPr/>
            <p:nvPr/>
          </p:nvSpPr>
          <p:spPr>
            <a:xfrm>
              <a:off x="1408822" y="1577005"/>
              <a:ext cx="1588936" cy="808383"/>
            </a:xfrm>
            <a:prstGeom prst="chevron">
              <a:avLst/>
            </a:prstGeom>
            <a:solidFill>
              <a:srgbClr val="F5D7F1"/>
            </a:solidFill>
            <a:ln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240</a:t>
              </a:r>
              <a:endParaRPr lang="en-US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Arrow: Chevron 56">
              <a:extLst>
                <a:ext uri="{FF2B5EF4-FFF2-40B4-BE49-F238E27FC236}">
                  <a16:creationId xmlns:a16="http://schemas.microsoft.com/office/drawing/2014/main" id="{F8E29F73-AF70-4472-9135-6EE873849D06}"/>
                </a:ext>
              </a:extLst>
            </p:cNvPr>
            <p:cNvSpPr/>
            <p:nvPr/>
          </p:nvSpPr>
          <p:spPr>
            <a:xfrm>
              <a:off x="2788706" y="1577006"/>
              <a:ext cx="1588936" cy="808383"/>
            </a:xfrm>
            <a:prstGeom prst="chevron">
              <a:avLst/>
            </a:prstGeom>
            <a:solidFill>
              <a:srgbClr val="F5D7F1"/>
            </a:solidFill>
            <a:ln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250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Arrow: Chevron 57">
              <a:extLst>
                <a:ext uri="{FF2B5EF4-FFF2-40B4-BE49-F238E27FC236}">
                  <a16:creationId xmlns:a16="http://schemas.microsoft.com/office/drawing/2014/main" id="{FFEF7443-0395-4D68-9AE6-AC23AAF4108B}"/>
                </a:ext>
              </a:extLst>
            </p:cNvPr>
            <p:cNvSpPr/>
            <p:nvPr/>
          </p:nvSpPr>
          <p:spPr>
            <a:xfrm>
              <a:off x="4168590" y="1577005"/>
              <a:ext cx="1588936" cy="808383"/>
            </a:xfrm>
            <a:prstGeom prst="chevron">
              <a:avLst/>
            </a:prstGeom>
            <a:solidFill>
              <a:srgbClr val="F5D7F1"/>
            </a:solidFill>
            <a:ln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260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Arrow: Chevron 58">
              <a:extLst>
                <a:ext uri="{FF2B5EF4-FFF2-40B4-BE49-F238E27FC236}">
                  <a16:creationId xmlns:a16="http://schemas.microsoft.com/office/drawing/2014/main" id="{59832767-03C7-44EE-8E21-ABC606CA70E9}"/>
                </a:ext>
              </a:extLst>
            </p:cNvPr>
            <p:cNvSpPr/>
            <p:nvPr/>
          </p:nvSpPr>
          <p:spPr>
            <a:xfrm>
              <a:off x="5548474" y="1577006"/>
              <a:ext cx="1588936" cy="808383"/>
            </a:xfrm>
            <a:prstGeom prst="chevron">
              <a:avLst/>
            </a:prstGeom>
            <a:solidFill>
              <a:srgbClr val="F5D7F1"/>
            </a:solidFill>
            <a:ln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270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Arrow: Chevron 59">
              <a:extLst>
                <a:ext uri="{FF2B5EF4-FFF2-40B4-BE49-F238E27FC236}">
                  <a16:creationId xmlns:a16="http://schemas.microsoft.com/office/drawing/2014/main" id="{37E54D68-F1E5-45D2-8A33-D8DA05166E9D}"/>
                </a:ext>
              </a:extLst>
            </p:cNvPr>
            <p:cNvSpPr/>
            <p:nvPr/>
          </p:nvSpPr>
          <p:spPr>
            <a:xfrm>
              <a:off x="6928359" y="1577004"/>
              <a:ext cx="1588936" cy="808383"/>
            </a:xfrm>
            <a:prstGeom prst="chevron">
              <a:avLst/>
            </a:prstGeom>
            <a:solidFill>
              <a:srgbClr val="F5D7F1"/>
            </a:solidFill>
            <a:ln>
              <a:solidFill>
                <a:srgbClr val="CB3D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280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F87DDE8-D990-4809-A07B-EF79C0A45744}"/>
                </a:ext>
              </a:extLst>
            </p:cNvPr>
            <p:cNvSpPr txBox="1"/>
            <p:nvPr/>
          </p:nvSpPr>
          <p:spPr>
            <a:xfrm>
              <a:off x="363177" y="1781139"/>
              <a:ext cx="81735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+10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94D646A-5B72-4F50-B7DB-B24D13E6F4D2}"/>
              </a:ext>
            </a:extLst>
          </p:cNvPr>
          <p:cNvGrpSpPr/>
          <p:nvPr/>
        </p:nvGrpSpPr>
        <p:grpSpPr>
          <a:xfrm>
            <a:off x="366831" y="2657774"/>
            <a:ext cx="8150464" cy="808385"/>
            <a:chOff x="366831" y="2657774"/>
            <a:chExt cx="8150464" cy="808385"/>
          </a:xfrm>
        </p:grpSpPr>
        <p:sp>
          <p:nvSpPr>
            <p:cNvPr id="66" name="Arrow: Chevron 65">
              <a:extLst>
                <a:ext uri="{FF2B5EF4-FFF2-40B4-BE49-F238E27FC236}">
                  <a16:creationId xmlns:a16="http://schemas.microsoft.com/office/drawing/2014/main" id="{08E6B30E-8792-4B64-90C0-61686DD0C8C5}"/>
                </a:ext>
              </a:extLst>
            </p:cNvPr>
            <p:cNvSpPr/>
            <p:nvPr/>
          </p:nvSpPr>
          <p:spPr>
            <a:xfrm>
              <a:off x="1408822" y="2657775"/>
              <a:ext cx="1588936" cy="80838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4,200</a:t>
              </a:r>
              <a:endParaRPr lang="en-US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7" name="Arrow: Chevron 66">
              <a:extLst>
                <a:ext uri="{FF2B5EF4-FFF2-40B4-BE49-F238E27FC236}">
                  <a16:creationId xmlns:a16="http://schemas.microsoft.com/office/drawing/2014/main" id="{F2338E56-35A8-4830-9153-D90B30A17F5E}"/>
                </a:ext>
              </a:extLst>
            </p:cNvPr>
            <p:cNvSpPr/>
            <p:nvPr/>
          </p:nvSpPr>
          <p:spPr>
            <a:xfrm>
              <a:off x="2788706" y="2657776"/>
              <a:ext cx="1588936" cy="80838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4,300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8" name="Arrow: Chevron 67">
              <a:extLst>
                <a:ext uri="{FF2B5EF4-FFF2-40B4-BE49-F238E27FC236}">
                  <a16:creationId xmlns:a16="http://schemas.microsoft.com/office/drawing/2014/main" id="{2B5D5467-EF75-420F-92DC-22B46CAE6AA9}"/>
                </a:ext>
              </a:extLst>
            </p:cNvPr>
            <p:cNvSpPr/>
            <p:nvPr/>
          </p:nvSpPr>
          <p:spPr>
            <a:xfrm>
              <a:off x="4168590" y="2657775"/>
              <a:ext cx="1588936" cy="80838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4,400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9" name="Arrow: Chevron 68">
              <a:extLst>
                <a:ext uri="{FF2B5EF4-FFF2-40B4-BE49-F238E27FC236}">
                  <a16:creationId xmlns:a16="http://schemas.microsoft.com/office/drawing/2014/main" id="{32A6170E-D0A9-4AE7-9253-EB151D73778C}"/>
                </a:ext>
              </a:extLst>
            </p:cNvPr>
            <p:cNvSpPr/>
            <p:nvPr/>
          </p:nvSpPr>
          <p:spPr>
            <a:xfrm>
              <a:off x="5548474" y="2657776"/>
              <a:ext cx="1588936" cy="80838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4,500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0" name="Arrow: Chevron 69">
              <a:extLst>
                <a:ext uri="{FF2B5EF4-FFF2-40B4-BE49-F238E27FC236}">
                  <a16:creationId xmlns:a16="http://schemas.microsoft.com/office/drawing/2014/main" id="{FBAA3CF5-87D2-416E-99E6-AE07D999994C}"/>
                </a:ext>
              </a:extLst>
            </p:cNvPr>
            <p:cNvSpPr/>
            <p:nvPr/>
          </p:nvSpPr>
          <p:spPr>
            <a:xfrm>
              <a:off x="6928359" y="2657774"/>
              <a:ext cx="1588936" cy="808383"/>
            </a:xfrm>
            <a:prstGeom prst="chevron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4,600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F8F9388-3787-48E2-8E92-B070AEC36315}"/>
                </a:ext>
              </a:extLst>
            </p:cNvPr>
            <p:cNvSpPr txBox="1"/>
            <p:nvPr/>
          </p:nvSpPr>
          <p:spPr>
            <a:xfrm>
              <a:off x="366831" y="2861909"/>
              <a:ext cx="904339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+100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3238968-A8A4-459F-B743-4CF93D035A1C}"/>
              </a:ext>
            </a:extLst>
          </p:cNvPr>
          <p:cNvGrpSpPr/>
          <p:nvPr/>
        </p:nvGrpSpPr>
        <p:grpSpPr>
          <a:xfrm>
            <a:off x="363177" y="3738540"/>
            <a:ext cx="8154118" cy="808385"/>
            <a:chOff x="363177" y="3738540"/>
            <a:chExt cx="8154118" cy="808385"/>
          </a:xfrm>
        </p:grpSpPr>
        <p:sp>
          <p:nvSpPr>
            <p:cNvPr id="72" name="Arrow: Chevron 71">
              <a:extLst>
                <a:ext uri="{FF2B5EF4-FFF2-40B4-BE49-F238E27FC236}">
                  <a16:creationId xmlns:a16="http://schemas.microsoft.com/office/drawing/2014/main" id="{E5758DFD-A05E-4974-8865-EB4A65D2D563}"/>
                </a:ext>
              </a:extLst>
            </p:cNvPr>
            <p:cNvSpPr/>
            <p:nvPr/>
          </p:nvSpPr>
          <p:spPr>
            <a:xfrm>
              <a:off x="1408822" y="3738541"/>
              <a:ext cx="1588936" cy="80838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34,500</a:t>
              </a:r>
              <a:endParaRPr lang="en-US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3" name="Arrow: Chevron 72">
              <a:extLst>
                <a:ext uri="{FF2B5EF4-FFF2-40B4-BE49-F238E27FC236}">
                  <a16:creationId xmlns:a16="http://schemas.microsoft.com/office/drawing/2014/main" id="{3C44AC3F-B8A7-4D09-96B6-4D9F45C3EB73}"/>
                </a:ext>
              </a:extLst>
            </p:cNvPr>
            <p:cNvSpPr/>
            <p:nvPr/>
          </p:nvSpPr>
          <p:spPr>
            <a:xfrm>
              <a:off x="2788706" y="3738542"/>
              <a:ext cx="1588936" cy="80838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35,500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4" name="Arrow: Chevron 73">
              <a:extLst>
                <a:ext uri="{FF2B5EF4-FFF2-40B4-BE49-F238E27FC236}">
                  <a16:creationId xmlns:a16="http://schemas.microsoft.com/office/drawing/2014/main" id="{13E2B55E-57C8-421A-BECF-F622CBB2DD90}"/>
                </a:ext>
              </a:extLst>
            </p:cNvPr>
            <p:cNvSpPr/>
            <p:nvPr/>
          </p:nvSpPr>
          <p:spPr>
            <a:xfrm>
              <a:off x="4168590" y="3738541"/>
              <a:ext cx="1588936" cy="80838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36,500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5" name="Arrow: Chevron 74">
              <a:extLst>
                <a:ext uri="{FF2B5EF4-FFF2-40B4-BE49-F238E27FC236}">
                  <a16:creationId xmlns:a16="http://schemas.microsoft.com/office/drawing/2014/main" id="{02D6718D-7643-4FED-B146-F16523F5DCE8}"/>
                </a:ext>
              </a:extLst>
            </p:cNvPr>
            <p:cNvSpPr/>
            <p:nvPr/>
          </p:nvSpPr>
          <p:spPr>
            <a:xfrm>
              <a:off x="5548474" y="3738542"/>
              <a:ext cx="1588936" cy="80838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37,500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6" name="Arrow: Chevron 75">
              <a:extLst>
                <a:ext uri="{FF2B5EF4-FFF2-40B4-BE49-F238E27FC236}">
                  <a16:creationId xmlns:a16="http://schemas.microsoft.com/office/drawing/2014/main" id="{AB9B65C4-95E9-40A3-9128-B8F2A193FBA9}"/>
                </a:ext>
              </a:extLst>
            </p:cNvPr>
            <p:cNvSpPr/>
            <p:nvPr/>
          </p:nvSpPr>
          <p:spPr>
            <a:xfrm>
              <a:off x="6928359" y="3738540"/>
              <a:ext cx="1588936" cy="808383"/>
            </a:xfrm>
            <a:prstGeom prst="chevron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38,500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945EF18-EE53-4081-A800-DD83E6FE8898}"/>
                </a:ext>
              </a:extLst>
            </p:cNvPr>
            <p:cNvSpPr txBox="1"/>
            <p:nvPr/>
          </p:nvSpPr>
          <p:spPr>
            <a:xfrm>
              <a:off x="363177" y="3942675"/>
              <a:ext cx="116363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</a:rPr>
                <a:t>+1,000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49A94A4-3BC2-42AB-94E0-C08535F5A4D5}"/>
              </a:ext>
            </a:extLst>
          </p:cNvPr>
          <p:cNvGrpSpPr/>
          <p:nvPr/>
        </p:nvGrpSpPr>
        <p:grpSpPr>
          <a:xfrm>
            <a:off x="230894" y="4820374"/>
            <a:ext cx="8286401" cy="808385"/>
            <a:chOff x="230894" y="4820374"/>
            <a:chExt cx="8286401" cy="808385"/>
          </a:xfrm>
        </p:grpSpPr>
        <p:sp>
          <p:nvSpPr>
            <p:cNvPr id="79" name="Arrow: Chevron 78">
              <a:extLst>
                <a:ext uri="{FF2B5EF4-FFF2-40B4-BE49-F238E27FC236}">
                  <a16:creationId xmlns:a16="http://schemas.microsoft.com/office/drawing/2014/main" id="{10F159A5-BECA-4282-A742-4E0F7B600534}"/>
                </a:ext>
              </a:extLst>
            </p:cNvPr>
            <p:cNvSpPr/>
            <p:nvPr/>
          </p:nvSpPr>
          <p:spPr>
            <a:xfrm>
              <a:off x="1408822" y="4820375"/>
              <a:ext cx="1588936" cy="80838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980</a:t>
              </a:r>
              <a:endParaRPr lang="en-US" b="1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0" name="Arrow: Chevron 79">
              <a:extLst>
                <a:ext uri="{FF2B5EF4-FFF2-40B4-BE49-F238E27FC236}">
                  <a16:creationId xmlns:a16="http://schemas.microsoft.com/office/drawing/2014/main" id="{33D0FAE9-411C-4F61-A5EA-ECD0754FA837}"/>
                </a:ext>
              </a:extLst>
            </p:cNvPr>
            <p:cNvSpPr/>
            <p:nvPr/>
          </p:nvSpPr>
          <p:spPr>
            <a:xfrm>
              <a:off x="2788706" y="4820376"/>
              <a:ext cx="1588936" cy="80838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970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Arrow: Chevron 80">
              <a:extLst>
                <a:ext uri="{FF2B5EF4-FFF2-40B4-BE49-F238E27FC236}">
                  <a16:creationId xmlns:a16="http://schemas.microsoft.com/office/drawing/2014/main" id="{B5BD277F-B39B-4FC2-8EC8-B8D79934F61D}"/>
                </a:ext>
              </a:extLst>
            </p:cNvPr>
            <p:cNvSpPr/>
            <p:nvPr/>
          </p:nvSpPr>
          <p:spPr>
            <a:xfrm>
              <a:off x="4168590" y="4820375"/>
              <a:ext cx="1588936" cy="80838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960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2" name="Arrow: Chevron 81">
              <a:extLst>
                <a:ext uri="{FF2B5EF4-FFF2-40B4-BE49-F238E27FC236}">
                  <a16:creationId xmlns:a16="http://schemas.microsoft.com/office/drawing/2014/main" id="{9C072840-9D50-4CA2-B8D7-9883ED102E13}"/>
                </a:ext>
              </a:extLst>
            </p:cNvPr>
            <p:cNvSpPr/>
            <p:nvPr/>
          </p:nvSpPr>
          <p:spPr>
            <a:xfrm>
              <a:off x="5548474" y="4820376"/>
              <a:ext cx="1588936" cy="80838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950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Arrow: Chevron 82">
              <a:extLst>
                <a:ext uri="{FF2B5EF4-FFF2-40B4-BE49-F238E27FC236}">
                  <a16:creationId xmlns:a16="http://schemas.microsoft.com/office/drawing/2014/main" id="{982B28AB-D818-4AB8-80D5-3A56AF2841E4}"/>
                </a:ext>
              </a:extLst>
            </p:cNvPr>
            <p:cNvSpPr/>
            <p:nvPr/>
          </p:nvSpPr>
          <p:spPr>
            <a:xfrm>
              <a:off x="6928359" y="4820374"/>
              <a:ext cx="1588936" cy="808383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940</a:t>
              </a:r>
              <a:endParaRPr lang="en-US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C1AD872-CC24-412A-B4D6-B2F561A05A21}"/>
                </a:ext>
              </a:extLst>
            </p:cNvPr>
            <p:cNvSpPr txBox="1"/>
            <p:nvPr/>
          </p:nvSpPr>
          <p:spPr>
            <a:xfrm>
              <a:off x="230894" y="5024509"/>
              <a:ext cx="1163637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2">
                      <a:lumMod val="25000"/>
                    </a:schemeClr>
                  </a:solidFill>
                  <a:latin typeface="Century Gothic" panose="020B0502020202020204" pitchFamily="34" charset="0"/>
                </a:rPr>
                <a:t>– </a:t>
              </a:r>
              <a:r>
                <a:rPr lang="en-GB" sz="2000" b="1" dirty="0">
                  <a:latin typeface="Century Gothic" panose="020B0502020202020204" pitchFamily="34" charset="0"/>
                </a:rPr>
                <a:t>10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04C5B72-069F-4283-AAC0-5CDFA31A270D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0728736A-7EA7-47A8-8476-8F0B2C5356CA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37" name="Picture 3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9BC26032-3DE4-4D47-B8FA-CFC27303C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44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Starting at 993,456, count backwards through the maze to reach 977,456.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76378C-096D-4F9B-9B34-7D2F5EEB1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50540"/>
              </p:ext>
            </p:extLst>
          </p:nvPr>
        </p:nvGraphicFramePr>
        <p:xfrm>
          <a:off x="1872000" y="1765259"/>
          <a:ext cx="540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77892038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15994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6898158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0592422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2413288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993,456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983,456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987,456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986,456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985,456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12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988,456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979,456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978,456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024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991,456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990,456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989,456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980,456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977,456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3142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990,456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985,456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984,456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981,456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922,456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064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989,456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986,456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983,456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932,456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1551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988,456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987,456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981,456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991,456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2716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824EE1F-6429-428D-9527-6E6D5EDFB5AC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B3E09052-5AFE-434E-AF21-D9F713B3C564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3" name="Picture 12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2CF94CE7-AD15-4A4B-8B00-8404FD2E1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Starting at 993,456, count backwards through the maze to reach 977,456.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976378C-096D-4F9B-9B34-7D2F5EEB1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042870"/>
              </p:ext>
            </p:extLst>
          </p:nvPr>
        </p:nvGraphicFramePr>
        <p:xfrm>
          <a:off x="1872000" y="1765259"/>
          <a:ext cx="540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277892038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159947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66898158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0592422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424132889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993,456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983,456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987,456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986,456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985,456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921204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988,456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979,456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978,456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3024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991,456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990,456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989,456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980,456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977,456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931422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990,456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985,456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984,456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981,456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922,456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10646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989,456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986,456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983,456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932,456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21551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988,456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987,456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982,456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981,456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entury Gothic" panose="020B0502020202020204" pitchFamily="34" charset="0"/>
                        </a:rPr>
                        <a:t>991,456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27166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50ECFF-7E92-4D4A-AC60-3AF684F439B9}"/>
              </a:ext>
            </a:extLst>
          </p:cNvPr>
          <p:cNvCxnSpPr>
            <a:cxnSpLocks/>
          </p:cNvCxnSpPr>
          <p:nvPr/>
        </p:nvCxnSpPr>
        <p:spPr>
          <a:xfrm>
            <a:off x="2392233" y="2092680"/>
            <a:ext cx="0" cy="3665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B6115E-75F0-4952-97CD-F2908AED699C}"/>
              </a:ext>
            </a:extLst>
          </p:cNvPr>
          <p:cNvCxnSpPr>
            <a:cxnSpLocks/>
          </p:cNvCxnSpPr>
          <p:nvPr/>
        </p:nvCxnSpPr>
        <p:spPr>
          <a:xfrm>
            <a:off x="2392233" y="5757838"/>
            <a:ext cx="11679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38745D-3EBB-4686-A5F0-25279E68FB06}"/>
              </a:ext>
            </a:extLst>
          </p:cNvPr>
          <p:cNvCxnSpPr>
            <a:cxnSpLocks/>
          </p:cNvCxnSpPr>
          <p:nvPr/>
        </p:nvCxnSpPr>
        <p:spPr>
          <a:xfrm>
            <a:off x="3554059" y="4253457"/>
            <a:ext cx="0" cy="15327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63C35B-CDB1-4C2F-A924-355EC63E5A60}"/>
              </a:ext>
            </a:extLst>
          </p:cNvPr>
          <p:cNvCxnSpPr>
            <a:cxnSpLocks/>
          </p:cNvCxnSpPr>
          <p:nvPr/>
        </p:nvCxnSpPr>
        <p:spPr>
          <a:xfrm>
            <a:off x="3554059" y="4274367"/>
            <a:ext cx="10853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569EB63-C438-4B2D-BCDB-96B107CD4334}"/>
              </a:ext>
            </a:extLst>
          </p:cNvPr>
          <p:cNvCxnSpPr>
            <a:cxnSpLocks/>
          </p:cNvCxnSpPr>
          <p:nvPr/>
        </p:nvCxnSpPr>
        <p:spPr>
          <a:xfrm>
            <a:off x="4624466" y="4264702"/>
            <a:ext cx="0" cy="764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65D854-853B-4A63-A844-6226C5D3BF73}"/>
              </a:ext>
            </a:extLst>
          </p:cNvPr>
          <p:cNvCxnSpPr>
            <a:cxnSpLocks/>
          </p:cNvCxnSpPr>
          <p:nvPr/>
        </p:nvCxnSpPr>
        <p:spPr>
          <a:xfrm>
            <a:off x="4624466" y="4995191"/>
            <a:ext cx="10493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F94FB4-F424-4CB5-B06E-58412EBCBB20}"/>
              </a:ext>
            </a:extLst>
          </p:cNvPr>
          <p:cNvCxnSpPr>
            <a:cxnSpLocks/>
          </p:cNvCxnSpPr>
          <p:nvPr/>
        </p:nvCxnSpPr>
        <p:spPr>
          <a:xfrm>
            <a:off x="5666282" y="2848131"/>
            <a:ext cx="7495" cy="21660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2586A0-062A-45C9-A7B4-59979BA67E1E}"/>
              </a:ext>
            </a:extLst>
          </p:cNvPr>
          <p:cNvCxnSpPr>
            <a:cxnSpLocks/>
          </p:cNvCxnSpPr>
          <p:nvPr/>
        </p:nvCxnSpPr>
        <p:spPr>
          <a:xfrm>
            <a:off x="5666282" y="2866514"/>
            <a:ext cx="11242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FD6D72-A3F2-4233-B1E5-805E3915838E}"/>
              </a:ext>
            </a:extLst>
          </p:cNvPr>
          <p:cNvCxnSpPr>
            <a:cxnSpLocks/>
          </p:cNvCxnSpPr>
          <p:nvPr/>
        </p:nvCxnSpPr>
        <p:spPr>
          <a:xfrm>
            <a:off x="6805534" y="2848131"/>
            <a:ext cx="0" cy="7345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073DFC9-BF35-4522-AA4C-B53DD4FCF0F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406AD83C-E013-477B-9A5D-B313DD78E14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C20C98F-7331-44CC-A9E3-C7DFDA94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1412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073DFC9-BF35-4522-AA4C-B53DD4FCF0F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406AD83C-E013-477B-9A5D-B313DD78E14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C20C98F-7331-44CC-A9E3-C7DFDA94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6462F0F-E3A7-4738-8F83-A96F3D477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A8BC4E2-1342-4504-BCB2-88427409A519}"/>
              </a:ext>
            </a:extLst>
          </p:cNvPr>
          <p:cNvSpPr/>
          <p:nvPr/>
        </p:nvSpPr>
        <p:spPr>
          <a:xfrm>
            <a:off x="4746580" y="1774117"/>
            <a:ext cx="1532810" cy="2575088"/>
          </a:xfrm>
          <a:prstGeom prst="wedgeRoundRectCallout">
            <a:avLst>
              <a:gd name="adj1" fmla="val -75947"/>
              <a:gd name="adj2" fmla="val 23436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5D1DFF6-AE4D-4CA6-8233-531E5D25AC83}"/>
              </a:ext>
            </a:extLst>
          </p:cNvPr>
          <p:cNvGraphicFramePr>
            <a:graphicFrameLocks noGrp="1"/>
          </p:cNvGraphicFramePr>
          <p:nvPr/>
        </p:nvGraphicFramePr>
        <p:xfrm>
          <a:off x="4775056" y="1805118"/>
          <a:ext cx="1472607" cy="2513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2607">
                  <a:extLst>
                    <a:ext uri="{9D8B030D-6E8A-4147-A177-3AD203B41FA5}">
                      <a16:colId xmlns:a16="http://schemas.microsoft.com/office/drawing/2014/main" val="1997184265"/>
                    </a:ext>
                  </a:extLst>
                </a:gridCol>
              </a:tblGrid>
              <a:tr h="41893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345,678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60979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129695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455,678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34841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107579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15896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855,678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260109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B776D1E3-8256-4D1E-9ECB-960EE21CB1C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is counting backwards.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any mistakes.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90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073DFC9-BF35-4522-AA4C-B53DD4FCF0FF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406AD83C-E013-477B-9A5D-B313DD78E145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27" name="Picture 2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3C20C98F-7331-44CC-A9E3-C7DFDA94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F6462F0F-E3A7-4738-8F83-A96F3D477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6D1E3-8256-4D1E-9ECB-960EE21CB1C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is counting backwards.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Find and correct any mistakes.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Archie began counting in 100,000s then switched to counting in 10,000s for the third number, returning to count in 100,000s.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To continue counting in 100,000s he should have counted 445,678;  545,678; 645,678; 745,678; 845,678</a:t>
            </a:r>
          </a:p>
          <a:p>
            <a:pPr algn="ctr"/>
            <a:endParaRPr lang="en-GB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38ADA4A-A7FE-4674-9BC5-A4C564AB9E39}"/>
              </a:ext>
            </a:extLst>
          </p:cNvPr>
          <p:cNvSpPr/>
          <p:nvPr/>
        </p:nvSpPr>
        <p:spPr>
          <a:xfrm>
            <a:off x="4746580" y="1774117"/>
            <a:ext cx="1532810" cy="2575088"/>
          </a:xfrm>
          <a:prstGeom prst="wedgeRoundRectCallout">
            <a:avLst>
              <a:gd name="adj1" fmla="val -75947"/>
              <a:gd name="adj2" fmla="val 23436"/>
              <a:gd name="adj3" fmla="val 16667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4394EF7-3E8E-43B9-8C89-37C97F707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791206"/>
              </p:ext>
            </p:extLst>
          </p:nvPr>
        </p:nvGraphicFramePr>
        <p:xfrm>
          <a:off x="4775056" y="1805118"/>
          <a:ext cx="1472607" cy="25135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2607">
                  <a:extLst>
                    <a:ext uri="{9D8B030D-6E8A-4147-A177-3AD203B41FA5}">
                      <a16:colId xmlns:a16="http://schemas.microsoft.com/office/drawing/2014/main" val="1997184265"/>
                    </a:ext>
                  </a:extLst>
                </a:gridCol>
              </a:tblGrid>
              <a:tr h="418931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345,678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8960979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445,678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129695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455,678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34841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2107579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755,678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315896"/>
                  </a:ext>
                </a:extLst>
              </a:tr>
              <a:tr h="418931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855,678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7260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220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tx1"/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numbers in ascending order and identify the power of 10 they have increased by.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72B80B-61C6-4533-8A57-9475AFC1A47B}"/>
              </a:ext>
            </a:extLst>
          </p:cNvPr>
          <p:cNvGrpSpPr/>
          <p:nvPr/>
        </p:nvGrpSpPr>
        <p:grpSpPr>
          <a:xfrm>
            <a:off x="1955175" y="2093836"/>
            <a:ext cx="5233651" cy="2283471"/>
            <a:chOff x="604413" y="6170521"/>
            <a:chExt cx="2469010" cy="837650"/>
          </a:xfrm>
          <a:solidFill>
            <a:schemeClr val="bg1"/>
          </a:solidFill>
        </p:grpSpPr>
        <p:sp>
          <p:nvSpPr>
            <p:cNvPr id="9" name="Rounded Rectangle 64">
              <a:extLst>
                <a:ext uri="{FF2B5EF4-FFF2-40B4-BE49-F238E27FC236}">
                  <a16:creationId xmlns:a16="http://schemas.microsoft.com/office/drawing/2014/main" id="{F8448B9B-EB34-4540-A44E-91545F534A81}"/>
                </a:ext>
              </a:extLst>
            </p:cNvPr>
            <p:cNvSpPr/>
            <p:nvPr/>
          </p:nvSpPr>
          <p:spPr>
            <a:xfrm>
              <a:off x="604413" y="6170521"/>
              <a:ext cx="1200718" cy="368300"/>
            </a:xfrm>
            <a:prstGeom prst="roundRect">
              <a:avLst/>
            </a:prstGeom>
            <a:grp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78,345</a:t>
              </a:r>
            </a:p>
          </p:txBody>
        </p:sp>
        <p:sp>
          <p:nvSpPr>
            <p:cNvPr id="10" name="Rounded Rectangle 65">
              <a:extLst>
                <a:ext uri="{FF2B5EF4-FFF2-40B4-BE49-F238E27FC236}">
                  <a16:creationId xmlns:a16="http://schemas.microsoft.com/office/drawing/2014/main" id="{2EB32D56-9E45-41B3-9792-85BF9A49718C}"/>
                </a:ext>
              </a:extLst>
            </p:cNvPr>
            <p:cNvSpPr/>
            <p:nvPr/>
          </p:nvSpPr>
          <p:spPr>
            <a:xfrm>
              <a:off x="1872705" y="6170521"/>
              <a:ext cx="1200718" cy="368300"/>
            </a:xfrm>
            <a:prstGeom prst="roundRect">
              <a:avLst/>
            </a:prstGeom>
            <a:grp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78,445</a:t>
              </a:r>
            </a:p>
          </p:txBody>
        </p:sp>
        <p:sp>
          <p:nvSpPr>
            <p:cNvPr id="11" name="Rounded Rectangle 67">
              <a:extLst>
                <a:ext uri="{FF2B5EF4-FFF2-40B4-BE49-F238E27FC236}">
                  <a16:creationId xmlns:a16="http://schemas.microsoft.com/office/drawing/2014/main" id="{54488897-A1D6-40D8-A904-E4E1FFAF4369}"/>
                </a:ext>
              </a:extLst>
            </p:cNvPr>
            <p:cNvSpPr/>
            <p:nvPr/>
          </p:nvSpPr>
          <p:spPr>
            <a:xfrm>
              <a:off x="604413" y="6639871"/>
              <a:ext cx="1200718" cy="368300"/>
            </a:xfrm>
            <a:prstGeom prst="roundRect">
              <a:avLst/>
            </a:prstGeom>
            <a:grp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78,145</a:t>
              </a: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id="{437039CF-98B6-40A4-ADEF-886AB89E86EF}"/>
                </a:ext>
              </a:extLst>
            </p:cNvPr>
            <p:cNvSpPr/>
            <p:nvPr/>
          </p:nvSpPr>
          <p:spPr>
            <a:xfrm>
              <a:off x="1872705" y="6639871"/>
              <a:ext cx="1200718" cy="368300"/>
            </a:xfrm>
            <a:prstGeom prst="roundRect">
              <a:avLst/>
            </a:prstGeom>
            <a:grp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78,245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ACD957-656E-430B-9517-FED3FA5655F4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8AD3D0B2-51E8-4B3A-B731-CEFA215E13D9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C9312A86-E808-4EFB-83E1-6BA49EAC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374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Put the numbers in ascending order and identify the power of 10 they have increased by.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78,145; 78,245; 78,345; 78,445;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They have increased by 100.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E72B80B-61C6-4533-8A57-9475AFC1A47B}"/>
              </a:ext>
            </a:extLst>
          </p:cNvPr>
          <p:cNvGrpSpPr/>
          <p:nvPr/>
        </p:nvGrpSpPr>
        <p:grpSpPr>
          <a:xfrm>
            <a:off x="1955175" y="2093836"/>
            <a:ext cx="5233651" cy="2283471"/>
            <a:chOff x="604413" y="6170521"/>
            <a:chExt cx="2469010" cy="837650"/>
          </a:xfrm>
          <a:solidFill>
            <a:schemeClr val="bg1"/>
          </a:solidFill>
        </p:grpSpPr>
        <p:sp>
          <p:nvSpPr>
            <p:cNvPr id="9" name="Rounded Rectangle 64">
              <a:extLst>
                <a:ext uri="{FF2B5EF4-FFF2-40B4-BE49-F238E27FC236}">
                  <a16:creationId xmlns:a16="http://schemas.microsoft.com/office/drawing/2014/main" id="{F8448B9B-EB34-4540-A44E-91545F534A81}"/>
                </a:ext>
              </a:extLst>
            </p:cNvPr>
            <p:cNvSpPr/>
            <p:nvPr/>
          </p:nvSpPr>
          <p:spPr>
            <a:xfrm>
              <a:off x="604413" y="6170521"/>
              <a:ext cx="1200718" cy="368300"/>
            </a:xfrm>
            <a:prstGeom prst="roundRect">
              <a:avLst/>
            </a:prstGeom>
            <a:grp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78,345</a:t>
              </a:r>
            </a:p>
          </p:txBody>
        </p:sp>
        <p:sp>
          <p:nvSpPr>
            <p:cNvPr id="10" name="Rounded Rectangle 65">
              <a:extLst>
                <a:ext uri="{FF2B5EF4-FFF2-40B4-BE49-F238E27FC236}">
                  <a16:creationId xmlns:a16="http://schemas.microsoft.com/office/drawing/2014/main" id="{2EB32D56-9E45-41B3-9792-85BF9A49718C}"/>
                </a:ext>
              </a:extLst>
            </p:cNvPr>
            <p:cNvSpPr/>
            <p:nvPr/>
          </p:nvSpPr>
          <p:spPr>
            <a:xfrm>
              <a:off x="1872705" y="6170521"/>
              <a:ext cx="1200718" cy="368300"/>
            </a:xfrm>
            <a:prstGeom prst="roundRect">
              <a:avLst/>
            </a:prstGeom>
            <a:grp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78,445</a:t>
              </a:r>
            </a:p>
          </p:txBody>
        </p:sp>
        <p:sp>
          <p:nvSpPr>
            <p:cNvPr id="11" name="Rounded Rectangle 67">
              <a:extLst>
                <a:ext uri="{FF2B5EF4-FFF2-40B4-BE49-F238E27FC236}">
                  <a16:creationId xmlns:a16="http://schemas.microsoft.com/office/drawing/2014/main" id="{54488897-A1D6-40D8-A904-E4E1FFAF4369}"/>
                </a:ext>
              </a:extLst>
            </p:cNvPr>
            <p:cNvSpPr/>
            <p:nvPr/>
          </p:nvSpPr>
          <p:spPr>
            <a:xfrm>
              <a:off x="604413" y="6639871"/>
              <a:ext cx="1200718" cy="368300"/>
            </a:xfrm>
            <a:prstGeom prst="roundRect">
              <a:avLst/>
            </a:prstGeom>
            <a:grp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78,145</a:t>
              </a:r>
            </a:p>
          </p:txBody>
        </p:sp>
        <p:sp>
          <p:nvSpPr>
            <p:cNvPr id="12" name="Rounded Rectangle 71">
              <a:extLst>
                <a:ext uri="{FF2B5EF4-FFF2-40B4-BE49-F238E27FC236}">
                  <a16:creationId xmlns:a16="http://schemas.microsoft.com/office/drawing/2014/main" id="{437039CF-98B6-40A4-ADEF-886AB89E86EF}"/>
                </a:ext>
              </a:extLst>
            </p:cNvPr>
            <p:cNvSpPr/>
            <p:nvPr/>
          </p:nvSpPr>
          <p:spPr>
            <a:xfrm>
              <a:off x="1872705" y="6639871"/>
              <a:ext cx="1200718" cy="368300"/>
            </a:xfrm>
            <a:prstGeom prst="roundRect">
              <a:avLst/>
            </a:prstGeom>
            <a:grp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78,245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D87E4F-9086-45E9-AF3E-478FF8812CC0}"/>
              </a:ext>
            </a:extLst>
          </p:cNvPr>
          <p:cNvGrpSpPr/>
          <p:nvPr/>
        </p:nvGrpSpPr>
        <p:grpSpPr>
          <a:xfrm>
            <a:off x="59531" y="6454317"/>
            <a:ext cx="1238534" cy="403683"/>
            <a:chOff x="68077" y="6454317"/>
            <a:chExt cx="1238534" cy="403683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AF1C2C83-F099-44EB-BBAA-62AE0815DFBB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5" name="Picture 1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24559A0-75E7-401C-AB57-6F8EC5D2D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02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7" ma:contentTypeDescription="Create a new document." ma:contentTypeScope="" ma:versionID="571e11c5eb0f57803ce0a807acb8b90a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23555bd6f297cf4c0acd9aacdfd8cc7f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86144f90-c7b6-48d0-aae5-f5e9e48cc3df"/>
    <ds:schemaRef ds:uri="0f0ae0ff-29c4-4766-b250-c1a9bee8d430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A3A27E9-4B33-43B9-A464-3297FB237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1850</TotalTime>
  <Words>831</Words>
  <Application>Microsoft Office PowerPoint</Application>
  <PresentationFormat>On-screen Show (4:3)</PresentationFormat>
  <Paragraphs>397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SassoonCRInfantMedium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Duncan Nelson</cp:lastModifiedBy>
  <cp:revision>72</cp:revision>
  <dcterms:created xsi:type="dcterms:W3CDTF">2018-03-17T10:08:43Z</dcterms:created>
  <dcterms:modified xsi:type="dcterms:W3CDTF">2021-09-19T12:32:19Z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