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66" r:id="rId5"/>
    <p:sldId id="365" r:id="rId6"/>
    <p:sldId id="425" r:id="rId7"/>
    <p:sldId id="360" r:id="rId8"/>
    <p:sldId id="412" r:id="rId9"/>
    <p:sldId id="413" r:id="rId10"/>
    <p:sldId id="414" r:id="rId11"/>
    <p:sldId id="416" r:id="rId12"/>
    <p:sldId id="426" r:id="rId13"/>
    <p:sldId id="418" r:id="rId14"/>
    <p:sldId id="419" r:id="rId15"/>
    <p:sldId id="427" r:id="rId16"/>
    <p:sldId id="428" r:id="rId17"/>
    <p:sldId id="429" r:id="rId18"/>
    <p:sldId id="355" r:id="rId19"/>
    <p:sldId id="422" r:id="rId20"/>
    <p:sldId id="430" r:id="rId21"/>
    <p:sldId id="43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2E3D42-396E-4287-A303-57445A132056}" v="11" dt="2019-07-03T13:10:29.3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na Szilvasy" userId="59fb472d-eed4-4f11-9686-c2c8db02a2cd" providerId="ADAL" clId="{9E2E3D42-396E-4287-A303-57445A132056}"/>
    <pc:docChg chg="undo custSel addSld delSld modSld">
      <pc:chgData name="Davina Szilvasy" userId="59fb472d-eed4-4f11-9686-c2c8db02a2cd" providerId="ADAL" clId="{9E2E3D42-396E-4287-A303-57445A132056}" dt="2019-07-03T13:11:16.989" v="175" actId="2696"/>
      <pc:docMkLst>
        <pc:docMk/>
      </pc:docMkLst>
      <pc:sldChg chg="addSp delSp modSp">
        <pc:chgData name="Davina Szilvasy" userId="59fb472d-eed4-4f11-9686-c2c8db02a2cd" providerId="ADAL" clId="{9E2E3D42-396E-4287-A303-57445A132056}" dt="2019-07-03T12:35:10.161" v="17" actId="20577"/>
        <pc:sldMkLst>
          <pc:docMk/>
          <pc:sldMk cId="636014570" sldId="314"/>
        </pc:sldMkLst>
        <pc:spChg chg="mod">
          <ac:chgData name="Davina Szilvasy" userId="59fb472d-eed4-4f11-9686-c2c8db02a2cd" providerId="ADAL" clId="{9E2E3D42-396E-4287-A303-57445A132056}" dt="2019-07-03T12:33:03.429" v="1" actId="20577"/>
          <ac:spMkLst>
            <pc:docMk/>
            <pc:sldMk cId="636014570" sldId="314"/>
            <ac:spMk id="11" creationId="{B2DB7C3E-2EE2-4916-94DE-C8BD601C3A8C}"/>
          </ac:spMkLst>
        </pc:spChg>
        <pc:spChg chg="mod">
          <ac:chgData name="Davina Szilvasy" userId="59fb472d-eed4-4f11-9686-c2c8db02a2cd" providerId="ADAL" clId="{9E2E3D42-396E-4287-A303-57445A132056}" dt="2019-07-03T12:35:10.161" v="17" actId="20577"/>
          <ac:spMkLst>
            <pc:docMk/>
            <pc:sldMk cId="636014570" sldId="314"/>
            <ac:spMk id="19" creationId="{5252A847-DE45-4FA3-A1F8-EEBEB845FF8E}"/>
          </ac:spMkLst>
        </pc:spChg>
        <pc:picChg chg="del">
          <ac:chgData name="Davina Szilvasy" userId="59fb472d-eed4-4f11-9686-c2c8db02a2cd" providerId="ADAL" clId="{9E2E3D42-396E-4287-A303-57445A132056}" dt="2019-07-03T12:33:00.415" v="0" actId="478"/>
          <ac:picMkLst>
            <pc:docMk/>
            <pc:sldMk cId="636014570" sldId="314"/>
            <ac:picMk id="3" creationId="{E5223FDA-179F-4C63-9625-726F3BDF562F}"/>
          </ac:picMkLst>
        </pc:picChg>
        <pc:picChg chg="add mod">
          <ac:chgData name="Davina Szilvasy" userId="59fb472d-eed4-4f11-9686-c2c8db02a2cd" providerId="ADAL" clId="{9E2E3D42-396E-4287-A303-57445A132056}" dt="2019-07-03T12:33:41.296" v="10" actId="1076"/>
          <ac:picMkLst>
            <pc:docMk/>
            <pc:sldMk cId="636014570" sldId="314"/>
            <ac:picMk id="12" creationId="{11C40F6F-2A81-48ED-8D76-C725694A9C1C}"/>
          </ac:picMkLst>
        </pc:picChg>
      </pc:sldChg>
      <pc:sldChg chg="modSp">
        <pc:chgData name="Davina Szilvasy" userId="59fb472d-eed4-4f11-9686-c2c8db02a2cd" providerId="ADAL" clId="{9E2E3D42-396E-4287-A303-57445A132056}" dt="2019-07-03T12:36:50.718" v="67" actId="20577"/>
        <pc:sldMkLst>
          <pc:docMk/>
          <pc:sldMk cId="1071900124" sldId="355"/>
        </pc:sldMkLst>
        <pc:spChg chg="mod">
          <ac:chgData name="Davina Szilvasy" userId="59fb472d-eed4-4f11-9686-c2c8db02a2cd" providerId="ADAL" clId="{9E2E3D42-396E-4287-A303-57445A132056}" dt="2019-07-03T12:36:50.718" v="67" actId="20577"/>
          <ac:spMkLst>
            <pc:docMk/>
            <pc:sldMk cId="1071900124" sldId="355"/>
            <ac:spMk id="11" creationId="{7C8C692B-5536-47E8-BAE4-A49DB528B4D7}"/>
          </ac:spMkLst>
        </pc:spChg>
      </pc:sldChg>
      <pc:sldChg chg="modSp">
        <pc:chgData name="Davina Szilvasy" userId="59fb472d-eed4-4f11-9686-c2c8db02a2cd" providerId="ADAL" clId="{9E2E3D42-396E-4287-A303-57445A132056}" dt="2019-07-03T13:09:58.786" v="139" actId="1036"/>
        <pc:sldMkLst>
          <pc:docMk/>
          <pc:sldMk cId="3263155663" sldId="416"/>
        </pc:sldMkLst>
        <pc:spChg chg="mod">
          <ac:chgData name="Davina Szilvasy" userId="59fb472d-eed4-4f11-9686-c2c8db02a2cd" providerId="ADAL" clId="{9E2E3D42-396E-4287-A303-57445A132056}" dt="2019-07-03T13:09:38.111" v="135" actId="14100"/>
          <ac:spMkLst>
            <pc:docMk/>
            <pc:sldMk cId="3263155663" sldId="416"/>
            <ac:spMk id="15" creationId="{C0C38266-C540-4DB7-9385-D0EC07863ABA}"/>
          </ac:spMkLst>
        </pc:spChg>
        <pc:spChg chg="mod">
          <ac:chgData name="Davina Szilvasy" userId="59fb472d-eed4-4f11-9686-c2c8db02a2cd" providerId="ADAL" clId="{9E2E3D42-396E-4287-A303-57445A132056}" dt="2019-07-03T13:09:58.786" v="139" actId="1036"/>
          <ac:spMkLst>
            <pc:docMk/>
            <pc:sldMk cId="3263155663" sldId="416"/>
            <ac:spMk id="16" creationId="{37D10332-6111-4394-BFCC-B3442651AE3B}"/>
          </ac:spMkLst>
        </pc:spChg>
        <pc:spChg chg="mod">
          <ac:chgData name="Davina Szilvasy" userId="59fb472d-eed4-4f11-9686-c2c8db02a2cd" providerId="ADAL" clId="{9E2E3D42-396E-4287-A303-57445A132056}" dt="2019-07-03T13:09:38.111" v="135" actId="14100"/>
          <ac:spMkLst>
            <pc:docMk/>
            <pc:sldMk cId="3263155663" sldId="416"/>
            <ac:spMk id="22" creationId="{186DB6BF-B4ED-4987-8560-4CCFB45933DB}"/>
          </ac:spMkLst>
        </pc:spChg>
        <pc:spChg chg="mod">
          <ac:chgData name="Davina Szilvasy" userId="59fb472d-eed4-4f11-9686-c2c8db02a2cd" providerId="ADAL" clId="{9E2E3D42-396E-4287-A303-57445A132056}" dt="2019-07-03T13:09:58.786" v="139" actId="1036"/>
          <ac:spMkLst>
            <pc:docMk/>
            <pc:sldMk cId="3263155663" sldId="416"/>
            <ac:spMk id="23" creationId="{6536AD8B-DD8D-4CC9-BDB1-9C2E1A86D6E4}"/>
          </ac:spMkLst>
        </pc:spChg>
        <pc:spChg chg="mod">
          <ac:chgData name="Davina Szilvasy" userId="59fb472d-eed4-4f11-9686-c2c8db02a2cd" providerId="ADAL" clId="{9E2E3D42-396E-4287-A303-57445A132056}" dt="2019-07-03T13:09:38.111" v="135" actId="14100"/>
          <ac:spMkLst>
            <pc:docMk/>
            <pc:sldMk cId="3263155663" sldId="416"/>
            <ac:spMk id="25" creationId="{5090E12B-5465-4E17-9CA6-1BFB0D73F2DA}"/>
          </ac:spMkLst>
        </pc:spChg>
        <pc:spChg chg="mod">
          <ac:chgData name="Davina Szilvasy" userId="59fb472d-eed4-4f11-9686-c2c8db02a2cd" providerId="ADAL" clId="{9E2E3D42-396E-4287-A303-57445A132056}" dt="2019-07-03T13:09:58.786" v="139" actId="1036"/>
          <ac:spMkLst>
            <pc:docMk/>
            <pc:sldMk cId="3263155663" sldId="416"/>
            <ac:spMk id="26" creationId="{C64415AB-CE19-477B-A9D3-867B63315ACA}"/>
          </ac:spMkLst>
        </pc:spChg>
        <pc:spChg chg="mod">
          <ac:chgData name="Davina Szilvasy" userId="59fb472d-eed4-4f11-9686-c2c8db02a2cd" providerId="ADAL" clId="{9E2E3D42-396E-4287-A303-57445A132056}" dt="2019-07-03T13:09:38.111" v="135" actId="14100"/>
          <ac:spMkLst>
            <pc:docMk/>
            <pc:sldMk cId="3263155663" sldId="416"/>
            <ac:spMk id="27" creationId="{6EE47BEF-8379-487D-9D8F-F47DA5E2D8A0}"/>
          </ac:spMkLst>
        </pc:spChg>
        <pc:spChg chg="mod">
          <ac:chgData name="Davina Szilvasy" userId="59fb472d-eed4-4f11-9686-c2c8db02a2cd" providerId="ADAL" clId="{9E2E3D42-396E-4287-A303-57445A132056}" dt="2019-07-03T13:09:58.786" v="139" actId="1036"/>
          <ac:spMkLst>
            <pc:docMk/>
            <pc:sldMk cId="3263155663" sldId="416"/>
            <ac:spMk id="28" creationId="{62030167-17FD-426A-900B-6ECFE28B6392}"/>
          </ac:spMkLst>
        </pc:spChg>
        <pc:spChg chg="mod">
          <ac:chgData name="Davina Szilvasy" userId="59fb472d-eed4-4f11-9686-c2c8db02a2cd" providerId="ADAL" clId="{9E2E3D42-396E-4287-A303-57445A132056}" dt="2019-07-03T13:09:38.111" v="135" actId="14100"/>
          <ac:spMkLst>
            <pc:docMk/>
            <pc:sldMk cId="3263155663" sldId="416"/>
            <ac:spMk id="29" creationId="{B77A0BC9-5676-494B-9B2D-8B9E5469DEA7}"/>
          </ac:spMkLst>
        </pc:spChg>
        <pc:spChg chg="mod">
          <ac:chgData name="Davina Szilvasy" userId="59fb472d-eed4-4f11-9686-c2c8db02a2cd" providerId="ADAL" clId="{9E2E3D42-396E-4287-A303-57445A132056}" dt="2019-07-03T13:09:38.111" v="135" actId="14100"/>
          <ac:spMkLst>
            <pc:docMk/>
            <pc:sldMk cId="3263155663" sldId="416"/>
            <ac:spMk id="30" creationId="{3C74D740-BE8F-4FD9-9D1E-B6B55F6AF447}"/>
          </ac:spMkLst>
        </pc:spChg>
        <pc:spChg chg="mod">
          <ac:chgData name="Davina Szilvasy" userId="59fb472d-eed4-4f11-9686-c2c8db02a2cd" providerId="ADAL" clId="{9E2E3D42-396E-4287-A303-57445A132056}" dt="2019-07-03T13:09:38.111" v="135" actId="14100"/>
          <ac:spMkLst>
            <pc:docMk/>
            <pc:sldMk cId="3263155663" sldId="416"/>
            <ac:spMk id="31" creationId="{082C5B8E-BCB9-41EC-84F4-A45055243BE5}"/>
          </ac:spMkLst>
        </pc:spChg>
        <pc:spChg chg="mod">
          <ac:chgData name="Davina Szilvasy" userId="59fb472d-eed4-4f11-9686-c2c8db02a2cd" providerId="ADAL" clId="{9E2E3D42-396E-4287-A303-57445A132056}" dt="2019-07-03T13:09:38.111" v="135" actId="14100"/>
          <ac:spMkLst>
            <pc:docMk/>
            <pc:sldMk cId="3263155663" sldId="416"/>
            <ac:spMk id="32" creationId="{9943924F-2CCD-42F7-A2B3-7B39340B54E0}"/>
          </ac:spMkLst>
        </pc:spChg>
        <pc:spChg chg="mod">
          <ac:chgData name="Davina Szilvasy" userId="59fb472d-eed4-4f11-9686-c2c8db02a2cd" providerId="ADAL" clId="{9E2E3D42-396E-4287-A303-57445A132056}" dt="2019-07-03T13:09:38.111" v="135" actId="14100"/>
          <ac:spMkLst>
            <pc:docMk/>
            <pc:sldMk cId="3263155663" sldId="416"/>
            <ac:spMk id="39" creationId="{5688A536-DAEF-4838-8044-4AE669145C9F}"/>
          </ac:spMkLst>
        </pc:spChg>
        <pc:spChg chg="mod">
          <ac:chgData name="Davina Szilvasy" userId="59fb472d-eed4-4f11-9686-c2c8db02a2cd" providerId="ADAL" clId="{9E2E3D42-396E-4287-A303-57445A132056}" dt="2019-07-03T13:09:58.786" v="139" actId="1036"/>
          <ac:spMkLst>
            <pc:docMk/>
            <pc:sldMk cId="3263155663" sldId="416"/>
            <ac:spMk id="40" creationId="{15CD9BF4-714C-4529-8426-FDFC4D4536D1}"/>
          </ac:spMkLst>
        </pc:spChg>
        <pc:spChg chg="mod">
          <ac:chgData name="Davina Szilvasy" userId="59fb472d-eed4-4f11-9686-c2c8db02a2cd" providerId="ADAL" clId="{9E2E3D42-396E-4287-A303-57445A132056}" dt="2019-07-03T13:09:38.111" v="135" actId="14100"/>
          <ac:spMkLst>
            <pc:docMk/>
            <pc:sldMk cId="3263155663" sldId="416"/>
            <ac:spMk id="41" creationId="{AF4F41AF-3045-439C-A0B0-4AD4D56EB286}"/>
          </ac:spMkLst>
        </pc:spChg>
        <pc:spChg chg="mod">
          <ac:chgData name="Davina Szilvasy" userId="59fb472d-eed4-4f11-9686-c2c8db02a2cd" providerId="ADAL" clId="{9E2E3D42-396E-4287-A303-57445A132056}" dt="2019-07-03T13:09:58.786" v="139" actId="1036"/>
          <ac:spMkLst>
            <pc:docMk/>
            <pc:sldMk cId="3263155663" sldId="416"/>
            <ac:spMk id="42" creationId="{886705A8-A649-4814-A3DB-6306319DB5FE}"/>
          </ac:spMkLst>
        </pc:spChg>
      </pc:sldChg>
      <pc:sldChg chg="modSp del">
        <pc:chgData name="Davina Szilvasy" userId="59fb472d-eed4-4f11-9686-c2c8db02a2cd" providerId="ADAL" clId="{9E2E3D42-396E-4287-A303-57445A132056}" dt="2019-07-03T13:11:16.989" v="175" actId="2696"/>
        <pc:sldMkLst>
          <pc:docMk/>
          <pc:sldMk cId="1733632626" sldId="417"/>
        </pc:sldMkLst>
        <pc:spChg chg="mod">
          <ac:chgData name="Davina Szilvasy" userId="59fb472d-eed4-4f11-9686-c2c8db02a2cd" providerId="ADAL" clId="{9E2E3D42-396E-4287-A303-57445A132056}" dt="2019-07-03T13:10:23.324" v="144" actId="14100"/>
          <ac:spMkLst>
            <pc:docMk/>
            <pc:sldMk cId="1733632626" sldId="417"/>
            <ac:spMk id="24" creationId="{D7D501B9-A1D8-4186-AD9C-D324C559582D}"/>
          </ac:spMkLst>
        </pc:spChg>
        <pc:spChg chg="mod">
          <ac:chgData name="Davina Szilvasy" userId="59fb472d-eed4-4f11-9686-c2c8db02a2cd" providerId="ADAL" clId="{9E2E3D42-396E-4287-A303-57445A132056}" dt="2019-07-03T13:10:23.324" v="144" actId="14100"/>
          <ac:spMkLst>
            <pc:docMk/>
            <pc:sldMk cId="1733632626" sldId="417"/>
            <ac:spMk id="33" creationId="{2C366AFE-6E04-4657-ABED-B57C6B33B50C}"/>
          </ac:spMkLst>
        </pc:spChg>
        <pc:spChg chg="mod">
          <ac:chgData name="Davina Szilvasy" userId="59fb472d-eed4-4f11-9686-c2c8db02a2cd" providerId="ADAL" clId="{9E2E3D42-396E-4287-A303-57445A132056}" dt="2019-07-03T13:10:23.324" v="144" actId="14100"/>
          <ac:spMkLst>
            <pc:docMk/>
            <pc:sldMk cId="1733632626" sldId="417"/>
            <ac:spMk id="34" creationId="{DD2F5D7A-F69E-4FB0-94AC-53C415FE1A00}"/>
          </ac:spMkLst>
        </pc:spChg>
        <pc:spChg chg="mod">
          <ac:chgData name="Davina Szilvasy" userId="59fb472d-eed4-4f11-9686-c2c8db02a2cd" providerId="ADAL" clId="{9E2E3D42-396E-4287-A303-57445A132056}" dt="2019-07-03T13:10:23.324" v="144" actId="14100"/>
          <ac:spMkLst>
            <pc:docMk/>
            <pc:sldMk cId="1733632626" sldId="417"/>
            <ac:spMk id="36" creationId="{94A4FF43-AC87-427E-838B-B63ABB76475B}"/>
          </ac:spMkLst>
        </pc:spChg>
        <pc:spChg chg="mod">
          <ac:chgData name="Davina Szilvasy" userId="59fb472d-eed4-4f11-9686-c2c8db02a2cd" providerId="ADAL" clId="{9E2E3D42-396E-4287-A303-57445A132056}" dt="2019-07-03T13:10:23.324" v="144" actId="14100"/>
          <ac:spMkLst>
            <pc:docMk/>
            <pc:sldMk cId="1733632626" sldId="417"/>
            <ac:spMk id="38" creationId="{63C52874-1CAD-41A5-8C84-94522C4595C4}"/>
          </ac:spMkLst>
        </pc:spChg>
        <pc:spChg chg="mod">
          <ac:chgData name="Davina Szilvasy" userId="59fb472d-eed4-4f11-9686-c2c8db02a2cd" providerId="ADAL" clId="{9E2E3D42-396E-4287-A303-57445A132056}" dt="2019-07-03T13:10:23.324" v="144" actId="14100"/>
          <ac:spMkLst>
            <pc:docMk/>
            <pc:sldMk cId="1733632626" sldId="417"/>
            <ac:spMk id="43" creationId="{A1816DF4-11FC-448E-BAD4-5C2ADB8FECD1}"/>
          </ac:spMkLst>
        </pc:spChg>
        <pc:spChg chg="mod">
          <ac:chgData name="Davina Szilvasy" userId="59fb472d-eed4-4f11-9686-c2c8db02a2cd" providerId="ADAL" clId="{9E2E3D42-396E-4287-A303-57445A132056}" dt="2019-07-03T13:10:23.324" v="144" actId="14100"/>
          <ac:spMkLst>
            <pc:docMk/>
            <pc:sldMk cId="1733632626" sldId="417"/>
            <ac:spMk id="44" creationId="{A92E4054-2571-4F6B-99B0-A2BF0DA709C6}"/>
          </ac:spMkLst>
        </pc:spChg>
        <pc:spChg chg="mod">
          <ac:chgData name="Davina Szilvasy" userId="59fb472d-eed4-4f11-9686-c2c8db02a2cd" providerId="ADAL" clId="{9E2E3D42-396E-4287-A303-57445A132056}" dt="2019-07-03T13:10:23.324" v="144" actId="14100"/>
          <ac:spMkLst>
            <pc:docMk/>
            <pc:sldMk cId="1733632626" sldId="417"/>
            <ac:spMk id="45" creationId="{08C8CF2B-EED5-4347-89D4-498EE23E1CCA}"/>
          </ac:spMkLst>
        </pc:spChg>
        <pc:spChg chg="mod">
          <ac:chgData name="Davina Szilvasy" userId="59fb472d-eed4-4f11-9686-c2c8db02a2cd" providerId="ADAL" clId="{9E2E3D42-396E-4287-A303-57445A132056}" dt="2019-07-03T13:10:23.324" v="144" actId="14100"/>
          <ac:spMkLst>
            <pc:docMk/>
            <pc:sldMk cId="1733632626" sldId="417"/>
            <ac:spMk id="46" creationId="{82F879A0-2E3A-424B-89E0-4D45D9F4DB25}"/>
          </ac:spMkLst>
        </pc:spChg>
        <pc:spChg chg="mod">
          <ac:chgData name="Davina Szilvasy" userId="59fb472d-eed4-4f11-9686-c2c8db02a2cd" providerId="ADAL" clId="{9E2E3D42-396E-4287-A303-57445A132056}" dt="2019-07-03T13:10:23.324" v="144" actId="14100"/>
          <ac:spMkLst>
            <pc:docMk/>
            <pc:sldMk cId="1733632626" sldId="417"/>
            <ac:spMk id="48" creationId="{6885689A-84B6-4CF0-8B1B-9892DC90A2E4}"/>
          </ac:spMkLst>
        </pc:spChg>
        <pc:spChg chg="mod">
          <ac:chgData name="Davina Szilvasy" userId="59fb472d-eed4-4f11-9686-c2c8db02a2cd" providerId="ADAL" clId="{9E2E3D42-396E-4287-A303-57445A132056}" dt="2019-07-03T13:10:23.324" v="144" actId="14100"/>
          <ac:spMkLst>
            <pc:docMk/>
            <pc:sldMk cId="1733632626" sldId="417"/>
            <ac:spMk id="49" creationId="{22E53941-22D9-4050-A2E7-6801F8346931}"/>
          </ac:spMkLst>
        </pc:spChg>
        <pc:spChg chg="mod">
          <ac:chgData name="Davina Szilvasy" userId="59fb472d-eed4-4f11-9686-c2c8db02a2cd" providerId="ADAL" clId="{9E2E3D42-396E-4287-A303-57445A132056}" dt="2019-07-03T13:10:23.324" v="144" actId="14100"/>
          <ac:spMkLst>
            <pc:docMk/>
            <pc:sldMk cId="1733632626" sldId="417"/>
            <ac:spMk id="50" creationId="{41C7762F-0B5B-4A20-B24D-81C3E5FD7FEC}"/>
          </ac:spMkLst>
        </pc:spChg>
        <pc:spChg chg="mod">
          <ac:chgData name="Davina Szilvasy" userId="59fb472d-eed4-4f11-9686-c2c8db02a2cd" providerId="ADAL" clId="{9E2E3D42-396E-4287-A303-57445A132056}" dt="2019-07-03T13:10:23.324" v="144" actId="14100"/>
          <ac:spMkLst>
            <pc:docMk/>
            <pc:sldMk cId="1733632626" sldId="417"/>
            <ac:spMk id="51" creationId="{0786ABF8-8981-4441-8CD6-38F43D46ABD3}"/>
          </ac:spMkLst>
        </pc:spChg>
        <pc:spChg chg="mod">
          <ac:chgData name="Davina Szilvasy" userId="59fb472d-eed4-4f11-9686-c2c8db02a2cd" providerId="ADAL" clId="{9E2E3D42-396E-4287-A303-57445A132056}" dt="2019-07-03T13:10:23.324" v="144" actId="14100"/>
          <ac:spMkLst>
            <pc:docMk/>
            <pc:sldMk cId="1733632626" sldId="417"/>
            <ac:spMk id="52" creationId="{9BBF15F7-B6B4-4C02-9862-3B183EFB92DC}"/>
          </ac:spMkLst>
        </pc:spChg>
        <pc:spChg chg="mod">
          <ac:chgData name="Davina Szilvasy" userId="59fb472d-eed4-4f11-9686-c2c8db02a2cd" providerId="ADAL" clId="{9E2E3D42-396E-4287-A303-57445A132056}" dt="2019-07-03T13:10:23.324" v="144" actId="14100"/>
          <ac:spMkLst>
            <pc:docMk/>
            <pc:sldMk cId="1733632626" sldId="417"/>
            <ac:spMk id="53" creationId="{5B6D5F10-6ED2-4BB4-BF85-B9453D8EB0D4}"/>
          </ac:spMkLst>
        </pc:spChg>
        <pc:spChg chg="mod">
          <ac:chgData name="Davina Szilvasy" userId="59fb472d-eed4-4f11-9686-c2c8db02a2cd" providerId="ADAL" clId="{9E2E3D42-396E-4287-A303-57445A132056}" dt="2019-07-03T13:10:23.324" v="144" actId="14100"/>
          <ac:spMkLst>
            <pc:docMk/>
            <pc:sldMk cId="1733632626" sldId="417"/>
            <ac:spMk id="54" creationId="{03CEE3EC-2998-44C3-8DAD-A0EB61B05A09}"/>
          </ac:spMkLst>
        </pc:spChg>
        <pc:spChg chg="mod">
          <ac:chgData name="Davina Szilvasy" userId="59fb472d-eed4-4f11-9686-c2c8db02a2cd" providerId="ADAL" clId="{9E2E3D42-396E-4287-A303-57445A132056}" dt="2019-07-03T13:10:23.324" v="144" actId="14100"/>
          <ac:spMkLst>
            <pc:docMk/>
            <pc:sldMk cId="1733632626" sldId="417"/>
            <ac:spMk id="55" creationId="{ED987C74-F25E-405C-B3E7-29BA336746BE}"/>
          </ac:spMkLst>
        </pc:spChg>
        <pc:spChg chg="mod">
          <ac:chgData name="Davina Szilvasy" userId="59fb472d-eed4-4f11-9686-c2c8db02a2cd" providerId="ADAL" clId="{9E2E3D42-396E-4287-A303-57445A132056}" dt="2019-07-03T13:10:23.324" v="144" actId="14100"/>
          <ac:spMkLst>
            <pc:docMk/>
            <pc:sldMk cId="1733632626" sldId="417"/>
            <ac:spMk id="56" creationId="{90E29ABC-E5F4-40F0-A99B-748AC689740E}"/>
          </ac:spMkLst>
        </pc:spChg>
        <pc:spChg chg="mod">
          <ac:chgData name="Davina Szilvasy" userId="59fb472d-eed4-4f11-9686-c2c8db02a2cd" providerId="ADAL" clId="{9E2E3D42-396E-4287-A303-57445A132056}" dt="2019-07-03T13:10:23.324" v="144" actId="14100"/>
          <ac:spMkLst>
            <pc:docMk/>
            <pc:sldMk cId="1733632626" sldId="417"/>
            <ac:spMk id="57" creationId="{9B62FE2C-9D5D-4246-8F9D-1DCAB36ACBC2}"/>
          </ac:spMkLst>
        </pc:spChg>
        <pc:spChg chg="mod">
          <ac:chgData name="Davina Szilvasy" userId="59fb472d-eed4-4f11-9686-c2c8db02a2cd" providerId="ADAL" clId="{9E2E3D42-396E-4287-A303-57445A132056}" dt="2019-07-03T13:10:23.324" v="144" actId="14100"/>
          <ac:spMkLst>
            <pc:docMk/>
            <pc:sldMk cId="1733632626" sldId="417"/>
            <ac:spMk id="58" creationId="{D8B866DA-539B-4004-A5B6-FAF0DB77D034}"/>
          </ac:spMkLst>
        </pc:spChg>
      </pc:sldChg>
      <pc:sldChg chg="addSp delSp modSp">
        <pc:chgData name="Davina Szilvasy" userId="59fb472d-eed4-4f11-9686-c2c8db02a2cd" providerId="ADAL" clId="{9E2E3D42-396E-4287-A303-57445A132056}" dt="2019-07-03T12:36:25.777" v="63" actId="20577"/>
        <pc:sldMkLst>
          <pc:docMk/>
          <pc:sldMk cId="3523303529" sldId="420"/>
        </pc:sldMkLst>
        <pc:spChg chg="mod">
          <ac:chgData name="Davina Szilvasy" userId="59fb472d-eed4-4f11-9686-c2c8db02a2cd" providerId="ADAL" clId="{9E2E3D42-396E-4287-A303-57445A132056}" dt="2019-07-03T12:35:53.075" v="46" actId="20577"/>
          <ac:spMkLst>
            <pc:docMk/>
            <pc:sldMk cId="3523303529" sldId="420"/>
            <ac:spMk id="11" creationId="{B2DB7C3E-2EE2-4916-94DE-C8BD601C3A8C}"/>
          </ac:spMkLst>
        </pc:spChg>
        <pc:spChg chg="mod">
          <ac:chgData name="Davina Szilvasy" userId="59fb472d-eed4-4f11-9686-c2c8db02a2cd" providerId="ADAL" clId="{9E2E3D42-396E-4287-A303-57445A132056}" dt="2019-07-03T12:36:25.777" v="63" actId="20577"/>
          <ac:spMkLst>
            <pc:docMk/>
            <pc:sldMk cId="3523303529" sldId="420"/>
            <ac:spMk id="19" creationId="{5252A847-DE45-4FA3-A1F8-EEBEB845FF8E}"/>
          </ac:spMkLst>
        </pc:spChg>
        <pc:picChg chg="del">
          <ac:chgData name="Davina Szilvasy" userId="59fb472d-eed4-4f11-9686-c2c8db02a2cd" providerId="ADAL" clId="{9E2E3D42-396E-4287-A303-57445A132056}" dt="2019-07-03T12:35:15.437" v="18" actId="478"/>
          <ac:picMkLst>
            <pc:docMk/>
            <pc:sldMk cId="3523303529" sldId="420"/>
            <ac:picMk id="3" creationId="{E5223FDA-179F-4C63-9625-726F3BDF562F}"/>
          </ac:picMkLst>
        </pc:picChg>
        <pc:picChg chg="add">
          <ac:chgData name="Davina Szilvasy" userId="59fb472d-eed4-4f11-9686-c2c8db02a2cd" providerId="ADAL" clId="{9E2E3D42-396E-4287-A303-57445A132056}" dt="2019-07-03T12:35:30.555" v="30"/>
          <ac:picMkLst>
            <pc:docMk/>
            <pc:sldMk cId="3523303529" sldId="420"/>
            <ac:picMk id="12" creationId="{889E32CA-F6E4-44F4-8802-5912834D3AFE}"/>
          </ac:picMkLst>
        </pc:picChg>
      </pc:sldChg>
      <pc:sldChg chg="addSp delSp modSp">
        <pc:chgData name="Davina Szilvasy" userId="59fb472d-eed4-4f11-9686-c2c8db02a2cd" providerId="ADAL" clId="{9E2E3D42-396E-4287-A303-57445A132056}" dt="2019-07-03T12:36:36.689" v="65" actId="20577"/>
        <pc:sldMkLst>
          <pc:docMk/>
          <pc:sldMk cId="3283630671" sldId="421"/>
        </pc:sldMkLst>
        <pc:spChg chg="mod">
          <ac:chgData name="Davina Szilvasy" userId="59fb472d-eed4-4f11-9686-c2c8db02a2cd" providerId="ADAL" clId="{9E2E3D42-396E-4287-A303-57445A132056}" dt="2019-07-03T12:35:58.667" v="47" actId="20577"/>
          <ac:spMkLst>
            <pc:docMk/>
            <pc:sldMk cId="3283630671" sldId="421"/>
            <ac:spMk id="11" creationId="{B2DB7C3E-2EE2-4916-94DE-C8BD601C3A8C}"/>
          </ac:spMkLst>
        </pc:spChg>
        <pc:spChg chg="mod">
          <ac:chgData name="Davina Szilvasy" userId="59fb472d-eed4-4f11-9686-c2c8db02a2cd" providerId="ADAL" clId="{9E2E3D42-396E-4287-A303-57445A132056}" dt="2019-07-03T12:36:36.689" v="65" actId="20577"/>
          <ac:spMkLst>
            <pc:docMk/>
            <pc:sldMk cId="3283630671" sldId="421"/>
            <ac:spMk id="19" creationId="{5252A847-DE45-4FA3-A1F8-EEBEB845FF8E}"/>
          </ac:spMkLst>
        </pc:spChg>
        <pc:picChg chg="del">
          <ac:chgData name="Davina Szilvasy" userId="59fb472d-eed4-4f11-9686-c2c8db02a2cd" providerId="ADAL" clId="{9E2E3D42-396E-4287-A303-57445A132056}" dt="2019-07-03T12:35:33.466" v="31" actId="478"/>
          <ac:picMkLst>
            <pc:docMk/>
            <pc:sldMk cId="3283630671" sldId="421"/>
            <ac:picMk id="3" creationId="{E5223FDA-179F-4C63-9625-726F3BDF562F}"/>
          </ac:picMkLst>
        </pc:picChg>
        <pc:picChg chg="add">
          <ac:chgData name="Davina Szilvasy" userId="59fb472d-eed4-4f11-9686-c2c8db02a2cd" providerId="ADAL" clId="{9E2E3D42-396E-4287-A303-57445A132056}" dt="2019-07-03T12:35:41.598" v="41"/>
          <ac:picMkLst>
            <pc:docMk/>
            <pc:sldMk cId="3283630671" sldId="421"/>
            <ac:picMk id="12" creationId="{B3EF8E20-16B7-4C61-857C-D11602E2268C}"/>
          </ac:picMkLst>
        </pc:picChg>
      </pc:sldChg>
      <pc:sldChg chg="modSp">
        <pc:chgData name="Davina Szilvasy" userId="59fb472d-eed4-4f11-9686-c2c8db02a2cd" providerId="ADAL" clId="{9E2E3D42-396E-4287-A303-57445A132056}" dt="2019-07-03T12:36:55.815" v="69" actId="20577"/>
        <pc:sldMkLst>
          <pc:docMk/>
          <pc:sldMk cId="1062028619" sldId="422"/>
        </pc:sldMkLst>
        <pc:spChg chg="mod">
          <ac:chgData name="Davina Szilvasy" userId="59fb472d-eed4-4f11-9686-c2c8db02a2cd" providerId="ADAL" clId="{9E2E3D42-396E-4287-A303-57445A132056}" dt="2019-07-03T12:36:55.815" v="69" actId="20577"/>
          <ac:spMkLst>
            <pc:docMk/>
            <pc:sldMk cId="1062028619" sldId="422"/>
            <ac:spMk id="11" creationId="{7C8C692B-5536-47E8-BAE4-A49DB528B4D7}"/>
          </ac:spMkLst>
        </pc:spChg>
      </pc:sldChg>
      <pc:sldChg chg="delSp">
        <pc:chgData name="Davina Szilvasy" userId="59fb472d-eed4-4f11-9686-c2c8db02a2cd" providerId="ADAL" clId="{9E2E3D42-396E-4287-A303-57445A132056}" dt="2019-07-03T12:37:09.760" v="70" actId="478"/>
        <pc:sldMkLst>
          <pc:docMk/>
          <pc:sldMk cId="556158633" sldId="423"/>
        </pc:sldMkLst>
        <pc:graphicFrameChg chg="del">
          <ac:chgData name="Davina Szilvasy" userId="59fb472d-eed4-4f11-9686-c2c8db02a2cd" providerId="ADAL" clId="{9E2E3D42-396E-4287-A303-57445A132056}" dt="2019-07-03T12:37:09.760" v="70" actId="478"/>
          <ac:graphicFrameMkLst>
            <pc:docMk/>
            <pc:sldMk cId="556158633" sldId="423"/>
            <ac:graphicFrameMk id="16" creationId="{7B855BA5-8EDA-4505-B29D-76511D401A21}"/>
          </ac:graphicFrameMkLst>
        </pc:graphicFrameChg>
      </pc:sldChg>
      <pc:sldChg chg="delSp modSp">
        <pc:chgData name="Davina Szilvasy" userId="59fb472d-eed4-4f11-9686-c2c8db02a2cd" providerId="ADAL" clId="{9E2E3D42-396E-4287-A303-57445A132056}" dt="2019-07-03T12:37:58.125" v="131" actId="207"/>
        <pc:sldMkLst>
          <pc:docMk/>
          <pc:sldMk cId="2251995474" sldId="424"/>
        </pc:sldMkLst>
        <pc:spChg chg="mod">
          <ac:chgData name="Davina Szilvasy" userId="59fb472d-eed4-4f11-9686-c2c8db02a2cd" providerId="ADAL" clId="{9E2E3D42-396E-4287-A303-57445A132056}" dt="2019-07-03T12:37:58.125" v="131" actId="207"/>
          <ac:spMkLst>
            <pc:docMk/>
            <pc:sldMk cId="2251995474" sldId="424"/>
            <ac:spMk id="19" creationId="{5252A847-DE45-4FA3-A1F8-EEBEB845FF8E}"/>
          </ac:spMkLst>
        </pc:spChg>
        <pc:graphicFrameChg chg="del">
          <ac:chgData name="Davina Szilvasy" userId="59fb472d-eed4-4f11-9686-c2c8db02a2cd" providerId="ADAL" clId="{9E2E3D42-396E-4287-A303-57445A132056}" dt="2019-07-03T12:37:23.337" v="71" actId="478"/>
          <ac:graphicFrameMkLst>
            <pc:docMk/>
            <pc:sldMk cId="2251995474" sldId="424"/>
            <ac:graphicFrameMk id="11" creationId="{039CDE2D-A219-4E07-B288-080DBFEE147E}"/>
          </ac:graphicFrameMkLst>
        </pc:graphicFrameChg>
      </pc:sldChg>
      <pc:sldChg chg="addSp modSp add">
        <pc:chgData name="Davina Szilvasy" userId="59fb472d-eed4-4f11-9686-c2c8db02a2cd" providerId="ADAL" clId="{9E2E3D42-396E-4287-A303-57445A132056}" dt="2019-07-03T13:10:57.206" v="174" actId="1036"/>
        <pc:sldMkLst>
          <pc:docMk/>
          <pc:sldMk cId="1923131141" sldId="426"/>
        </pc:sldMkLst>
        <pc:spChg chg="add mod">
          <ac:chgData name="Davina Szilvasy" userId="59fb472d-eed4-4f11-9686-c2c8db02a2cd" providerId="ADAL" clId="{9E2E3D42-396E-4287-A303-57445A132056}" dt="2019-07-03T13:10:33.303" v="154" actId="1036"/>
          <ac:spMkLst>
            <pc:docMk/>
            <pc:sldMk cId="1923131141" sldId="426"/>
            <ac:spMk id="24" creationId="{746C0CF6-87F9-4F3E-B0C7-E288EA936CD3}"/>
          </ac:spMkLst>
        </pc:spChg>
        <pc:spChg chg="add mod">
          <ac:chgData name="Davina Szilvasy" userId="59fb472d-eed4-4f11-9686-c2c8db02a2cd" providerId="ADAL" clId="{9E2E3D42-396E-4287-A303-57445A132056}" dt="2019-07-03T13:10:38.156" v="157" actId="1036"/>
          <ac:spMkLst>
            <pc:docMk/>
            <pc:sldMk cId="1923131141" sldId="426"/>
            <ac:spMk id="33" creationId="{34FF8F80-DA90-4E8C-BFEA-7D0B81E970BC}"/>
          </ac:spMkLst>
        </pc:spChg>
        <pc:spChg chg="add mod">
          <ac:chgData name="Davina Szilvasy" userId="59fb472d-eed4-4f11-9686-c2c8db02a2cd" providerId="ADAL" clId="{9E2E3D42-396E-4287-A303-57445A132056}" dt="2019-07-03T13:10:33.303" v="154" actId="1036"/>
          <ac:spMkLst>
            <pc:docMk/>
            <pc:sldMk cId="1923131141" sldId="426"/>
            <ac:spMk id="34" creationId="{05C1C73E-C52A-49E7-9784-04B1349D12A2}"/>
          </ac:spMkLst>
        </pc:spChg>
        <pc:spChg chg="add mod">
          <ac:chgData name="Davina Szilvasy" userId="59fb472d-eed4-4f11-9686-c2c8db02a2cd" providerId="ADAL" clId="{9E2E3D42-396E-4287-A303-57445A132056}" dt="2019-07-03T13:10:33.303" v="154" actId="1036"/>
          <ac:spMkLst>
            <pc:docMk/>
            <pc:sldMk cId="1923131141" sldId="426"/>
            <ac:spMk id="35" creationId="{9A5654F2-2042-40A0-A831-FBAA6FA77043}"/>
          </ac:spMkLst>
        </pc:spChg>
        <pc:spChg chg="add mod">
          <ac:chgData name="Davina Szilvasy" userId="59fb472d-eed4-4f11-9686-c2c8db02a2cd" providerId="ADAL" clId="{9E2E3D42-396E-4287-A303-57445A132056}" dt="2019-07-03T13:10:33.303" v="154" actId="1036"/>
          <ac:spMkLst>
            <pc:docMk/>
            <pc:sldMk cId="1923131141" sldId="426"/>
            <ac:spMk id="36" creationId="{2487D5D3-200A-4F9F-816E-0635AB062225}"/>
          </ac:spMkLst>
        </pc:spChg>
        <pc:spChg chg="add mod">
          <ac:chgData name="Davina Szilvasy" userId="59fb472d-eed4-4f11-9686-c2c8db02a2cd" providerId="ADAL" clId="{9E2E3D42-396E-4287-A303-57445A132056}" dt="2019-07-03T13:10:43.788" v="162" actId="1036"/>
          <ac:spMkLst>
            <pc:docMk/>
            <pc:sldMk cId="1923131141" sldId="426"/>
            <ac:spMk id="37" creationId="{23D93858-AB8B-40BF-B7F9-6128E8BA111A}"/>
          </ac:spMkLst>
        </pc:spChg>
        <pc:spChg chg="add mod">
          <ac:chgData name="Davina Szilvasy" userId="59fb472d-eed4-4f11-9686-c2c8db02a2cd" providerId="ADAL" clId="{9E2E3D42-396E-4287-A303-57445A132056}" dt="2019-07-03T13:10:33.303" v="154" actId="1036"/>
          <ac:spMkLst>
            <pc:docMk/>
            <pc:sldMk cId="1923131141" sldId="426"/>
            <ac:spMk id="38" creationId="{00D26C8D-F5F4-4A73-8AAD-8EB5E6A21EED}"/>
          </ac:spMkLst>
        </pc:spChg>
        <pc:spChg chg="add mod">
          <ac:chgData name="Davina Szilvasy" userId="59fb472d-eed4-4f11-9686-c2c8db02a2cd" providerId="ADAL" clId="{9E2E3D42-396E-4287-A303-57445A132056}" dt="2019-07-03T13:10:43.788" v="162" actId="1036"/>
          <ac:spMkLst>
            <pc:docMk/>
            <pc:sldMk cId="1923131141" sldId="426"/>
            <ac:spMk id="43" creationId="{619CDFF6-D629-4893-9097-4F22DD111959}"/>
          </ac:spMkLst>
        </pc:spChg>
        <pc:spChg chg="add mod">
          <ac:chgData name="Davina Szilvasy" userId="59fb472d-eed4-4f11-9686-c2c8db02a2cd" providerId="ADAL" clId="{9E2E3D42-396E-4287-A303-57445A132056}" dt="2019-07-03T13:10:41.356" v="160" actId="1036"/>
          <ac:spMkLst>
            <pc:docMk/>
            <pc:sldMk cId="1923131141" sldId="426"/>
            <ac:spMk id="44" creationId="{72A6A57E-4A31-4E5F-A6B8-506536A666E3}"/>
          </ac:spMkLst>
        </pc:spChg>
        <pc:spChg chg="add mod">
          <ac:chgData name="Davina Szilvasy" userId="59fb472d-eed4-4f11-9686-c2c8db02a2cd" providerId="ADAL" clId="{9E2E3D42-396E-4287-A303-57445A132056}" dt="2019-07-03T13:10:33.303" v="154" actId="1036"/>
          <ac:spMkLst>
            <pc:docMk/>
            <pc:sldMk cId="1923131141" sldId="426"/>
            <ac:spMk id="45" creationId="{84AA2718-5F08-46FF-8240-8F298116FCD3}"/>
          </ac:spMkLst>
        </pc:spChg>
        <pc:spChg chg="add mod">
          <ac:chgData name="Davina Szilvasy" userId="59fb472d-eed4-4f11-9686-c2c8db02a2cd" providerId="ADAL" clId="{9E2E3D42-396E-4287-A303-57445A132056}" dt="2019-07-03T13:10:49.838" v="167" actId="1036"/>
          <ac:spMkLst>
            <pc:docMk/>
            <pc:sldMk cId="1923131141" sldId="426"/>
            <ac:spMk id="46" creationId="{DD33EBCC-DB9F-4234-AFD9-45AF3B34A564}"/>
          </ac:spMkLst>
        </pc:spChg>
        <pc:spChg chg="add mod">
          <ac:chgData name="Davina Szilvasy" userId="59fb472d-eed4-4f11-9686-c2c8db02a2cd" providerId="ADAL" clId="{9E2E3D42-396E-4287-A303-57445A132056}" dt="2019-07-03T13:10:33.303" v="154" actId="1036"/>
          <ac:spMkLst>
            <pc:docMk/>
            <pc:sldMk cId="1923131141" sldId="426"/>
            <ac:spMk id="47" creationId="{0F4E025F-9A44-4235-A2E4-DB63A28D6430}"/>
          </ac:spMkLst>
        </pc:spChg>
        <pc:spChg chg="add mod">
          <ac:chgData name="Davina Szilvasy" userId="59fb472d-eed4-4f11-9686-c2c8db02a2cd" providerId="ADAL" clId="{9E2E3D42-396E-4287-A303-57445A132056}" dt="2019-07-03T13:10:49.838" v="167" actId="1036"/>
          <ac:spMkLst>
            <pc:docMk/>
            <pc:sldMk cId="1923131141" sldId="426"/>
            <ac:spMk id="48" creationId="{06C6E7D4-BE1F-4DBF-AAFE-01A85451EA49}"/>
          </ac:spMkLst>
        </pc:spChg>
        <pc:spChg chg="add mod">
          <ac:chgData name="Davina Szilvasy" userId="59fb472d-eed4-4f11-9686-c2c8db02a2cd" providerId="ADAL" clId="{9E2E3D42-396E-4287-A303-57445A132056}" dt="2019-07-03T13:10:47.361" v="165" actId="1036"/>
          <ac:spMkLst>
            <pc:docMk/>
            <pc:sldMk cId="1923131141" sldId="426"/>
            <ac:spMk id="49" creationId="{DB4D058D-FBCC-4437-87EA-DD0A72F416FF}"/>
          </ac:spMkLst>
        </pc:spChg>
        <pc:spChg chg="add mod">
          <ac:chgData name="Davina Szilvasy" userId="59fb472d-eed4-4f11-9686-c2c8db02a2cd" providerId="ADAL" clId="{9E2E3D42-396E-4287-A303-57445A132056}" dt="2019-07-03T13:10:33.303" v="154" actId="1036"/>
          <ac:spMkLst>
            <pc:docMk/>
            <pc:sldMk cId="1923131141" sldId="426"/>
            <ac:spMk id="50" creationId="{BDD054D1-E361-47E1-AC0E-B01803193501}"/>
          </ac:spMkLst>
        </pc:spChg>
        <pc:spChg chg="add mod">
          <ac:chgData name="Davina Szilvasy" userId="59fb472d-eed4-4f11-9686-c2c8db02a2cd" providerId="ADAL" clId="{9E2E3D42-396E-4287-A303-57445A132056}" dt="2019-07-03T13:10:33.303" v="154" actId="1036"/>
          <ac:spMkLst>
            <pc:docMk/>
            <pc:sldMk cId="1923131141" sldId="426"/>
            <ac:spMk id="51" creationId="{BD1BC308-AF19-416B-8792-DE70698CBE3C}"/>
          </ac:spMkLst>
        </pc:spChg>
        <pc:spChg chg="add mod">
          <ac:chgData name="Davina Szilvasy" userId="59fb472d-eed4-4f11-9686-c2c8db02a2cd" providerId="ADAL" clId="{9E2E3D42-396E-4287-A303-57445A132056}" dt="2019-07-03T13:10:57.206" v="174" actId="1036"/>
          <ac:spMkLst>
            <pc:docMk/>
            <pc:sldMk cId="1923131141" sldId="426"/>
            <ac:spMk id="52" creationId="{37B525C6-708C-43DB-A44F-02F0A7654BE8}"/>
          </ac:spMkLst>
        </pc:spChg>
        <pc:spChg chg="add mod">
          <ac:chgData name="Davina Szilvasy" userId="59fb472d-eed4-4f11-9686-c2c8db02a2cd" providerId="ADAL" clId="{9E2E3D42-396E-4287-A303-57445A132056}" dt="2019-07-03T13:10:53.700" v="172" actId="1036"/>
          <ac:spMkLst>
            <pc:docMk/>
            <pc:sldMk cId="1923131141" sldId="426"/>
            <ac:spMk id="53" creationId="{46492572-FBD3-4D50-826A-6672296629B2}"/>
          </ac:spMkLst>
        </pc:spChg>
        <pc:spChg chg="add mod">
          <ac:chgData name="Davina Szilvasy" userId="59fb472d-eed4-4f11-9686-c2c8db02a2cd" providerId="ADAL" clId="{9E2E3D42-396E-4287-A303-57445A132056}" dt="2019-07-03T13:10:57.206" v="174" actId="1036"/>
          <ac:spMkLst>
            <pc:docMk/>
            <pc:sldMk cId="1923131141" sldId="426"/>
            <ac:spMk id="54" creationId="{5EB81213-246B-445B-9D4D-7C284FF10C5F}"/>
          </ac:spMkLst>
        </pc:spChg>
        <pc:spChg chg="add mod">
          <ac:chgData name="Davina Szilvasy" userId="59fb472d-eed4-4f11-9686-c2c8db02a2cd" providerId="ADAL" clId="{9E2E3D42-396E-4287-A303-57445A132056}" dt="2019-07-03T13:10:53.700" v="172" actId="1036"/>
          <ac:spMkLst>
            <pc:docMk/>
            <pc:sldMk cId="1923131141" sldId="426"/>
            <ac:spMk id="55" creationId="{5E8CA3D3-6B00-4DF7-A32D-C2C9F5D5973C}"/>
          </ac:spMkLst>
        </pc:spChg>
      </pc:sldChg>
    </pc:docChg>
  </pc:docChgLst>
  <pc:docChgLst>
    <pc:chgData name="Matt Higgins" userId="b66834d5-eb74-4026-874d-6c93efd557a3" providerId="ADAL" clId="{BD890D69-C8BE-4BDF-A3EA-7BE33E080F1B}"/>
    <pc:docChg chg="undo custSel addSld delSld modSld sldOrd">
      <pc:chgData name="Matt Higgins" userId="b66834d5-eb74-4026-874d-6c93efd557a3" providerId="ADAL" clId="{BD890D69-C8BE-4BDF-A3EA-7BE33E080F1B}" dt="2019-06-28T08:36:12.577" v="1708" actId="20577"/>
      <pc:docMkLst>
        <pc:docMk/>
      </pc:docMkLst>
      <pc:sldChg chg="modSp">
        <pc:chgData name="Matt Higgins" userId="b66834d5-eb74-4026-874d-6c93efd557a3" providerId="ADAL" clId="{BD890D69-C8BE-4BDF-A3EA-7BE33E080F1B}" dt="2019-06-28T07:35:16.012" v="110" actId="20577"/>
        <pc:sldMkLst>
          <pc:docMk/>
          <pc:sldMk cId="2637481266" sldId="256"/>
        </pc:sldMkLst>
        <pc:spChg chg="mod">
          <ac:chgData name="Matt Higgins" userId="b66834d5-eb74-4026-874d-6c93efd557a3" providerId="ADAL" clId="{BD890D69-C8BE-4BDF-A3EA-7BE33E080F1B}" dt="2019-06-28T07:35:16.012" v="110" actId="20577"/>
          <ac:spMkLst>
            <pc:docMk/>
            <pc:sldMk cId="2637481266" sldId="256"/>
            <ac:spMk id="19" creationId="{5252A847-DE45-4FA3-A1F8-EEBEB845FF8E}"/>
          </ac:spMkLst>
        </pc:spChg>
      </pc:sldChg>
      <pc:sldChg chg="addSp delSp modSp ord">
        <pc:chgData name="Matt Higgins" userId="b66834d5-eb74-4026-874d-6c93efd557a3" providerId="ADAL" clId="{BD890D69-C8BE-4BDF-A3EA-7BE33E080F1B}" dt="2019-06-28T08:36:00.085" v="1702" actId="20577"/>
        <pc:sldMkLst>
          <pc:docMk/>
          <pc:sldMk cId="636014570" sldId="314"/>
        </pc:sldMkLst>
        <pc:spChg chg="add mod topLvl">
          <ac:chgData name="Matt Higgins" userId="b66834d5-eb74-4026-874d-6c93efd557a3" providerId="ADAL" clId="{BD890D69-C8BE-4BDF-A3EA-7BE33E080F1B}" dt="2019-06-28T08:36:00.085" v="1702" actId="20577"/>
          <ac:spMkLst>
            <pc:docMk/>
            <pc:sldMk cId="636014570" sldId="314"/>
            <ac:spMk id="11" creationId="{B2DB7C3E-2EE2-4916-94DE-C8BD601C3A8C}"/>
          </ac:spMkLst>
        </pc:spChg>
        <pc:spChg chg="mod">
          <ac:chgData name="Matt Higgins" userId="b66834d5-eb74-4026-874d-6c93efd557a3" providerId="ADAL" clId="{BD890D69-C8BE-4BDF-A3EA-7BE33E080F1B}" dt="2019-06-28T08:24:51.177" v="1259" actId="120"/>
          <ac:spMkLst>
            <pc:docMk/>
            <pc:sldMk cId="636014570" sldId="314"/>
            <ac:spMk id="19" creationId="{5252A847-DE45-4FA3-A1F8-EEBEB845FF8E}"/>
          </ac:spMkLst>
        </pc:spChg>
        <pc:grpChg chg="add del mod">
          <ac:chgData name="Matt Higgins" userId="b66834d5-eb74-4026-874d-6c93efd557a3" providerId="ADAL" clId="{BD890D69-C8BE-4BDF-A3EA-7BE33E080F1B}" dt="2019-06-28T08:03:05.637" v="475" actId="165"/>
          <ac:grpSpMkLst>
            <pc:docMk/>
            <pc:sldMk cId="636014570" sldId="314"/>
            <ac:grpSpMk id="4" creationId="{0BF12A38-F6FA-4EB5-85A3-20A44D220E73}"/>
          </ac:grpSpMkLst>
        </pc:grpChg>
        <pc:picChg chg="add mod modCrop">
          <ac:chgData name="Matt Higgins" userId="b66834d5-eb74-4026-874d-6c93efd557a3" providerId="ADAL" clId="{BD890D69-C8BE-4BDF-A3EA-7BE33E080F1B}" dt="2019-06-28T08:04:11.013" v="485" actId="1076"/>
          <ac:picMkLst>
            <pc:docMk/>
            <pc:sldMk cId="636014570" sldId="314"/>
            <ac:picMk id="3" creationId="{E5223FDA-179F-4C63-9625-726F3BDF562F}"/>
          </ac:picMkLst>
        </pc:picChg>
        <pc:picChg chg="add del mod topLvl">
          <ac:chgData name="Matt Higgins" userId="b66834d5-eb74-4026-874d-6c93efd557a3" providerId="ADAL" clId="{BD890D69-C8BE-4BDF-A3EA-7BE33E080F1B}" dt="2019-06-28T08:04:13.128" v="486" actId="478"/>
          <ac:picMkLst>
            <pc:docMk/>
            <pc:sldMk cId="636014570" sldId="314"/>
            <ac:picMk id="12" creationId="{5CB641A8-88B5-46F8-8E15-74A885991FF4}"/>
          </ac:picMkLst>
        </pc:picChg>
      </pc:sldChg>
      <pc:sldChg chg="addSp modSp">
        <pc:chgData name="Matt Higgins" userId="b66834d5-eb74-4026-874d-6c93efd557a3" providerId="ADAL" clId="{BD890D69-C8BE-4BDF-A3EA-7BE33E080F1B}" dt="2019-06-28T08:11:46.946" v="1125" actId="20577"/>
        <pc:sldMkLst>
          <pc:docMk/>
          <pc:sldMk cId="1071900124" sldId="355"/>
        </pc:sldMkLst>
        <pc:spChg chg="mod">
          <ac:chgData name="Matt Higgins" userId="b66834d5-eb74-4026-874d-6c93efd557a3" providerId="ADAL" clId="{BD890D69-C8BE-4BDF-A3EA-7BE33E080F1B}" dt="2019-06-28T08:10:05.099" v="1078" actId="20577"/>
          <ac:spMkLst>
            <pc:docMk/>
            <pc:sldMk cId="1071900124" sldId="355"/>
            <ac:spMk id="11" creationId="{7C8C692B-5536-47E8-BAE4-A49DB528B4D7}"/>
          </ac:spMkLst>
        </pc:spChg>
        <pc:spChg chg="mod">
          <ac:chgData name="Matt Higgins" userId="b66834d5-eb74-4026-874d-6c93efd557a3" providerId="ADAL" clId="{BD890D69-C8BE-4BDF-A3EA-7BE33E080F1B}" dt="2019-06-28T08:11:46.946" v="1125" actId="20577"/>
          <ac:spMkLst>
            <pc:docMk/>
            <pc:sldMk cId="1071900124" sldId="355"/>
            <ac:spMk id="12" creationId="{BD1475F6-BB07-467A-9A36-99630AB1257C}"/>
          </ac:spMkLst>
        </pc:spChg>
        <pc:spChg chg="mod">
          <ac:chgData name="Matt Higgins" userId="b66834d5-eb74-4026-874d-6c93efd557a3" providerId="ADAL" clId="{BD890D69-C8BE-4BDF-A3EA-7BE33E080F1B}" dt="2019-06-28T08:10:23.209" v="1081" actId="113"/>
          <ac:spMkLst>
            <pc:docMk/>
            <pc:sldMk cId="1071900124" sldId="355"/>
            <ac:spMk id="13" creationId="{4FB3DD42-E13D-4935-B249-8450ECE83937}"/>
          </ac:spMkLst>
        </pc:spChg>
        <pc:spChg chg="mod">
          <ac:chgData name="Matt Higgins" userId="b66834d5-eb74-4026-874d-6c93efd557a3" providerId="ADAL" clId="{BD890D69-C8BE-4BDF-A3EA-7BE33E080F1B}" dt="2019-06-28T08:08:33.364" v="940"/>
          <ac:spMkLst>
            <pc:docMk/>
            <pc:sldMk cId="1071900124" sldId="355"/>
            <ac:spMk id="19" creationId="{5252A847-DE45-4FA3-A1F8-EEBEB845FF8E}"/>
          </ac:spMkLst>
        </pc:spChg>
        <pc:grpChg chg="add mod">
          <ac:chgData name="Matt Higgins" userId="b66834d5-eb74-4026-874d-6c93efd557a3" providerId="ADAL" clId="{BD890D69-C8BE-4BDF-A3EA-7BE33E080F1B}" dt="2019-06-28T08:09:25.414" v="1004" actId="207"/>
          <ac:grpSpMkLst>
            <pc:docMk/>
            <pc:sldMk cId="1071900124" sldId="355"/>
            <ac:grpSpMk id="7" creationId="{4E4F6585-6725-4BFC-A0D7-B62B3C3837AE}"/>
          </ac:grpSpMkLst>
        </pc:grpChg>
        <pc:cxnChg chg="mod">
          <ac:chgData name="Matt Higgins" userId="b66834d5-eb74-4026-874d-6c93efd557a3" providerId="ADAL" clId="{BD890D69-C8BE-4BDF-A3EA-7BE33E080F1B}" dt="2019-06-28T08:11:31.300" v="1123" actId="1076"/>
          <ac:cxnSpMkLst>
            <pc:docMk/>
            <pc:sldMk cId="1071900124" sldId="355"/>
            <ac:cxnSpMk id="14" creationId="{A89ECFC4-2ACA-4484-B52E-7121C17BDBC8}"/>
          </ac:cxnSpMkLst>
        </pc:cxnChg>
      </pc:sldChg>
      <pc:sldChg chg="modSp">
        <pc:chgData name="Matt Higgins" userId="b66834d5-eb74-4026-874d-6c93efd557a3" providerId="ADAL" clId="{BD890D69-C8BE-4BDF-A3EA-7BE33E080F1B}" dt="2019-06-28T07:41:45.314" v="177" actId="20577"/>
        <pc:sldMkLst>
          <pc:docMk/>
          <pc:sldMk cId="36917022" sldId="360"/>
        </pc:sldMkLst>
        <pc:spChg chg="mod">
          <ac:chgData name="Matt Higgins" userId="b66834d5-eb74-4026-874d-6c93efd557a3" providerId="ADAL" clId="{BD890D69-C8BE-4BDF-A3EA-7BE33E080F1B}" dt="2019-06-28T07:41:45.314" v="177" actId="20577"/>
          <ac:spMkLst>
            <pc:docMk/>
            <pc:sldMk cId="36917022" sldId="360"/>
            <ac:spMk id="19" creationId="{5252A847-DE45-4FA3-A1F8-EEBEB845FF8E}"/>
          </ac:spMkLst>
        </pc:spChg>
      </pc:sldChg>
      <pc:sldChg chg="modSp">
        <pc:chgData name="Matt Higgins" userId="b66834d5-eb74-4026-874d-6c93efd557a3" providerId="ADAL" clId="{BD890D69-C8BE-4BDF-A3EA-7BE33E080F1B}" dt="2019-06-28T08:34:49.828" v="1698" actId="20577"/>
        <pc:sldMkLst>
          <pc:docMk/>
          <pc:sldMk cId="1669721746" sldId="365"/>
        </pc:sldMkLst>
        <pc:spChg chg="mod">
          <ac:chgData name="Matt Higgins" userId="b66834d5-eb74-4026-874d-6c93efd557a3" providerId="ADAL" clId="{BD890D69-C8BE-4BDF-A3EA-7BE33E080F1B}" dt="2019-06-28T08:34:49.828" v="1698" actId="20577"/>
          <ac:spMkLst>
            <pc:docMk/>
            <pc:sldMk cId="1669721746" sldId="365"/>
            <ac:spMk id="19" creationId="{5252A847-DE45-4FA3-A1F8-EEBEB845FF8E}"/>
          </ac:spMkLst>
        </pc:spChg>
      </pc:sldChg>
      <pc:sldChg chg="modSp">
        <pc:chgData name="Matt Higgins" userId="b66834d5-eb74-4026-874d-6c93efd557a3" providerId="ADAL" clId="{BD890D69-C8BE-4BDF-A3EA-7BE33E080F1B}" dt="2019-06-28T07:39:58.633" v="150" actId="20577"/>
        <pc:sldMkLst>
          <pc:docMk/>
          <pc:sldMk cId="332354265" sldId="366"/>
        </pc:sldMkLst>
        <pc:spChg chg="mod">
          <ac:chgData name="Matt Higgins" userId="b66834d5-eb74-4026-874d-6c93efd557a3" providerId="ADAL" clId="{BD890D69-C8BE-4BDF-A3EA-7BE33E080F1B}" dt="2019-06-28T07:39:58.633" v="150" actId="20577"/>
          <ac:spMkLst>
            <pc:docMk/>
            <pc:sldMk cId="332354265" sldId="366"/>
            <ac:spMk id="19" creationId="{5252A847-DE45-4FA3-A1F8-EEBEB845FF8E}"/>
          </ac:spMkLst>
        </pc:spChg>
      </pc:sldChg>
      <pc:sldChg chg="modSp add">
        <pc:chgData name="Matt Higgins" userId="b66834d5-eb74-4026-874d-6c93efd557a3" providerId="ADAL" clId="{BD890D69-C8BE-4BDF-A3EA-7BE33E080F1B}" dt="2019-06-28T07:42:22.690" v="204"/>
        <pc:sldMkLst>
          <pc:docMk/>
          <pc:sldMk cId="1122617870" sldId="412"/>
        </pc:sldMkLst>
        <pc:spChg chg="mod">
          <ac:chgData name="Matt Higgins" userId="b66834d5-eb74-4026-874d-6c93efd557a3" providerId="ADAL" clId="{BD890D69-C8BE-4BDF-A3EA-7BE33E080F1B}" dt="2019-06-28T07:42:22.690" v="204"/>
          <ac:spMkLst>
            <pc:docMk/>
            <pc:sldMk cId="1122617870" sldId="412"/>
            <ac:spMk id="19" creationId="{5252A847-DE45-4FA3-A1F8-EEBEB845FF8E}"/>
          </ac:spMkLst>
        </pc:spChg>
      </pc:sldChg>
      <pc:sldChg chg="modSp add ord">
        <pc:chgData name="Matt Higgins" userId="b66834d5-eb74-4026-874d-6c93efd557a3" providerId="ADAL" clId="{BD890D69-C8BE-4BDF-A3EA-7BE33E080F1B}" dt="2019-06-28T07:44:13.247" v="293"/>
        <pc:sldMkLst>
          <pc:docMk/>
          <pc:sldMk cId="3227705108" sldId="413"/>
        </pc:sldMkLst>
        <pc:spChg chg="mod">
          <ac:chgData name="Matt Higgins" userId="b66834d5-eb74-4026-874d-6c93efd557a3" providerId="ADAL" clId="{BD890D69-C8BE-4BDF-A3EA-7BE33E080F1B}" dt="2019-06-28T07:44:13.247" v="293"/>
          <ac:spMkLst>
            <pc:docMk/>
            <pc:sldMk cId="3227705108" sldId="413"/>
            <ac:spMk id="19" creationId="{5252A847-DE45-4FA3-A1F8-EEBEB845FF8E}"/>
          </ac:spMkLst>
        </pc:spChg>
      </pc:sldChg>
      <pc:sldChg chg="modSp add">
        <pc:chgData name="Matt Higgins" userId="b66834d5-eb74-4026-874d-6c93efd557a3" providerId="ADAL" clId="{BD890D69-C8BE-4BDF-A3EA-7BE33E080F1B}" dt="2019-06-28T07:45:05.767" v="304" actId="20577"/>
        <pc:sldMkLst>
          <pc:docMk/>
          <pc:sldMk cId="3019894479" sldId="414"/>
        </pc:sldMkLst>
        <pc:spChg chg="mod">
          <ac:chgData name="Matt Higgins" userId="b66834d5-eb74-4026-874d-6c93efd557a3" providerId="ADAL" clId="{BD890D69-C8BE-4BDF-A3EA-7BE33E080F1B}" dt="2019-06-28T07:45:05.767" v="304" actId="20577"/>
          <ac:spMkLst>
            <pc:docMk/>
            <pc:sldMk cId="3019894479" sldId="414"/>
            <ac:spMk id="19" creationId="{5252A847-DE45-4FA3-A1F8-EEBEB845FF8E}"/>
          </ac:spMkLst>
        </pc:spChg>
      </pc:sldChg>
      <pc:sldChg chg="addSp delSp modSp add">
        <pc:chgData name="Matt Higgins" userId="b66834d5-eb74-4026-874d-6c93efd557a3" providerId="ADAL" clId="{BD890D69-C8BE-4BDF-A3EA-7BE33E080F1B}" dt="2019-06-28T07:51:10.702" v="390" actId="478"/>
        <pc:sldMkLst>
          <pc:docMk/>
          <pc:sldMk cId="3263155663" sldId="416"/>
        </pc:sldMkLst>
        <pc:spChg chg="mod">
          <ac:chgData name="Matt Higgins" userId="b66834d5-eb74-4026-874d-6c93efd557a3" providerId="ADAL" clId="{BD890D69-C8BE-4BDF-A3EA-7BE33E080F1B}" dt="2019-06-28T07:50:41.303" v="383" actId="1038"/>
          <ac:spMkLst>
            <pc:docMk/>
            <pc:sldMk cId="3263155663" sldId="416"/>
            <ac:spMk id="15" creationId="{C0C38266-C540-4DB7-9385-D0EC07863ABA}"/>
          </ac:spMkLst>
        </pc:spChg>
        <pc:spChg chg="mod">
          <ac:chgData name="Matt Higgins" userId="b66834d5-eb74-4026-874d-6c93efd557a3" providerId="ADAL" clId="{BD890D69-C8BE-4BDF-A3EA-7BE33E080F1B}" dt="2019-06-28T07:50:41.303" v="383" actId="1038"/>
          <ac:spMkLst>
            <pc:docMk/>
            <pc:sldMk cId="3263155663" sldId="416"/>
            <ac:spMk id="16" creationId="{37D10332-6111-4394-BFCC-B3442651AE3B}"/>
          </ac:spMkLst>
        </pc:spChg>
        <pc:spChg chg="mod">
          <ac:chgData name="Matt Higgins" userId="b66834d5-eb74-4026-874d-6c93efd557a3" providerId="ADAL" clId="{BD890D69-C8BE-4BDF-A3EA-7BE33E080F1B}" dt="2019-06-28T07:50:41.303" v="383" actId="1038"/>
          <ac:spMkLst>
            <pc:docMk/>
            <pc:sldMk cId="3263155663" sldId="416"/>
            <ac:spMk id="22" creationId="{186DB6BF-B4ED-4987-8560-4CCFB45933DB}"/>
          </ac:spMkLst>
        </pc:spChg>
        <pc:spChg chg="mod">
          <ac:chgData name="Matt Higgins" userId="b66834d5-eb74-4026-874d-6c93efd557a3" providerId="ADAL" clId="{BD890D69-C8BE-4BDF-A3EA-7BE33E080F1B}" dt="2019-06-28T07:50:41.303" v="383" actId="1038"/>
          <ac:spMkLst>
            <pc:docMk/>
            <pc:sldMk cId="3263155663" sldId="416"/>
            <ac:spMk id="23" creationId="{6536AD8B-DD8D-4CC9-BDB1-9C2E1A86D6E4}"/>
          </ac:spMkLst>
        </pc:spChg>
        <pc:spChg chg="add del mod">
          <ac:chgData name="Matt Higgins" userId="b66834d5-eb74-4026-874d-6c93efd557a3" providerId="ADAL" clId="{BD890D69-C8BE-4BDF-A3EA-7BE33E080F1B}" dt="2019-06-28T07:51:06.298" v="387" actId="478"/>
          <ac:spMkLst>
            <pc:docMk/>
            <pc:sldMk cId="3263155663" sldId="416"/>
            <ac:spMk id="24" creationId="{D7D501B9-A1D8-4186-AD9C-D324C559582D}"/>
          </ac:spMkLst>
        </pc:spChg>
        <pc:spChg chg="mod">
          <ac:chgData name="Matt Higgins" userId="b66834d5-eb74-4026-874d-6c93efd557a3" providerId="ADAL" clId="{BD890D69-C8BE-4BDF-A3EA-7BE33E080F1B}" dt="2019-06-28T07:50:24.419" v="379" actId="1038"/>
          <ac:spMkLst>
            <pc:docMk/>
            <pc:sldMk cId="3263155663" sldId="416"/>
            <ac:spMk id="25" creationId="{5090E12B-5465-4E17-9CA6-1BFB0D73F2DA}"/>
          </ac:spMkLst>
        </pc:spChg>
        <pc:spChg chg="mod">
          <ac:chgData name="Matt Higgins" userId="b66834d5-eb74-4026-874d-6c93efd557a3" providerId="ADAL" clId="{BD890D69-C8BE-4BDF-A3EA-7BE33E080F1B}" dt="2019-06-28T07:50:24.419" v="379" actId="1038"/>
          <ac:spMkLst>
            <pc:docMk/>
            <pc:sldMk cId="3263155663" sldId="416"/>
            <ac:spMk id="26" creationId="{C64415AB-CE19-477B-A9D3-867B63315ACA}"/>
          </ac:spMkLst>
        </pc:spChg>
        <pc:spChg chg="mod">
          <ac:chgData name="Matt Higgins" userId="b66834d5-eb74-4026-874d-6c93efd557a3" providerId="ADAL" clId="{BD890D69-C8BE-4BDF-A3EA-7BE33E080F1B}" dt="2019-06-28T07:50:24.419" v="379" actId="1038"/>
          <ac:spMkLst>
            <pc:docMk/>
            <pc:sldMk cId="3263155663" sldId="416"/>
            <ac:spMk id="27" creationId="{6EE47BEF-8379-487D-9D8F-F47DA5E2D8A0}"/>
          </ac:spMkLst>
        </pc:spChg>
        <pc:spChg chg="mod">
          <ac:chgData name="Matt Higgins" userId="b66834d5-eb74-4026-874d-6c93efd557a3" providerId="ADAL" clId="{BD890D69-C8BE-4BDF-A3EA-7BE33E080F1B}" dt="2019-06-28T07:50:24.419" v="379" actId="1038"/>
          <ac:spMkLst>
            <pc:docMk/>
            <pc:sldMk cId="3263155663" sldId="416"/>
            <ac:spMk id="28" creationId="{62030167-17FD-426A-900B-6ECFE28B6392}"/>
          </ac:spMkLst>
        </pc:spChg>
        <pc:spChg chg="mod">
          <ac:chgData name="Matt Higgins" userId="b66834d5-eb74-4026-874d-6c93efd557a3" providerId="ADAL" clId="{BD890D69-C8BE-4BDF-A3EA-7BE33E080F1B}" dt="2019-06-28T07:50:53.623" v="385" actId="1037"/>
          <ac:spMkLst>
            <pc:docMk/>
            <pc:sldMk cId="3263155663" sldId="416"/>
            <ac:spMk id="29" creationId="{B77A0BC9-5676-494B-9B2D-8B9E5469DEA7}"/>
          </ac:spMkLst>
        </pc:spChg>
        <pc:spChg chg="mod">
          <ac:chgData name="Matt Higgins" userId="b66834d5-eb74-4026-874d-6c93efd557a3" providerId="ADAL" clId="{BD890D69-C8BE-4BDF-A3EA-7BE33E080F1B}" dt="2019-06-28T07:50:53.623" v="385" actId="1037"/>
          <ac:spMkLst>
            <pc:docMk/>
            <pc:sldMk cId="3263155663" sldId="416"/>
            <ac:spMk id="30" creationId="{3C74D740-BE8F-4FD9-9D1E-B6B55F6AF447}"/>
          </ac:spMkLst>
        </pc:spChg>
        <pc:spChg chg="mod">
          <ac:chgData name="Matt Higgins" userId="b66834d5-eb74-4026-874d-6c93efd557a3" providerId="ADAL" clId="{BD890D69-C8BE-4BDF-A3EA-7BE33E080F1B}" dt="2019-06-28T07:50:18.671" v="377" actId="1038"/>
          <ac:spMkLst>
            <pc:docMk/>
            <pc:sldMk cId="3263155663" sldId="416"/>
            <ac:spMk id="31" creationId="{082C5B8E-BCB9-41EC-84F4-A45055243BE5}"/>
          </ac:spMkLst>
        </pc:spChg>
        <pc:spChg chg="mod">
          <ac:chgData name="Matt Higgins" userId="b66834d5-eb74-4026-874d-6c93efd557a3" providerId="ADAL" clId="{BD890D69-C8BE-4BDF-A3EA-7BE33E080F1B}" dt="2019-06-28T07:50:18.671" v="377" actId="1038"/>
          <ac:spMkLst>
            <pc:docMk/>
            <pc:sldMk cId="3263155663" sldId="416"/>
            <ac:spMk id="32" creationId="{9943924F-2CCD-42F7-A2B3-7B39340B54E0}"/>
          </ac:spMkLst>
        </pc:spChg>
        <pc:spChg chg="add del mod">
          <ac:chgData name="Matt Higgins" userId="b66834d5-eb74-4026-874d-6c93efd557a3" providerId="ADAL" clId="{BD890D69-C8BE-4BDF-A3EA-7BE33E080F1B}" dt="2019-06-28T07:51:06.298" v="387" actId="478"/>
          <ac:spMkLst>
            <pc:docMk/>
            <pc:sldMk cId="3263155663" sldId="416"/>
            <ac:spMk id="33" creationId="{2C366AFE-6E04-4657-ABED-B57C6B33B50C}"/>
          </ac:spMkLst>
        </pc:spChg>
        <pc:spChg chg="add del mod">
          <ac:chgData name="Matt Higgins" userId="b66834d5-eb74-4026-874d-6c93efd557a3" providerId="ADAL" clId="{BD890D69-C8BE-4BDF-A3EA-7BE33E080F1B}" dt="2019-06-28T07:51:06.298" v="387" actId="478"/>
          <ac:spMkLst>
            <pc:docMk/>
            <pc:sldMk cId="3263155663" sldId="416"/>
            <ac:spMk id="34" creationId="{DD2F5D7A-F69E-4FB0-94AC-53C415FE1A00}"/>
          </ac:spMkLst>
        </pc:spChg>
        <pc:spChg chg="add del mod">
          <ac:chgData name="Matt Higgins" userId="b66834d5-eb74-4026-874d-6c93efd557a3" providerId="ADAL" clId="{BD890D69-C8BE-4BDF-A3EA-7BE33E080F1B}" dt="2019-06-28T07:48:57.649" v="360" actId="478"/>
          <ac:spMkLst>
            <pc:docMk/>
            <pc:sldMk cId="3263155663" sldId="416"/>
            <ac:spMk id="35" creationId="{DB28CC1B-6EC3-4CF8-9F4F-A1496BADEABD}"/>
          </ac:spMkLst>
        </pc:spChg>
        <pc:spChg chg="add del mod">
          <ac:chgData name="Matt Higgins" userId="b66834d5-eb74-4026-874d-6c93efd557a3" providerId="ADAL" clId="{BD890D69-C8BE-4BDF-A3EA-7BE33E080F1B}" dt="2019-06-28T07:51:08.890" v="388" actId="478"/>
          <ac:spMkLst>
            <pc:docMk/>
            <pc:sldMk cId="3263155663" sldId="416"/>
            <ac:spMk id="36" creationId="{94A4FF43-AC87-427E-838B-B63ABB76475B}"/>
          </ac:spMkLst>
        </pc:spChg>
        <pc:spChg chg="add del mod">
          <ac:chgData name="Matt Higgins" userId="b66834d5-eb74-4026-874d-6c93efd557a3" providerId="ADAL" clId="{BD890D69-C8BE-4BDF-A3EA-7BE33E080F1B}" dt="2019-06-28T07:49:07.558" v="362" actId="478"/>
          <ac:spMkLst>
            <pc:docMk/>
            <pc:sldMk cId="3263155663" sldId="416"/>
            <ac:spMk id="37" creationId="{4A3CB8FD-912D-412C-BE5B-0D697C37C5D1}"/>
          </ac:spMkLst>
        </pc:spChg>
        <pc:spChg chg="add del mod">
          <ac:chgData name="Matt Higgins" userId="b66834d5-eb74-4026-874d-6c93efd557a3" providerId="ADAL" clId="{BD890D69-C8BE-4BDF-A3EA-7BE33E080F1B}" dt="2019-06-28T07:51:06.298" v="387" actId="478"/>
          <ac:spMkLst>
            <pc:docMk/>
            <pc:sldMk cId="3263155663" sldId="416"/>
            <ac:spMk id="38" creationId="{63C52874-1CAD-41A5-8C84-94522C4595C4}"/>
          </ac:spMkLst>
        </pc:spChg>
        <pc:spChg chg="mod">
          <ac:chgData name="Matt Higgins" userId="b66834d5-eb74-4026-874d-6c93efd557a3" providerId="ADAL" clId="{BD890D69-C8BE-4BDF-A3EA-7BE33E080F1B}" dt="2019-06-28T07:50:49.399" v="384" actId="1037"/>
          <ac:spMkLst>
            <pc:docMk/>
            <pc:sldMk cId="3263155663" sldId="416"/>
            <ac:spMk id="39" creationId="{5688A536-DAEF-4838-8044-4AE669145C9F}"/>
          </ac:spMkLst>
        </pc:spChg>
        <pc:spChg chg="mod">
          <ac:chgData name="Matt Higgins" userId="b66834d5-eb74-4026-874d-6c93efd557a3" providerId="ADAL" clId="{BD890D69-C8BE-4BDF-A3EA-7BE33E080F1B}" dt="2019-06-28T07:50:49.399" v="384" actId="1037"/>
          <ac:spMkLst>
            <pc:docMk/>
            <pc:sldMk cId="3263155663" sldId="416"/>
            <ac:spMk id="40" creationId="{15CD9BF4-714C-4529-8426-FDFC4D4536D1}"/>
          </ac:spMkLst>
        </pc:spChg>
        <pc:spChg chg="mod">
          <ac:chgData name="Matt Higgins" userId="b66834d5-eb74-4026-874d-6c93efd557a3" providerId="ADAL" clId="{BD890D69-C8BE-4BDF-A3EA-7BE33E080F1B}" dt="2019-06-28T07:50:49.399" v="384" actId="1037"/>
          <ac:spMkLst>
            <pc:docMk/>
            <pc:sldMk cId="3263155663" sldId="416"/>
            <ac:spMk id="41" creationId="{AF4F41AF-3045-439C-A0B0-4AD4D56EB286}"/>
          </ac:spMkLst>
        </pc:spChg>
        <pc:spChg chg="mod">
          <ac:chgData name="Matt Higgins" userId="b66834d5-eb74-4026-874d-6c93efd557a3" providerId="ADAL" clId="{BD890D69-C8BE-4BDF-A3EA-7BE33E080F1B}" dt="2019-06-28T07:50:49.399" v="384" actId="1037"/>
          <ac:spMkLst>
            <pc:docMk/>
            <pc:sldMk cId="3263155663" sldId="416"/>
            <ac:spMk id="42" creationId="{886705A8-A649-4814-A3DB-6306319DB5FE}"/>
          </ac:spMkLst>
        </pc:spChg>
        <pc:spChg chg="add del mod">
          <ac:chgData name="Matt Higgins" userId="b66834d5-eb74-4026-874d-6c93efd557a3" providerId="ADAL" clId="{BD890D69-C8BE-4BDF-A3EA-7BE33E080F1B}" dt="2019-06-28T07:51:06.298" v="387" actId="478"/>
          <ac:spMkLst>
            <pc:docMk/>
            <pc:sldMk cId="3263155663" sldId="416"/>
            <ac:spMk id="43" creationId="{A1816DF4-11FC-448E-BAD4-5C2ADB8FECD1}"/>
          </ac:spMkLst>
        </pc:spChg>
        <pc:spChg chg="add del mod">
          <ac:chgData name="Matt Higgins" userId="b66834d5-eb74-4026-874d-6c93efd557a3" providerId="ADAL" clId="{BD890D69-C8BE-4BDF-A3EA-7BE33E080F1B}" dt="2019-06-28T07:51:06.298" v="387" actId="478"/>
          <ac:spMkLst>
            <pc:docMk/>
            <pc:sldMk cId="3263155663" sldId="416"/>
            <ac:spMk id="44" creationId="{A92E4054-2571-4F6B-99B0-A2BF0DA709C6}"/>
          </ac:spMkLst>
        </pc:spChg>
        <pc:spChg chg="add del mod">
          <ac:chgData name="Matt Higgins" userId="b66834d5-eb74-4026-874d-6c93efd557a3" providerId="ADAL" clId="{BD890D69-C8BE-4BDF-A3EA-7BE33E080F1B}" dt="2019-06-28T07:51:06.298" v="387" actId="478"/>
          <ac:spMkLst>
            <pc:docMk/>
            <pc:sldMk cId="3263155663" sldId="416"/>
            <ac:spMk id="45" creationId="{08C8CF2B-EED5-4347-89D4-498EE23E1CCA}"/>
          </ac:spMkLst>
        </pc:spChg>
        <pc:spChg chg="add del mod">
          <ac:chgData name="Matt Higgins" userId="b66834d5-eb74-4026-874d-6c93efd557a3" providerId="ADAL" clId="{BD890D69-C8BE-4BDF-A3EA-7BE33E080F1B}" dt="2019-06-28T07:51:06.298" v="387" actId="478"/>
          <ac:spMkLst>
            <pc:docMk/>
            <pc:sldMk cId="3263155663" sldId="416"/>
            <ac:spMk id="46" creationId="{82F879A0-2E3A-424B-89E0-4D45D9F4DB25}"/>
          </ac:spMkLst>
        </pc:spChg>
        <pc:spChg chg="add del mod">
          <ac:chgData name="Matt Higgins" userId="b66834d5-eb74-4026-874d-6c93efd557a3" providerId="ADAL" clId="{BD890D69-C8BE-4BDF-A3EA-7BE33E080F1B}" dt="2019-06-28T07:49:26.393" v="366" actId="478"/>
          <ac:spMkLst>
            <pc:docMk/>
            <pc:sldMk cId="3263155663" sldId="416"/>
            <ac:spMk id="47" creationId="{1E7B9F93-77C6-4D97-A73B-FD024B471A24}"/>
          </ac:spMkLst>
        </pc:spChg>
        <pc:spChg chg="add del mod">
          <ac:chgData name="Matt Higgins" userId="b66834d5-eb74-4026-874d-6c93efd557a3" providerId="ADAL" clId="{BD890D69-C8BE-4BDF-A3EA-7BE33E080F1B}" dt="2019-06-28T07:51:06.298" v="387" actId="478"/>
          <ac:spMkLst>
            <pc:docMk/>
            <pc:sldMk cId="3263155663" sldId="416"/>
            <ac:spMk id="48" creationId="{6885689A-84B6-4CF0-8B1B-9892DC90A2E4}"/>
          </ac:spMkLst>
        </pc:spChg>
        <pc:spChg chg="add del mod">
          <ac:chgData name="Matt Higgins" userId="b66834d5-eb74-4026-874d-6c93efd557a3" providerId="ADAL" clId="{BD890D69-C8BE-4BDF-A3EA-7BE33E080F1B}" dt="2019-06-28T07:51:06.298" v="387" actId="478"/>
          <ac:spMkLst>
            <pc:docMk/>
            <pc:sldMk cId="3263155663" sldId="416"/>
            <ac:spMk id="49" creationId="{22E53941-22D9-4050-A2E7-6801F8346931}"/>
          </ac:spMkLst>
        </pc:spChg>
        <pc:spChg chg="add del mod">
          <ac:chgData name="Matt Higgins" userId="b66834d5-eb74-4026-874d-6c93efd557a3" providerId="ADAL" clId="{BD890D69-C8BE-4BDF-A3EA-7BE33E080F1B}" dt="2019-06-28T07:51:06.298" v="387" actId="478"/>
          <ac:spMkLst>
            <pc:docMk/>
            <pc:sldMk cId="3263155663" sldId="416"/>
            <ac:spMk id="50" creationId="{41C7762F-0B5B-4A20-B24D-81C3E5FD7FEC}"/>
          </ac:spMkLst>
        </pc:spChg>
        <pc:spChg chg="add del mod">
          <ac:chgData name="Matt Higgins" userId="b66834d5-eb74-4026-874d-6c93efd557a3" providerId="ADAL" clId="{BD890D69-C8BE-4BDF-A3EA-7BE33E080F1B}" dt="2019-06-28T07:51:06.298" v="387" actId="478"/>
          <ac:spMkLst>
            <pc:docMk/>
            <pc:sldMk cId="3263155663" sldId="416"/>
            <ac:spMk id="51" creationId="{0786ABF8-8981-4441-8CD6-38F43D46ABD3}"/>
          </ac:spMkLst>
        </pc:spChg>
        <pc:spChg chg="add del mod">
          <ac:chgData name="Matt Higgins" userId="b66834d5-eb74-4026-874d-6c93efd557a3" providerId="ADAL" clId="{BD890D69-C8BE-4BDF-A3EA-7BE33E080F1B}" dt="2019-06-28T07:51:06.298" v="387" actId="478"/>
          <ac:spMkLst>
            <pc:docMk/>
            <pc:sldMk cId="3263155663" sldId="416"/>
            <ac:spMk id="52" creationId="{9BBF15F7-B6B4-4C02-9862-3B183EFB92DC}"/>
          </ac:spMkLst>
        </pc:spChg>
        <pc:spChg chg="add del mod">
          <ac:chgData name="Matt Higgins" userId="b66834d5-eb74-4026-874d-6c93efd557a3" providerId="ADAL" clId="{BD890D69-C8BE-4BDF-A3EA-7BE33E080F1B}" dt="2019-06-28T07:51:09.907" v="389" actId="478"/>
          <ac:spMkLst>
            <pc:docMk/>
            <pc:sldMk cId="3263155663" sldId="416"/>
            <ac:spMk id="53" creationId="{5B6D5F10-6ED2-4BB4-BF85-B9453D8EB0D4}"/>
          </ac:spMkLst>
        </pc:spChg>
        <pc:spChg chg="add del mod">
          <ac:chgData name="Matt Higgins" userId="b66834d5-eb74-4026-874d-6c93efd557a3" providerId="ADAL" clId="{BD890D69-C8BE-4BDF-A3EA-7BE33E080F1B}" dt="2019-06-28T07:51:10.702" v="390" actId="478"/>
          <ac:spMkLst>
            <pc:docMk/>
            <pc:sldMk cId="3263155663" sldId="416"/>
            <ac:spMk id="54" creationId="{03CEE3EC-2998-44C3-8DAD-A0EB61B05A09}"/>
          </ac:spMkLst>
        </pc:spChg>
        <pc:spChg chg="add del mod">
          <ac:chgData name="Matt Higgins" userId="b66834d5-eb74-4026-874d-6c93efd557a3" providerId="ADAL" clId="{BD890D69-C8BE-4BDF-A3EA-7BE33E080F1B}" dt="2019-06-28T07:51:06.298" v="387" actId="478"/>
          <ac:spMkLst>
            <pc:docMk/>
            <pc:sldMk cId="3263155663" sldId="416"/>
            <ac:spMk id="55" creationId="{ED987C74-F25E-405C-B3E7-29BA336746BE}"/>
          </ac:spMkLst>
        </pc:spChg>
        <pc:spChg chg="add del mod">
          <ac:chgData name="Matt Higgins" userId="b66834d5-eb74-4026-874d-6c93efd557a3" providerId="ADAL" clId="{BD890D69-C8BE-4BDF-A3EA-7BE33E080F1B}" dt="2019-06-28T07:51:06.298" v="387" actId="478"/>
          <ac:spMkLst>
            <pc:docMk/>
            <pc:sldMk cId="3263155663" sldId="416"/>
            <ac:spMk id="56" creationId="{90E29ABC-E5F4-40F0-A99B-748AC689740E}"/>
          </ac:spMkLst>
        </pc:spChg>
        <pc:spChg chg="add del mod">
          <ac:chgData name="Matt Higgins" userId="b66834d5-eb74-4026-874d-6c93efd557a3" providerId="ADAL" clId="{BD890D69-C8BE-4BDF-A3EA-7BE33E080F1B}" dt="2019-06-28T07:51:06.298" v="387" actId="478"/>
          <ac:spMkLst>
            <pc:docMk/>
            <pc:sldMk cId="3263155663" sldId="416"/>
            <ac:spMk id="57" creationId="{9B62FE2C-9D5D-4246-8F9D-1DCAB36ACBC2}"/>
          </ac:spMkLst>
        </pc:spChg>
        <pc:spChg chg="add del mod">
          <ac:chgData name="Matt Higgins" userId="b66834d5-eb74-4026-874d-6c93efd557a3" providerId="ADAL" clId="{BD890D69-C8BE-4BDF-A3EA-7BE33E080F1B}" dt="2019-06-28T07:51:06.298" v="387" actId="478"/>
          <ac:spMkLst>
            <pc:docMk/>
            <pc:sldMk cId="3263155663" sldId="416"/>
            <ac:spMk id="58" creationId="{D8B866DA-539B-4004-A5B6-FAF0DB77D034}"/>
          </ac:spMkLst>
        </pc:spChg>
      </pc:sldChg>
      <pc:sldChg chg="add">
        <pc:chgData name="Matt Higgins" userId="b66834d5-eb74-4026-874d-6c93efd557a3" providerId="ADAL" clId="{BD890D69-C8BE-4BDF-A3EA-7BE33E080F1B}" dt="2019-06-28T07:50:58.434" v="386"/>
        <pc:sldMkLst>
          <pc:docMk/>
          <pc:sldMk cId="1733632626" sldId="417"/>
        </pc:sldMkLst>
      </pc:sldChg>
      <pc:sldChg chg="addSp delSp modSp add ord">
        <pc:chgData name="Matt Higgins" userId="b66834d5-eb74-4026-874d-6c93efd557a3" providerId="ADAL" clId="{BD890D69-C8BE-4BDF-A3EA-7BE33E080F1B}" dt="2019-06-28T07:56:19.406" v="449" actId="207"/>
        <pc:sldMkLst>
          <pc:docMk/>
          <pc:sldMk cId="2716207302" sldId="418"/>
        </pc:sldMkLst>
        <pc:spChg chg="del">
          <ac:chgData name="Matt Higgins" userId="b66834d5-eb74-4026-874d-6c93efd557a3" providerId="ADAL" clId="{BD890D69-C8BE-4BDF-A3EA-7BE33E080F1B}" dt="2019-06-28T07:51:47.956" v="395" actId="478"/>
          <ac:spMkLst>
            <pc:docMk/>
            <pc:sldMk cId="2716207302" sldId="418"/>
            <ac:spMk id="15" creationId="{C0C38266-C540-4DB7-9385-D0EC07863ABA}"/>
          </ac:spMkLst>
        </pc:spChg>
        <pc:spChg chg="del">
          <ac:chgData name="Matt Higgins" userId="b66834d5-eb74-4026-874d-6c93efd557a3" providerId="ADAL" clId="{BD890D69-C8BE-4BDF-A3EA-7BE33E080F1B}" dt="2019-06-28T07:51:47.956" v="395" actId="478"/>
          <ac:spMkLst>
            <pc:docMk/>
            <pc:sldMk cId="2716207302" sldId="418"/>
            <ac:spMk id="16" creationId="{37D10332-6111-4394-BFCC-B3442651AE3B}"/>
          </ac:spMkLst>
        </pc:spChg>
        <pc:spChg chg="mod">
          <ac:chgData name="Matt Higgins" userId="b66834d5-eb74-4026-874d-6c93efd557a3" providerId="ADAL" clId="{BD890D69-C8BE-4BDF-A3EA-7BE33E080F1B}" dt="2019-06-28T07:52:10.305" v="397" actId="20577"/>
          <ac:spMkLst>
            <pc:docMk/>
            <pc:sldMk cId="2716207302" sldId="418"/>
            <ac:spMk id="19" creationId="{5252A847-DE45-4FA3-A1F8-EEBEB845FF8E}"/>
          </ac:spMkLst>
        </pc:spChg>
        <pc:spChg chg="del">
          <ac:chgData name="Matt Higgins" userId="b66834d5-eb74-4026-874d-6c93efd557a3" providerId="ADAL" clId="{BD890D69-C8BE-4BDF-A3EA-7BE33E080F1B}" dt="2019-06-28T07:51:47.956" v="395" actId="478"/>
          <ac:spMkLst>
            <pc:docMk/>
            <pc:sldMk cId="2716207302" sldId="418"/>
            <ac:spMk id="22" creationId="{186DB6BF-B4ED-4987-8560-4CCFB45933DB}"/>
          </ac:spMkLst>
        </pc:spChg>
        <pc:spChg chg="del">
          <ac:chgData name="Matt Higgins" userId="b66834d5-eb74-4026-874d-6c93efd557a3" providerId="ADAL" clId="{BD890D69-C8BE-4BDF-A3EA-7BE33E080F1B}" dt="2019-06-28T07:51:47.956" v="395" actId="478"/>
          <ac:spMkLst>
            <pc:docMk/>
            <pc:sldMk cId="2716207302" sldId="418"/>
            <ac:spMk id="23" creationId="{6536AD8B-DD8D-4CC9-BDB1-9C2E1A86D6E4}"/>
          </ac:spMkLst>
        </pc:spChg>
        <pc:spChg chg="del">
          <ac:chgData name="Matt Higgins" userId="b66834d5-eb74-4026-874d-6c93efd557a3" providerId="ADAL" clId="{BD890D69-C8BE-4BDF-A3EA-7BE33E080F1B}" dt="2019-06-28T07:51:47.956" v="395" actId="478"/>
          <ac:spMkLst>
            <pc:docMk/>
            <pc:sldMk cId="2716207302" sldId="418"/>
            <ac:spMk id="25" creationId="{5090E12B-5465-4E17-9CA6-1BFB0D73F2DA}"/>
          </ac:spMkLst>
        </pc:spChg>
        <pc:spChg chg="del">
          <ac:chgData name="Matt Higgins" userId="b66834d5-eb74-4026-874d-6c93efd557a3" providerId="ADAL" clId="{BD890D69-C8BE-4BDF-A3EA-7BE33E080F1B}" dt="2019-06-28T07:51:47.956" v="395" actId="478"/>
          <ac:spMkLst>
            <pc:docMk/>
            <pc:sldMk cId="2716207302" sldId="418"/>
            <ac:spMk id="26" creationId="{C64415AB-CE19-477B-A9D3-867B63315ACA}"/>
          </ac:spMkLst>
        </pc:spChg>
        <pc:spChg chg="del">
          <ac:chgData name="Matt Higgins" userId="b66834d5-eb74-4026-874d-6c93efd557a3" providerId="ADAL" clId="{BD890D69-C8BE-4BDF-A3EA-7BE33E080F1B}" dt="2019-06-28T07:51:47.956" v="395" actId="478"/>
          <ac:spMkLst>
            <pc:docMk/>
            <pc:sldMk cId="2716207302" sldId="418"/>
            <ac:spMk id="27" creationId="{6EE47BEF-8379-487D-9D8F-F47DA5E2D8A0}"/>
          </ac:spMkLst>
        </pc:spChg>
        <pc:spChg chg="del">
          <ac:chgData name="Matt Higgins" userId="b66834d5-eb74-4026-874d-6c93efd557a3" providerId="ADAL" clId="{BD890D69-C8BE-4BDF-A3EA-7BE33E080F1B}" dt="2019-06-28T07:51:47.956" v="395" actId="478"/>
          <ac:spMkLst>
            <pc:docMk/>
            <pc:sldMk cId="2716207302" sldId="418"/>
            <ac:spMk id="28" creationId="{62030167-17FD-426A-900B-6ECFE28B6392}"/>
          </ac:spMkLst>
        </pc:spChg>
        <pc:spChg chg="del">
          <ac:chgData name="Matt Higgins" userId="b66834d5-eb74-4026-874d-6c93efd557a3" providerId="ADAL" clId="{BD890D69-C8BE-4BDF-A3EA-7BE33E080F1B}" dt="2019-06-28T07:51:47.956" v="395" actId="478"/>
          <ac:spMkLst>
            <pc:docMk/>
            <pc:sldMk cId="2716207302" sldId="418"/>
            <ac:spMk id="29" creationId="{B77A0BC9-5676-494B-9B2D-8B9E5469DEA7}"/>
          </ac:spMkLst>
        </pc:spChg>
        <pc:spChg chg="del">
          <ac:chgData name="Matt Higgins" userId="b66834d5-eb74-4026-874d-6c93efd557a3" providerId="ADAL" clId="{BD890D69-C8BE-4BDF-A3EA-7BE33E080F1B}" dt="2019-06-28T07:51:47.956" v="395" actId="478"/>
          <ac:spMkLst>
            <pc:docMk/>
            <pc:sldMk cId="2716207302" sldId="418"/>
            <ac:spMk id="30" creationId="{3C74D740-BE8F-4FD9-9D1E-B6B55F6AF447}"/>
          </ac:spMkLst>
        </pc:spChg>
        <pc:spChg chg="del">
          <ac:chgData name="Matt Higgins" userId="b66834d5-eb74-4026-874d-6c93efd557a3" providerId="ADAL" clId="{BD890D69-C8BE-4BDF-A3EA-7BE33E080F1B}" dt="2019-06-28T07:51:47.956" v="395" actId="478"/>
          <ac:spMkLst>
            <pc:docMk/>
            <pc:sldMk cId="2716207302" sldId="418"/>
            <ac:spMk id="31" creationId="{082C5B8E-BCB9-41EC-84F4-A45055243BE5}"/>
          </ac:spMkLst>
        </pc:spChg>
        <pc:spChg chg="del">
          <ac:chgData name="Matt Higgins" userId="b66834d5-eb74-4026-874d-6c93efd557a3" providerId="ADAL" clId="{BD890D69-C8BE-4BDF-A3EA-7BE33E080F1B}" dt="2019-06-28T07:51:47.956" v="395" actId="478"/>
          <ac:spMkLst>
            <pc:docMk/>
            <pc:sldMk cId="2716207302" sldId="418"/>
            <ac:spMk id="32" creationId="{9943924F-2CCD-42F7-A2B3-7B39340B54E0}"/>
          </ac:spMkLst>
        </pc:spChg>
        <pc:spChg chg="del">
          <ac:chgData name="Matt Higgins" userId="b66834d5-eb74-4026-874d-6c93efd557a3" providerId="ADAL" clId="{BD890D69-C8BE-4BDF-A3EA-7BE33E080F1B}" dt="2019-06-28T07:51:47.956" v="395" actId="478"/>
          <ac:spMkLst>
            <pc:docMk/>
            <pc:sldMk cId="2716207302" sldId="418"/>
            <ac:spMk id="39" creationId="{5688A536-DAEF-4838-8044-4AE669145C9F}"/>
          </ac:spMkLst>
        </pc:spChg>
        <pc:spChg chg="del">
          <ac:chgData name="Matt Higgins" userId="b66834d5-eb74-4026-874d-6c93efd557a3" providerId="ADAL" clId="{BD890D69-C8BE-4BDF-A3EA-7BE33E080F1B}" dt="2019-06-28T07:51:47.956" v="395" actId="478"/>
          <ac:spMkLst>
            <pc:docMk/>
            <pc:sldMk cId="2716207302" sldId="418"/>
            <ac:spMk id="40" creationId="{15CD9BF4-714C-4529-8426-FDFC4D4536D1}"/>
          </ac:spMkLst>
        </pc:spChg>
        <pc:spChg chg="del">
          <ac:chgData name="Matt Higgins" userId="b66834d5-eb74-4026-874d-6c93efd557a3" providerId="ADAL" clId="{BD890D69-C8BE-4BDF-A3EA-7BE33E080F1B}" dt="2019-06-28T07:51:47.956" v="395" actId="478"/>
          <ac:spMkLst>
            <pc:docMk/>
            <pc:sldMk cId="2716207302" sldId="418"/>
            <ac:spMk id="41" creationId="{AF4F41AF-3045-439C-A0B0-4AD4D56EB286}"/>
          </ac:spMkLst>
        </pc:spChg>
        <pc:spChg chg="del">
          <ac:chgData name="Matt Higgins" userId="b66834d5-eb74-4026-874d-6c93efd557a3" providerId="ADAL" clId="{BD890D69-C8BE-4BDF-A3EA-7BE33E080F1B}" dt="2019-06-28T07:51:47.956" v="395" actId="478"/>
          <ac:spMkLst>
            <pc:docMk/>
            <pc:sldMk cId="2716207302" sldId="418"/>
            <ac:spMk id="42" creationId="{886705A8-A649-4814-A3DB-6306319DB5FE}"/>
          </ac:spMkLst>
        </pc:spChg>
        <pc:graphicFrameChg chg="add mod modGraphic">
          <ac:chgData name="Matt Higgins" userId="b66834d5-eb74-4026-874d-6c93efd557a3" providerId="ADAL" clId="{BD890D69-C8BE-4BDF-A3EA-7BE33E080F1B}" dt="2019-06-28T07:56:19.406" v="449" actId="207"/>
          <ac:graphicFrameMkLst>
            <pc:docMk/>
            <pc:sldMk cId="2716207302" sldId="418"/>
            <ac:graphicFrameMk id="2" creationId="{1DC8619C-C3CC-4F47-A13F-7ED7C672D79E}"/>
          </ac:graphicFrameMkLst>
        </pc:graphicFrameChg>
        <pc:graphicFrameChg chg="del">
          <ac:chgData name="Matt Higgins" userId="b66834d5-eb74-4026-874d-6c93efd557a3" providerId="ADAL" clId="{BD890D69-C8BE-4BDF-A3EA-7BE33E080F1B}" dt="2019-06-28T07:51:47.956" v="395" actId="478"/>
          <ac:graphicFrameMkLst>
            <pc:docMk/>
            <pc:sldMk cId="2716207302" sldId="418"/>
            <ac:graphicFrameMk id="7" creationId="{111E84B4-4725-48CD-9276-A00851A73509}"/>
          </ac:graphicFrameMkLst>
        </pc:graphicFrameChg>
      </pc:sldChg>
      <pc:sldChg chg="modSp add">
        <pc:chgData name="Matt Higgins" userId="b66834d5-eb74-4026-874d-6c93efd557a3" providerId="ADAL" clId="{BD890D69-C8BE-4BDF-A3EA-7BE33E080F1B}" dt="2019-06-28T07:58:22.441" v="457" actId="207"/>
        <pc:sldMkLst>
          <pc:docMk/>
          <pc:sldMk cId="3020526684" sldId="419"/>
        </pc:sldMkLst>
        <pc:graphicFrameChg chg="modGraphic">
          <ac:chgData name="Matt Higgins" userId="b66834d5-eb74-4026-874d-6c93efd557a3" providerId="ADAL" clId="{BD890D69-C8BE-4BDF-A3EA-7BE33E080F1B}" dt="2019-06-28T07:58:22.441" v="457" actId="207"/>
          <ac:graphicFrameMkLst>
            <pc:docMk/>
            <pc:sldMk cId="3020526684" sldId="419"/>
            <ac:graphicFrameMk id="2" creationId="{1DC8619C-C3CC-4F47-A13F-7ED7C672D79E}"/>
          </ac:graphicFrameMkLst>
        </pc:graphicFrameChg>
      </pc:sldChg>
      <pc:sldChg chg="modSp add">
        <pc:chgData name="Matt Higgins" userId="b66834d5-eb74-4026-874d-6c93efd557a3" providerId="ADAL" clId="{BD890D69-C8BE-4BDF-A3EA-7BE33E080F1B}" dt="2019-06-28T08:36:06.931" v="1705" actId="20577"/>
        <pc:sldMkLst>
          <pc:docMk/>
          <pc:sldMk cId="3523303529" sldId="420"/>
        </pc:sldMkLst>
        <pc:spChg chg="mod">
          <ac:chgData name="Matt Higgins" userId="b66834d5-eb74-4026-874d-6c93efd557a3" providerId="ADAL" clId="{BD890D69-C8BE-4BDF-A3EA-7BE33E080F1B}" dt="2019-06-28T08:36:06.931" v="1705" actId="20577"/>
          <ac:spMkLst>
            <pc:docMk/>
            <pc:sldMk cId="3523303529" sldId="420"/>
            <ac:spMk id="11" creationId="{B2DB7C3E-2EE2-4916-94DE-C8BD601C3A8C}"/>
          </ac:spMkLst>
        </pc:spChg>
        <pc:spChg chg="mod">
          <ac:chgData name="Matt Higgins" userId="b66834d5-eb74-4026-874d-6c93efd557a3" providerId="ADAL" clId="{BD890D69-C8BE-4BDF-A3EA-7BE33E080F1B}" dt="2019-06-28T08:24:59.609" v="1260" actId="120"/>
          <ac:spMkLst>
            <pc:docMk/>
            <pc:sldMk cId="3523303529" sldId="420"/>
            <ac:spMk id="19" creationId="{5252A847-DE45-4FA3-A1F8-EEBEB845FF8E}"/>
          </ac:spMkLst>
        </pc:spChg>
      </pc:sldChg>
      <pc:sldChg chg="modSp add">
        <pc:chgData name="Matt Higgins" userId="b66834d5-eb74-4026-874d-6c93efd557a3" providerId="ADAL" clId="{BD890D69-C8BE-4BDF-A3EA-7BE33E080F1B}" dt="2019-06-28T08:36:12.577" v="1708" actId="20577"/>
        <pc:sldMkLst>
          <pc:docMk/>
          <pc:sldMk cId="3283630671" sldId="421"/>
        </pc:sldMkLst>
        <pc:spChg chg="mod">
          <ac:chgData name="Matt Higgins" userId="b66834d5-eb74-4026-874d-6c93efd557a3" providerId="ADAL" clId="{BD890D69-C8BE-4BDF-A3EA-7BE33E080F1B}" dt="2019-06-28T08:36:12.577" v="1708" actId="20577"/>
          <ac:spMkLst>
            <pc:docMk/>
            <pc:sldMk cId="3283630671" sldId="421"/>
            <ac:spMk id="11" creationId="{B2DB7C3E-2EE2-4916-94DE-C8BD601C3A8C}"/>
          </ac:spMkLst>
        </pc:spChg>
        <pc:spChg chg="mod">
          <ac:chgData name="Matt Higgins" userId="b66834d5-eb74-4026-874d-6c93efd557a3" providerId="ADAL" clId="{BD890D69-C8BE-4BDF-A3EA-7BE33E080F1B}" dt="2019-06-28T08:25:05.761" v="1261" actId="120"/>
          <ac:spMkLst>
            <pc:docMk/>
            <pc:sldMk cId="3283630671" sldId="421"/>
            <ac:spMk id="19" creationId="{5252A847-DE45-4FA3-A1F8-EEBEB845FF8E}"/>
          </ac:spMkLst>
        </pc:spChg>
      </pc:sldChg>
      <pc:sldChg chg="modSp add">
        <pc:chgData name="Matt Higgins" userId="b66834d5-eb74-4026-874d-6c93efd557a3" providerId="ADAL" clId="{BD890D69-C8BE-4BDF-A3EA-7BE33E080F1B}" dt="2019-06-28T08:12:34.622" v="1182" actId="404"/>
        <pc:sldMkLst>
          <pc:docMk/>
          <pc:sldMk cId="1062028619" sldId="422"/>
        </pc:sldMkLst>
        <pc:spChg chg="mod">
          <ac:chgData name="Matt Higgins" userId="b66834d5-eb74-4026-874d-6c93efd557a3" providerId="ADAL" clId="{BD890D69-C8BE-4BDF-A3EA-7BE33E080F1B}" dt="2019-06-28T08:12:34.622" v="1182" actId="404"/>
          <ac:spMkLst>
            <pc:docMk/>
            <pc:sldMk cId="1062028619" sldId="422"/>
            <ac:spMk id="12" creationId="{BD1475F6-BB07-467A-9A36-99630AB1257C}"/>
          </ac:spMkLst>
        </pc:spChg>
        <pc:spChg chg="mod">
          <ac:chgData name="Matt Higgins" userId="b66834d5-eb74-4026-874d-6c93efd557a3" providerId="ADAL" clId="{BD890D69-C8BE-4BDF-A3EA-7BE33E080F1B}" dt="2019-06-28T08:12:31.892" v="1181" actId="207"/>
          <ac:spMkLst>
            <pc:docMk/>
            <pc:sldMk cId="1062028619" sldId="422"/>
            <ac:spMk id="13" creationId="{4FB3DD42-E13D-4935-B249-8450ECE83937}"/>
          </ac:spMkLst>
        </pc:spChg>
      </pc:sldChg>
      <pc:sldChg chg="addSp delSp modSp add mod ord">
        <pc:chgData name="Matt Higgins" userId="b66834d5-eb74-4026-874d-6c93efd557a3" providerId="ADAL" clId="{BD890D69-C8BE-4BDF-A3EA-7BE33E080F1B}" dt="2019-06-28T08:18:56.300" v="1219" actId="1076"/>
        <pc:sldMkLst>
          <pc:docMk/>
          <pc:sldMk cId="556158633" sldId="423"/>
        </pc:sldMkLst>
        <pc:spChg chg="mod">
          <ac:chgData name="Matt Higgins" userId="b66834d5-eb74-4026-874d-6c93efd557a3" providerId="ADAL" clId="{BD890D69-C8BE-4BDF-A3EA-7BE33E080F1B}" dt="2019-06-28T08:18:20.769" v="1210" actId="20577"/>
          <ac:spMkLst>
            <pc:docMk/>
            <pc:sldMk cId="556158633" sldId="423"/>
            <ac:spMk id="19" creationId="{5252A847-DE45-4FA3-A1F8-EEBEB845FF8E}"/>
          </ac:spMkLst>
        </pc:spChg>
        <pc:grpChg chg="del">
          <ac:chgData name="Matt Higgins" userId="b66834d5-eb74-4026-874d-6c93efd557a3" providerId="ADAL" clId="{BD890D69-C8BE-4BDF-A3EA-7BE33E080F1B}" dt="2019-06-28T08:13:21.400" v="1188" actId="478"/>
          <ac:grpSpMkLst>
            <pc:docMk/>
            <pc:sldMk cId="556158633" sldId="423"/>
            <ac:grpSpMk id="7" creationId="{4E4F6585-6725-4BFC-A0D7-B62B3C3837AE}"/>
          </ac:grpSpMkLst>
        </pc:grpChg>
        <pc:graphicFrameChg chg="add mod">
          <ac:chgData name="Matt Higgins" userId="b66834d5-eb74-4026-874d-6c93efd557a3" providerId="ADAL" clId="{BD890D69-C8BE-4BDF-A3EA-7BE33E080F1B}" dt="2019-06-28T08:18:27.759" v="1211" actId="1076"/>
          <ac:graphicFrameMkLst>
            <pc:docMk/>
            <pc:sldMk cId="556158633" sldId="423"/>
            <ac:graphicFrameMk id="16" creationId="{7B855BA5-8EDA-4505-B29D-76511D401A21}"/>
          </ac:graphicFrameMkLst>
        </pc:graphicFrameChg>
        <pc:picChg chg="add mod">
          <ac:chgData name="Matt Higgins" userId="b66834d5-eb74-4026-874d-6c93efd557a3" providerId="ADAL" clId="{BD890D69-C8BE-4BDF-A3EA-7BE33E080F1B}" dt="2019-06-28T08:18:56.300" v="1219" actId="1076"/>
          <ac:picMkLst>
            <pc:docMk/>
            <pc:sldMk cId="556158633" sldId="423"/>
            <ac:picMk id="2" creationId="{453D0ED3-A054-4FC2-A193-9D16E2E30FBC}"/>
          </ac:picMkLst>
        </pc:picChg>
        <pc:cxnChg chg="mod">
          <ac:chgData name="Matt Higgins" userId="b66834d5-eb74-4026-874d-6c93efd557a3" providerId="ADAL" clId="{BD890D69-C8BE-4BDF-A3EA-7BE33E080F1B}" dt="2019-06-28T08:13:21.400" v="1188" actId="478"/>
          <ac:cxnSpMkLst>
            <pc:docMk/>
            <pc:sldMk cId="556158633" sldId="423"/>
            <ac:cxnSpMk id="14" creationId="{A89ECFC4-2ACA-4484-B52E-7121C17BDBC8}"/>
          </ac:cxnSpMkLst>
        </pc:cxnChg>
        <pc:cxnChg chg="mod">
          <ac:chgData name="Matt Higgins" userId="b66834d5-eb74-4026-874d-6c93efd557a3" providerId="ADAL" clId="{BD890D69-C8BE-4BDF-A3EA-7BE33E080F1B}" dt="2019-06-28T08:13:21.400" v="1188" actId="478"/>
          <ac:cxnSpMkLst>
            <pc:docMk/>
            <pc:sldMk cId="556158633" sldId="423"/>
            <ac:cxnSpMk id="15" creationId="{71FE1B5C-246E-473E-8764-2EE75A9E5EEF}"/>
          </ac:cxnSpMkLst>
        </pc:cxnChg>
      </pc:sldChg>
      <pc:sldChg chg="addSp delSp modSp add mod">
        <pc:chgData name="Matt Higgins" userId="b66834d5-eb74-4026-874d-6c93efd557a3" providerId="ADAL" clId="{BD890D69-C8BE-4BDF-A3EA-7BE33E080F1B}" dt="2019-06-28T08:21:03.999" v="1254" actId="478"/>
        <pc:sldMkLst>
          <pc:docMk/>
          <pc:sldMk cId="2251995474" sldId="424"/>
        </pc:sldMkLst>
        <pc:graphicFrameChg chg="add mod">
          <ac:chgData name="Matt Higgins" userId="b66834d5-eb74-4026-874d-6c93efd557a3" providerId="ADAL" clId="{BD890D69-C8BE-4BDF-A3EA-7BE33E080F1B}" dt="2019-06-28T08:20:28.014" v="1224" actId="1076"/>
          <ac:graphicFrameMkLst>
            <pc:docMk/>
            <pc:sldMk cId="2251995474" sldId="424"/>
            <ac:graphicFrameMk id="11" creationId="{039CDE2D-A219-4E07-B288-080DBFEE147E}"/>
          </ac:graphicFrameMkLst>
        </pc:graphicFrameChg>
        <pc:graphicFrameChg chg="del">
          <ac:chgData name="Matt Higgins" userId="b66834d5-eb74-4026-874d-6c93efd557a3" providerId="ADAL" clId="{BD890D69-C8BE-4BDF-A3EA-7BE33E080F1B}" dt="2019-06-28T08:20:22.692" v="1221" actId="478"/>
          <ac:graphicFrameMkLst>
            <pc:docMk/>
            <pc:sldMk cId="2251995474" sldId="424"/>
            <ac:graphicFrameMk id="16" creationId="{7B855BA5-8EDA-4505-B29D-76511D401A21}"/>
          </ac:graphicFrameMkLst>
        </pc:graphicFrameChg>
        <pc:picChg chg="del">
          <ac:chgData name="Matt Higgins" userId="b66834d5-eb74-4026-874d-6c93efd557a3" providerId="ADAL" clId="{BD890D69-C8BE-4BDF-A3EA-7BE33E080F1B}" dt="2019-06-28T08:21:03.999" v="1254" actId="478"/>
          <ac:picMkLst>
            <pc:docMk/>
            <pc:sldMk cId="2251995474" sldId="424"/>
            <ac:picMk id="2" creationId="{453D0ED3-A054-4FC2-A193-9D16E2E30FBC}"/>
          </ac:picMkLst>
        </pc:picChg>
        <pc:picChg chg="add mod ord">
          <ac:chgData name="Matt Higgins" userId="b66834d5-eb74-4026-874d-6c93efd557a3" providerId="ADAL" clId="{BD890D69-C8BE-4BDF-A3EA-7BE33E080F1B}" dt="2019-06-28T08:21:00.347" v="1253" actId="171"/>
          <ac:picMkLst>
            <pc:docMk/>
            <pc:sldMk cId="2251995474" sldId="424"/>
            <ac:picMk id="3" creationId="{B246CF12-DD43-4623-8021-5A30D289ABDE}"/>
          </ac:picMkLst>
        </pc:picChg>
      </pc:sldChg>
      <pc:sldChg chg="modSp add">
        <pc:chgData name="Matt Higgins" userId="b66834d5-eb74-4026-874d-6c93efd557a3" providerId="ADAL" clId="{BD890D69-C8BE-4BDF-A3EA-7BE33E080F1B}" dt="2019-06-28T08:34:52.042" v="1699" actId="20577"/>
        <pc:sldMkLst>
          <pc:docMk/>
          <pc:sldMk cId="564750148" sldId="425"/>
        </pc:sldMkLst>
        <pc:spChg chg="mod">
          <ac:chgData name="Matt Higgins" userId="b66834d5-eb74-4026-874d-6c93efd557a3" providerId="ADAL" clId="{BD890D69-C8BE-4BDF-A3EA-7BE33E080F1B}" dt="2019-06-28T08:34:52.042" v="1699" actId="20577"/>
          <ac:spMkLst>
            <pc:docMk/>
            <pc:sldMk cId="564750148" sldId="425"/>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19/09/2021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19/09/2021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19/09/2021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19/09/2021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19/09/2021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19/09/2021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 – Autumn Block 1 – Place Value</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7: Numbers to a Million</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C4A245D4-FB7C-4612-93B5-535DD6A6F422}"/>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7ABF668F-DC3F-45BD-8274-3CA84E646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81F9C02-FD21-433A-9F00-D4B4C9232A20}"/>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332354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bar model.</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5B95FEEE-48EE-41C9-9F6D-015057418F5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AEEB8026-9FB8-4FE1-964E-3BCE43353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75B53FA-4A6C-45A2-AE1B-BDFCDB39939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graphicFrame>
        <p:nvGraphicFramePr>
          <p:cNvPr id="2" name="Table 1">
            <a:extLst>
              <a:ext uri="{FF2B5EF4-FFF2-40B4-BE49-F238E27FC236}">
                <a16:creationId xmlns:a16="http://schemas.microsoft.com/office/drawing/2014/main" id="{1DC8619C-C3CC-4F47-A13F-7ED7C672D79E}"/>
              </a:ext>
            </a:extLst>
          </p:cNvPr>
          <p:cNvGraphicFramePr>
            <a:graphicFrameLocks noGrp="1"/>
          </p:cNvGraphicFramePr>
          <p:nvPr>
            <p:extLst>
              <p:ext uri="{D42A27DB-BD31-4B8C-83A1-F6EECF244321}">
                <p14:modId xmlns:p14="http://schemas.microsoft.com/office/powerpoint/2010/main" val="346101661"/>
              </p:ext>
            </p:extLst>
          </p:nvPr>
        </p:nvGraphicFramePr>
        <p:xfrm>
          <a:off x="1436895" y="1600541"/>
          <a:ext cx="6270210" cy="2577564"/>
        </p:xfrm>
        <a:graphic>
          <a:graphicData uri="http://schemas.openxmlformats.org/drawingml/2006/table">
            <a:tbl>
              <a:tblPr firstRow="1" bandRow="1">
                <a:tableStyleId>{5940675A-B579-460E-94D1-54222C63F5DA}</a:tableStyleId>
              </a:tblPr>
              <a:tblGrid>
                <a:gridCol w="1873284">
                  <a:extLst>
                    <a:ext uri="{9D8B030D-6E8A-4147-A177-3AD203B41FA5}">
                      <a16:colId xmlns:a16="http://schemas.microsoft.com/office/drawing/2014/main" val="1009495092"/>
                    </a:ext>
                  </a:extLst>
                </a:gridCol>
                <a:gridCol w="1565008">
                  <a:extLst>
                    <a:ext uri="{9D8B030D-6E8A-4147-A177-3AD203B41FA5}">
                      <a16:colId xmlns:a16="http://schemas.microsoft.com/office/drawing/2014/main" val="3332435832"/>
                    </a:ext>
                  </a:extLst>
                </a:gridCol>
                <a:gridCol w="1415959">
                  <a:extLst>
                    <a:ext uri="{9D8B030D-6E8A-4147-A177-3AD203B41FA5}">
                      <a16:colId xmlns:a16="http://schemas.microsoft.com/office/drawing/2014/main" val="1308852073"/>
                    </a:ext>
                  </a:extLst>
                </a:gridCol>
                <a:gridCol w="1415959">
                  <a:extLst>
                    <a:ext uri="{9D8B030D-6E8A-4147-A177-3AD203B41FA5}">
                      <a16:colId xmlns:a16="http://schemas.microsoft.com/office/drawing/2014/main" val="1308876256"/>
                    </a:ext>
                  </a:extLst>
                </a:gridCol>
              </a:tblGrid>
              <a:tr h="1078980">
                <a:tc gridSpan="4">
                  <a:txBody>
                    <a:bodyPr/>
                    <a:lstStyle/>
                    <a:p>
                      <a:pPr algn="ctr"/>
                      <a:r>
                        <a:rPr lang="en-US" sz="3500" b="1" dirty="0">
                          <a:latin typeface="Century Gothic" panose="020B0502020202020204" pitchFamily="34" charset="0"/>
                        </a:rPr>
                        <a:t>816,537</a:t>
                      </a:r>
                    </a:p>
                  </a:txBody>
                  <a:tcPr marL="114706" marR="114706" marT="57353" marB="5735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dirty="0"/>
                    </a:p>
                  </a:txBody>
                  <a:tcPr marL="0" marR="0" marT="0" marB="0"/>
                </a:tc>
                <a:tc hMerge="1">
                  <a:txBody>
                    <a:bodyPr/>
                    <a:lstStyle/>
                    <a:p>
                      <a:endParaRPr lang="en-US"/>
                    </a:p>
                  </a:txBody>
                  <a:tcPr/>
                </a:tc>
                <a:extLst>
                  <a:ext uri="{0D108BD9-81ED-4DB2-BD59-A6C34878D82A}">
                    <a16:rowId xmlns:a16="http://schemas.microsoft.com/office/drawing/2014/main" val="1266076853"/>
                  </a:ext>
                </a:extLst>
              </a:tr>
              <a:tr h="1498584">
                <a:tc>
                  <a:txBody>
                    <a:bodyPr/>
                    <a:lstStyle/>
                    <a:p>
                      <a:pPr algn="ctr"/>
                      <a:r>
                        <a:rPr lang="en-GB" sz="3000" b="1" dirty="0">
                          <a:latin typeface="Century Gothic" panose="020B0502020202020204" pitchFamily="34" charset="0"/>
                        </a:rPr>
                        <a:t>800,000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GB" sz="3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000" b="1" dirty="0">
                          <a:latin typeface="Century Gothic" panose="020B0502020202020204" pitchFamily="34" charset="0"/>
                        </a:rPr>
                        <a:t>500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000" b="1" dirty="0">
                          <a:latin typeface="Century Gothic" panose="020B0502020202020204" pitchFamily="34" charset="0"/>
                        </a:rPr>
                        <a:t>37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18048308"/>
                  </a:ext>
                </a:extLst>
              </a:tr>
            </a:tbl>
          </a:graphicData>
        </a:graphic>
      </p:graphicFrame>
    </p:spTree>
    <p:extLst>
      <p:ext uri="{BB962C8B-B14F-4D97-AF65-F5344CB8AC3E}">
        <p14:creationId xmlns:p14="http://schemas.microsoft.com/office/powerpoint/2010/main" val="2716207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bar model.</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5B95FEEE-48EE-41C9-9F6D-015057418F5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AEEB8026-9FB8-4FE1-964E-3BCE43353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75B53FA-4A6C-45A2-AE1B-BDFCDB39939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graphicFrame>
        <p:nvGraphicFramePr>
          <p:cNvPr id="2" name="Table 1">
            <a:extLst>
              <a:ext uri="{FF2B5EF4-FFF2-40B4-BE49-F238E27FC236}">
                <a16:creationId xmlns:a16="http://schemas.microsoft.com/office/drawing/2014/main" id="{1DC8619C-C3CC-4F47-A13F-7ED7C672D79E}"/>
              </a:ext>
            </a:extLst>
          </p:cNvPr>
          <p:cNvGraphicFramePr>
            <a:graphicFrameLocks noGrp="1"/>
          </p:cNvGraphicFramePr>
          <p:nvPr>
            <p:extLst>
              <p:ext uri="{D42A27DB-BD31-4B8C-83A1-F6EECF244321}">
                <p14:modId xmlns:p14="http://schemas.microsoft.com/office/powerpoint/2010/main" val="3175146779"/>
              </p:ext>
            </p:extLst>
          </p:nvPr>
        </p:nvGraphicFramePr>
        <p:xfrm>
          <a:off x="1436895" y="1600541"/>
          <a:ext cx="6270210" cy="2577564"/>
        </p:xfrm>
        <a:graphic>
          <a:graphicData uri="http://schemas.openxmlformats.org/drawingml/2006/table">
            <a:tbl>
              <a:tblPr firstRow="1" bandRow="1">
                <a:tableStyleId>{5940675A-B579-460E-94D1-54222C63F5DA}</a:tableStyleId>
              </a:tblPr>
              <a:tblGrid>
                <a:gridCol w="1873284">
                  <a:extLst>
                    <a:ext uri="{9D8B030D-6E8A-4147-A177-3AD203B41FA5}">
                      <a16:colId xmlns:a16="http://schemas.microsoft.com/office/drawing/2014/main" val="1009495092"/>
                    </a:ext>
                  </a:extLst>
                </a:gridCol>
                <a:gridCol w="1565008">
                  <a:extLst>
                    <a:ext uri="{9D8B030D-6E8A-4147-A177-3AD203B41FA5}">
                      <a16:colId xmlns:a16="http://schemas.microsoft.com/office/drawing/2014/main" val="3332435832"/>
                    </a:ext>
                  </a:extLst>
                </a:gridCol>
                <a:gridCol w="1415959">
                  <a:extLst>
                    <a:ext uri="{9D8B030D-6E8A-4147-A177-3AD203B41FA5}">
                      <a16:colId xmlns:a16="http://schemas.microsoft.com/office/drawing/2014/main" val="1308852073"/>
                    </a:ext>
                  </a:extLst>
                </a:gridCol>
                <a:gridCol w="1415959">
                  <a:extLst>
                    <a:ext uri="{9D8B030D-6E8A-4147-A177-3AD203B41FA5}">
                      <a16:colId xmlns:a16="http://schemas.microsoft.com/office/drawing/2014/main" val="1308876256"/>
                    </a:ext>
                  </a:extLst>
                </a:gridCol>
              </a:tblGrid>
              <a:tr h="1078980">
                <a:tc gridSpan="4">
                  <a:txBody>
                    <a:bodyPr/>
                    <a:lstStyle/>
                    <a:p>
                      <a:pPr algn="ctr"/>
                      <a:r>
                        <a:rPr lang="en-US" sz="3500" b="1" dirty="0">
                          <a:latin typeface="Century Gothic" panose="020B0502020202020204" pitchFamily="34" charset="0"/>
                        </a:rPr>
                        <a:t>816,537</a:t>
                      </a:r>
                    </a:p>
                  </a:txBody>
                  <a:tcPr marL="114706" marR="114706" marT="57353" marB="5735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dirty="0"/>
                    </a:p>
                  </a:txBody>
                  <a:tcPr marL="0" marR="0" marT="0" marB="0"/>
                </a:tc>
                <a:tc hMerge="1">
                  <a:txBody>
                    <a:bodyPr/>
                    <a:lstStyle/>
                    <a:p>
                      <a:endParaRPr lang="en-US"/>
                    </a:p>
                  </a:txBody>
                  <a:tcPr/>
                </a:tc>
                <a:extLst>
                  <a:ext uri="{0D108BD9-81ED-4DB2-BD59-A6C34878D82A}">
                    <a16:rowId xmlns:a16="http://schemas.microsoft.com/office/drawing/2014/main" val="1266076853"/>
                  </a:ext>
                </a:extLst>
              </a:tr>
              <a:tr h="1498584">
                <a:tc>
                  <a:txBody>
                    <a:bodyPr/>
                    <a:lstStyle/>
                    <a:p>
                      <a:pPr algn="ctr"/>
                      <a:r>
                        <a:rPr lang="en-GB" sz="3000" b="1" dirty="0">
                          <a:latin typeface="Century Gothic" panose="020B0502020202020204" pitchFamily="34" charset="0"/>
                        </a:rPr>
                        <a:t>800,000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GB" sz="3000" b="1" dirty="0">
                          <a:solidFill>
                            <a:srgbClr val="FF0000"/>
                          </a:solidFill>
                          <a:latin typeface="Century Gothic" panose="020B0502020202020204" pitchFamily="34" charset="0"/>
                        </a:rPr>
                        <a:t>16,000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000" b="1" dirty="0">
                          <a:latin typeface="Century Gothic" panose="020B0502020202020204" pitchFamily="34" charset="0"/>
                        </a:rPr>
                        <a:t>500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000" b="1" dirty="0">
                          <a:latin typeface="Century Gothic" panose="020B0502020202020204" pitchFamily="34" charset="0"/>
                        </a:rPr>
                        <a:t>37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18048308"/>
                  </a:ext>
                </a:extLst>
              </a:tr>
            </a:tbl>
          </a:graphicData>
        </a:graphic>
      </p:graphicFrame>
    </p:spTree>
    <p:extLst>
      <p:ext uri="{BB962C8B-B14F-4D97-AF65-F5344CB8AC3E}">
        <p14:creationId xmlns:p14="http://schemas.microsoft.com/office/powerpoint/2010/main" val="3020526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3">
            <a:extLst>
              <a:ext uri="{FF2B5EF4-FFF2-40B4-BE49-F238E27FC236}">
                <a16:creationId xmlns:a16="http://schemas.microsoft.com/office/drawing/2014/main" id="{E01EE6DE-A413-43E2-A2A9-EB6D5C7EA66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191CD9A2-E77D-4337-BAC1-AFC6C1A56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D3DD0D5C-89B8-4156-AA1B-D465B8DCA2D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pic>
        <p:nvPicPr>
          <p:cNvPr id="13" name="Picture 12">
            <a:extLst>
              <a:ext uri="{FF2B5EF4-FFF2-40B4-BE49-F238E27FC236}">
                <a16:creationId xmlns:a16="http://schemas.microsoft.com/office/drawing/2014/main" id="{547CA20A-E955-48CA-A69D-6C9F20846DCD}"/>
              </a:ext>
            </a:extLst>
          </p:cNvPr>
          <p:cNvPicPr>
            <a:picLocks noChangeAspect="1"/>
          </p:cNvPicPr>
          <p:nvPr/>
        </p:nvPicPr>
        <p:blipFill>
          <a:blip r:embed="rId4"/>
          <a:stretch>
            <a:fillRect/>
          </a:stretch>
        </p:blipFill>
        <p:spPr>
          <a:xfrm>
            <a:off x="115438" y="134780"/>
            <a:ext cx="8913124" cy="6322100"/>
          </a:xfrm>
          <a:prstGeom prst="rect">
            <a:avLst/>
          </a:prstGeom>
        </p:spPr>
      </p:pic>
      <p:sp>
        <p:nvSpPr>
          <p:cNvPr id="14" name="Rectangle 13">
            <a:extLst>
              <a:ext uri="{FF2B5EF4-FFF2-40B4-BE49-F238E27FC236}">
                <a16:creationId xmlns:a16="http://schemas.microsoft.com/office/drawing/2014/main" id="{AA51E1DC-BEFD-4A1E-9EF6-DB3294FCC90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err="1">
                <a:solidFill>
                  <a:schemeClr val="tx1"/>
                </a:solidFill>
                <a:latin typeface="Century Gothic" panose="020B0502020202020204" pitchFamily="34" charset="0"/>
              </a:rPr>
              <a:t>Sumaiya</a:t>
            </a:r>
            <a:r>
              <a:rPr lang="en-GB" sz="2000" b="1" dirty="0">
                <a:solidFill>
                  <a:schemeClr val="tx1"/>
                </a:solidFill>
                <a:latin typeface="Century Gothic" panose="020B0502020202020204" pitchFamily="34" charset="0"/>
              </a:rPr>
              <a:t> is reading the number 908,638.</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Is she correct? Explain your answer.</a:t>
            </a: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6" name="Rounded Rectangular Callout 1">
            <a:extLst>
              <a:ext uri="{FF2B5EF4-FFF2-40B4-BE49-F238E27FC236}">
                <a16:creationId xmlns:a16="http://schemas.microsoft.com/office/drawing/2014/main" id="{0D6BF192-430B-4FC4-AB89-D413CD18F6B6}"/>
              </a:ext>
            </a:extLst>
          </p:cNvPr>
          <p:cNvSpPr/>
          <p:nvPr/>
        </p:nvSpPr>
        <p:spPr>
          <a:xfrm>
            <a:off x="3764510" y="1533829"/>
            <a:ext cx="3162241" cy="2219021"/>
          </a:xfrm>
          <a:prstGeom prst="wedgeRoundRectCallout">
            <a:avLst>
              <a:gd name="adj1" fmla="val -72208"/>
              <a:gd name="adj2" fmla="val 18760"/>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chemeClr val="tx1"/>
                </a:solidFill>
                <a:latin typeface="Century Gothic" panose="020B0502020202020204" pitchFamily="34" charset="0"/>
              </a:rPr>
              <a:t>nine hundred and eighty thousand, six hundred and thirty- eight</a:t>
            </a:r>
          </a:p>
        </p:txBody>
      </p:sp>
    </p:spTree>
    <p:extLst>
      <p:ext uri="{BB962C8B-B14F-4D97-AF65-F5344CB8AC3E}">
        <p14:creationId xmlns:p14="http://schemas.microsoft.com/office/powerpoint/2010/main" val="907849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3">
            <a:extLst>
              <a:ext uri="{FF2B5EF4-FFF2-40B4-BE49-F238E27FC236}">
                <a16:creationId xmlns:a16="http://schemas.microsoft.com/office/drawing/2014/main" id="{E01EE6DE-A413-43E2-A2A9-EB6D5C7EA66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191CD9A2-E77D-4337-BAC1-AFC6C1A56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D3DD0D5C-89B8-4156-AA1B-D465B8DCA2D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pic>
        <p:nvPicPr>
          <p:cNvPr id="13" name="Picture 12">
            <a:extLst>
              <a:ext uri="{FF2B5EF4-FFF2-40B4-BE49-F238E27FC236}">
                <a16:creationId xmlns:a16="http://schemas.microsoft.com/office/drawing/2014/main" id="{547CA20A-E955-48CA-A69D-6C9F20846DCD}"/>
              </a:ext>
            </a:extLst>
          </p:cNvPr>
          <p:cNvPicPr>
            <a:picLocks noChangeAspect="1"/>
          </p:cNvPicPr>
          <p:nvPr/>
        </p:nvPicPr>
        <p:blipFill>
          <a:blip r:embed="rId4"/>
          <a:stretch>
            <a:fillRect/>
          </a:stretch>
        </p:blipFill>
        <p:spPr>
          <a:xfrm>
            <a:off x="115438" y="134780"/>
            <a:ext cx="8913124" cy="6322100"/>
          </a:xfrm>
          <a:prstGeom prst="rect">
            <a:avLst/>
          </a:prstGeom>
        </p:spPr>
      </p:pic>
      <p:sp>
        <p:nvSpPr>
          <p:cNvPr id="14" name="Rectangle 13">
            <a:extLst>
              <a:ext uri="{FF2B5EF4-FFF2-40B4-BE49-F238E27FC236}">
                <a16:creationId xmlns:a16="http://schemas.microsoft.com/office/drawing/2014/main" id="{AA51E1DC-BEFD-4A1E-9EF6-DB3294FCC90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err="1">
                <a:solidFill>
                  <a:schemeClr val="tx1"/>
                </a:solidFill>
                <a:latin typeface="Century Gothic" panose="020B0502020202020204" pitchFamily="34" charset="0"/>
              </a:rPr>
              <a:t>Sumaiya</a:t>
            </a:r>
            <a:r>
              <a:rPr lang="en-GB" sz="2000" b="1" dirty="0">
                <a:solidFill>
                  <a:schemeClr val="tx1"/>
                </a:solidFill>
                <a:latin typeface="Century Gothic" panose="020B0502020202020204" pitchFamily="34" charset="0"/>
              </a:rPr>
              <a:t> is reading the number 908,638.</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Is she correct? Explain your answer.</a:t>
            </a:r>
          </a:p>
          <a:p>
            <a:pPr lvl="0"/>
            <a:endParaRPr lang="en-GB" sz="2000" b="1" dirty="0">
              <a:solidFill>
                <a:schemeClr val="tx1"/>
              </a:solidFill>
              <a:latin typeface="Century Gothic" panose="020B0502020202020204" pitchFamily="34" charset="0"/>
            </a:endParaRPr>
          </a:p>
          <a:p>
            <a:r>
              <a:rPr lang="en-GB" sz="2000" b="1" dirty="0" err="1">
                <a:solidFill>
                  <a:schemeClr val="tx1"/>
                </a:solidFill>
                <a:latin typeface="Century Gothic" panose="020B0502020202020204" pitchFamily="34" charset="0"/>
              </a:rPr>
              <a:t>Sumaiya</a:t>
            </a:r>
            <a:r>
              <a:rPr lang="en-GB" sz="2000" b="1" dirty="0">
                <a:solidFill>
                  <a:schemeClr val="tx1"/>
                </a:solidFill>
                <a:latin typeface="Century Gothic" panose="020B0502020202020204" pitchFamily="34" charset="0"/>
              </a:rPr>
              <a:t> is not correct because…</a:t>
            </a: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6" name="Rounded Rectangular Callout 1">
            <a:extLst>
              <a:ext uri="{FF2B5EF4-FFF2-40B4-BE49-F238E27FC236}">
                <a16:creationId xmlns:a16="http://schemas.microsoft.com/office/drawing/2014/main" id="{0D6BF192-430B-4FC4-AB89-D413CD18F6B6}"/>
              </a:ext>
            </a:extLst>
          </p:cNvPr>
          <p:cNvSpPr/>
          <p:nvPr/>
        </p:nvSpPr>
        <p:spPr>
          <a:xfrm>
            <a:off x="3764510" y="1533829"/>
            <a:ext cx="3162241" cy="2219021"/>
          </a:xfrm>
          <a:prstGeom prst="wedgeRoundRectCallout">
            <a:avLst>
              <a:gd name="adj1" fmla="val -72208"/>
              <a:gd name="adj2" fmla="val 18760"/>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chemeClr val="tx1"/>
                </a:solidFill>
                <a:latin typeface="Century Gothic" panose="020B0502020202020204" pitchFamily="34" charset="0"/>
              </a:rPr>
              <a:t>nine hundred and eighty thousand, six hundred and thirty- eight</a:t>
            </a:r>
          </a:p>
        </p:txBody>
      </p:sp>
    </p:spTree>
    <p:extLst>
      <p:ext uri="{BB962C8B-B14F-4D97-AF65-F5344CB8AC3E}">
        <p14:creationId xmlns:p14="http://schemas.microsoft.com/office/powerpoint/2010/main" val="4120059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3">
            <a:extLst>
              <a:ext uri="{FF2B5EF4-FFF2-40B4-BE49-F238E27FC236}">
                <a16:creationId xmlns:a16="http://schemas.microsoft.com/office/drawing/2014/main" id="{E01EE6DE-A413-43E2-A2A9-EB6D5C7EA66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191CD9A2-E77D-4337-BAC1-AFC6C1A56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D3DD0D5C-89B8-4156-AA1B-D465B8DCA2D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pic>
        <p:nvPicPr>
          <p:cNvPr id="13" name="Picture 12">
            <a:extLst>
              <a:ext uri="{FF2B5EF4-FFF2-40B4-BE49-F238E27FC236}">
                <a16:creationId xmlns:a16="http://schemas.microsoft.com/office/drawing/2014/main" id="{547CA20A-E955-48CA-A69D-6C9F20846DCD}"/>
              </a:ext>
            </a:extLst>
          </p:cNvPr>
          <p:cNvPicPr>
            <a:picLocks noChangeAspect="1"/>
          </p:cNvPicPr>
          <p:nvPr/>
        </p:nvPicPr>
        <p:blipFill>
          <a:blip r:embed="rId4"/>
          <a:stretch>
            <a:fillRect/>
          </a:stretch>
        </p:blipFill>
        <p:spPr>
          <a:xfrm>
            <a:off x="115438" y="134780"/>
            <a:ext cx="8913124" cy="6322100"/>
          </a:xfrm>
          <a:prstGeom prst="rect">
            <a:avLst/>
          </a:prstGeom>
        </p:spPr>
      </p:pic>
      <p:sp>
        <p:nvSpPr>
          <p:cNvPr id="14" name="Rectangle 13">
            <a:extLst>
              <a:ext uri="{FF2B5EF4-FFF2-40B4-BE49-F238E27FC236}">
                <a16:creationId xmlns:a16="http://schemas.microsoft.com/office/drawing/2014/main" id="{AA51E1DC-BEFD-4A1E-9EF6-DB3294FCC90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err="1">
                <a:solidFill>
                  <a:schemeClr val="tx1"/>
                </a:solidFill>
                <a:latin typeface="Century Gothic" panose="020B0502020202020204" pitchFamily="34" charset="0"/>
              </a:rPr>
              <a:t>Sumaiya</a:t>
            </a:r>
            <a:r>
              <a:rPr lang="en-GB" sz="2000" b="1" dirty="0">
                <a:solidFill>
                  <a:schemeClr val="tx1"/>
                </a:solidFill>
                <a:latin typeface="Century Gothic" panose="020B0502020202020204" pitchFamily="34" charset="0"/>
              </a:rPr>
              <a:t> is reading the number 908,638.</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Is she correct? Explain your answer.</a:t>
            </a:r>
          </a:p>
          <a:p>
            <a:pPr lvl="0"/>
            <a:endParaRPr lang="en-GB" sz="2000" b="1" dirty="0">
              <a:solidFill>
                <a:schemeClr val="tx1"/>
              </a:solidFill>
              <a:latin typeface="Century Gothic" panose="020B0502020202020204" pitchFamily="34" charset="0"/>
            </a:endParaRPr>
          </a:p>
          <a:p>
            <a:pPr lvl="0"/>
            <a:r>
              <a:rPr lang="en-GB" sz="2000" b="1" dirty="0" err="1">
                <a:solidFill>
                  <a:srgbClr val="FF0000"/>
                </a:solidFill>
                <a:latin typeface="Century Gothic" panose="020B0502020202020204" pitchFamily="34" charset="0"/>
              </a:rPr>
              <a:t>Sumaiya</a:t>
            </a:r>
            <a:r>
              <a:rPr lang="en-GB" sz="2000" b="1" dirty="0">
                <a:solidFill>
                  <a:srgbClr val="FF0000"/>
                </a:solidFill>
                <a:latin typeface="Century Gothic" panose="020B0502020202020204" pitchFamily="34" charset="0"/>
              </a:rPr>
              <a:t> is not correct because she has mixed up the ten thousands and thousands column digits. She should have read it as ‘nine hundred and eight thousand, six hundred and thirty-eight’.</a:t>
            </a: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6" name="Rounded Rectangular Callout 1">
            <a:extLst>
              <a:ext uri="{FF2B5EF4-FFF2-40B4-BE49-F238E27FC236}">
                <a16:creationId xmlns:a16="http://schemas.microsoft.com/office/drawing/2014/main" id="{0D6BF192-430B-4FC4-AB89-D413CD18F6B6}"/>
              </a:ext>
            </a:extLst>
          </p:cNvPr>
          <p:cNvSpPr/>
          <p:nvPr/>
        </p:nvSpPr>
        <p:spPr>
          <a:xfrm>
            <a:off x="3764510" y="1533829"/>
            <a:ext cx="3162241" cy="2219021"/>
          </a:xfrm>
          <a:prstGeom prst="wedgeRoundRectCallout">
            <a:avLst>
              <a:gd name="adj1" fmla="val -72208"/>
              <a:gd name="adj2" fmla="val 18760"/>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chemeClr val="tx1"/>
                </a:solidFill>
                <a:latin typeface="Century Gothic" panose="020B0502020202020204" pitchFamily="34" charset="0"/>
              </a:rPr>
              <a:t>nine hundred and eighty thousand, six hundred and thirty- eight</a:t>
            </a:r>
          </a:p>
        </p:txBody>
      </p:sp>
    </p:spTree>
    <p:extLst>
      <p:ext uri="{BB962C8B-B14F-4D97-AF65-F5344CB8AC3E}">
        <p14:creationId xmlns:p14="http://schemas.microsoft.com/office/powerpoint/2010/main" val="600212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part whole model. </a:t>
            </a:r>
          </a:p>
          <a:p>
            <a:pPr lvl="0" algn="ctr"/>
            <a:r>
              <a:rPr lang="en-GB" sz="2000" b="1" dirty="0">
                <a:solidFill>
                  <a:schemeClr val="tx1"/>
                </a:solidFill>
                <a:latin typeface="Century Gothic" panose="020B0502020202020204" pitchFamily="34" charset="0"/>
              </a:rPr>
              <a:t>Find more than one way. Write your answer in words.</a:t>
            </a:r>
          </a:p>
          <a:p>
            <a:pPr lvl="0" algn="ctr"/>
            <a:endParaRPr lang="en-GB" sz="20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EFAEB690-040A-40E5-BFC5-7F2C83D0EC6A}"/>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BDC71CA4-D50D-43D8-AC80-0A3318CA5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190AEBA-842D-4865-A69F-004C3EF86AB9}"/>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grpSp>
        <p:nvGrpSpPr>
          <p:cNvPr id="7" name="Group 6">
            <a:extLst>
              <a:ext uri="{FF2B5EF4-FFF2-40B4-BE49-F238E27FC236}">
                <a16:creationId xmlns:a16="http://schemas.microsoft.com/office/drawing/2014/main" id="{4E4F6585-6725-4BFC-A0D7-B62B3C3837AE}"/>
              </a:ext>
            </a:extLst>
          </p:cNvPr>
          <p:cNvGrpSpPr/>
          <p:nvPr/>
        </p:nvGrpSpPr>
        <p:grpSpPr>
          <a:xfrm>
            <a:off x="1871560" y="1776952"/>
            <a:ext cx="5278540" cy="4267909"/>
            <a:chOff x="271360" y="3952108"/>
            <a:chExt cx="2713971" cy="2194353"/>
          </a:xfrm>
          <a:solidFill>
            <a:schemeClr val="bg1"/>
          </a:solidFill>
        </p:grpSpPr>
        <p:sp>
          <p:nvSpPr>
            <p:cNvPr id="11" name="Oval 10">
              <a:extLst>
                <a:ext uri="{FF2B5EF4-FFF2-40B4-BE49-F238E27FC236}">
                  <a16:creationId xmlns:a16="http://schemas.microsoft.com/office/drawing/2014/main" id="{7C8C692B-5536-47E8-BAE4-A49DB528B4D7}"/>
                </a:ext>
              </a:extLst>
            </p:cNvPr>
            <p:cNvSpPr/>
            <p:nvPr/>
          </p:nvSpPr>
          <p:spPr>
            <a:xfrm>
              <a:off x="271360" y="4402108"/>
              <a:ext cx="1155098" cy="1155098"/>
            </a:xfrm>
            <a:prstGeom prst="ellipse">
              <a:avLst/>
            </a:prstGeom>
            <a:grp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latin typeface="Century Gothic" panose="020B0502020202020204" pitchFamily="34" charset="0"/>
                </a:rPr>
                <a:t>five hundred and twenty-six thousand, four hundred and seven</a:t>
              </a:r>
            </a:p>
          </p:txBody>
        </p:sp>
        <p:sp>
          <p:nvSpPr>
            <p:cNvPr id="12" name="Oval 11">
              <a:extLst>
                <a:ext uri="{FF2B5EF4-FFF2-40B4-BE49-F238E27FC236}">
                  <a16:creationId xmlns:a16="http://schemas.microsoft.com/office/drawing/2014/main" id="{BD1475F6-BB07-467A-9A36-99630AB1257C}"/>
                </a:ext>
              </a:extLst>
            </p:cNvPr>
            <p:cNvSpPr>
              <a:spLocks noChangeAspect="1"/>
            </p:cNvSpPr>
            <p:nvPr/>
          </p:nvSpPr>
          <p:spPr>
            <a:xfrm>
              <a:off x="2085331" y="3952108"/>
              <a:ext cx="900000" cy="900000"/>
            </a:xfrm>
            <a:prstGeom prst="ellipse">
              <a:avLst/>
            </a:prstGeom>
            <a:grp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Century Gothic" panose="020B0502020202020204" pitchFamily="34" charset="0"/>
              </a:endParaRPr>
            </a:p>
          </p:txBody>
        </p:sp>
        <p:sp>
          <p:nvSpPr>
            <p:cNvPr id="13" name="Oval 12">
              <a:extLst>
                <a:ext uri="{FF2B5EF4-FFF2-40B4-BE49-F238E27FC236}">
                  <a16:creationId xmlns:a16="http://schemas.microsoft.com/office/drawing/2014/main" id="{4FB3DD42-E13D-4935-B249-8450ECE83937}"/>
                </a:ext>
              </a:extLst>
            </p:cNvPr>
            <p:cNvSpPr>
              <a:spLocks noChangeAspect="1"/>
            </p:cNvSpPr>
            <p:nvPr/>
          </p:nvSpPr>
          <p:spPr>
            <a:xfrm>
              <a:off x="2074436" y="5246461"/>
              <a:ext cx="900000" cy="900000"/>
            </a:xfrm>
            <a:prstGeom prst="ellipse">
              <a:avLst/>
            </a:prstGeom>
            <a:grp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Century Gothic" panose="020B0502020202020204" pitchFamily="34" charset="0"/>
              </a:endParaRPr>
            </a:p>
          </p:txBody>
        </p:sp>
        <p:cxnSp>
          <p:nvCxnSpPr>
            <p:cNvPr id="14" name="Straight Connector 13">
              <a:extLst>
                <a:ext uri="{FF2B5EF4-FFF2-40B4-BE49-F238E27FC236}">
                  <a16:creationId xmlns:a16="http://schemas.microsoft.com/office/drawing/2014/main" id="{A89ECFC4-2ACA-4484-B52E-7121C17BDBC8}"/>
                </a:ext>
              </a:extLst>
            </p:cNvPr>
            <p:cNvCxnSpPr>
              <a:cxnSpLocks/>
              <a:stCxn id="12" idx="2"/>
              <a:endCxn id="11" idx="7"/>
            </p:cNvCxnSpPr>
            <p:nvPr/>
          </p:nvCxnSpPr>
          <p:spPr>
            <a:xfrm flipH="1">
              <a:off x="1257298" y="4402108"/>
              <a:ext cx="828033" cy="169160"/>
            </a:xfrm>
            <a:prstGeom prst="line">
              <a:avLst/>
            </a:prstGeom>
            <a:grpFill/>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1FE1B5C-246E-473E-8764-2EE75A9E5EEF}"/>
                </a:ext>
              </a:extLst>
            </p:cNvPr>
            <p:cNvCxnSpPr>
              <a:cxnSpLocks/>
              <a:stCxn id="13" idx="2"/>
              <a:endCxn id="11" idx="5"/>
            </p:cNvCxnSpPr>
            <p:nvPr/>
          </p:nvCxnSpPr>
          <p:spPr>
            <a:xfrm flipH="1" flipV="1">
              <a:off x="1257298" y="5388046"/>
              <a:ext cx="817138" cy="308415"/>
            </a:xfrm>
            <a:prstGeom prst="line">
              <a:avLst/>
            </a:prstGeom>
            <a:grpFill/>
            <a:ln w="28575">
              <a:solidFill>
                <a:srgbClr val="7030A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1900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part whole model. </a:t>
            </a:r>
          </a:p>
          <a:p>
            <a:pPr lvl="0" algn="ctr"/>
            <a:r>
              <a:rPr lang="en-GB" sz="2000" b="1" dirty="0">
                <a:solidFill>
                  <a:schemeClr val="tx1"/>
                </a:solidFill>
                <a:latin typeface="Century Gothic" panose="020B0502020202020204" pitchFamily="34" charset="0"/>
              </a:rPr>
              <a:t>Find more than one way. Write your answer in words.</a:t>
            </a:r>
          </a:p>
          <a:p>
            <a:pPr lvl="0" algn="ctr"/>
            <a:endParaRPr lang="en-GB" sz="20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EFAEB690-040A-40E5-BFC5-7F2C83D0EC6A}"/>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BDC71CA4-D50D-43D8-AC80-0A3318CA5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190AEBA-842D-4865-A69F-004C3EF86AB9}"/>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grpSp>
        <p:nvGrpSpPr>
          <p:cNvPr id="7" name="Group 6">
            <a:extLst>
              <a:ext uri="{FF2B5EF4-FFF2-40B4-BE49-F238E27FC236}">
                <a16:creationId xmlns:a16="http://schemas.microsoft.com/office/drawing/2014/main" id="{4E4F6585-6725-4BFC-A0D7-B62B3C3837AE}"/>
              </a:ext>
            </a:extLst>
          </p:cNvPr>
          <p:cNvGrpSpPr/>
          <p:nvPr/>
        </p:nvGrpSpPr>
        <p:grpSpPr>
          <a:xfrm>
            <a:off x="1871560" y="1776952"/>
            <a:ext cx="5278540" cy="4267909"/>
            <a:chOff x="271360" y="3952108"/>
            <a:chExt cx="2713971" cy="2194353"/>
          </a:xfrm>
          <a:solidFill>
            <a:schemeClr val="bg1"/>
          </a:solidFill>
        </p:grpSpPr>
        <p:sp>
          <p:nvSpPr>
            <p:cNvPr id="11" name="Oval 10">
              <a:extLst>
                <a:ext uri="{FF2B5EF4-FFF2-40B4-BE49-F238E27FC236}">
                  <a16:creationId xmlns:a16="http://schemas.microsoft.com/office/drawing/2014/main" id="{7C8C692B-5536-47E8-BAE4-A49DB528B4D7}"/>
                </a:ext>
              </a:extLst>
            </p:cNvPr>
            <p:cNvSpPr/>
            <p:nvPr/>
          </p:nvSpPr>
          <p:spPr>
            <a:xfrm>
              <a:off x="271360" y="4402108"/>
              <a:ext cx="1155098" cy="1155098"/>
            </a:xfrm>
            <a:prstGeom prst="ellipse">
              <a:avLst/>
            </a:prstGeom>
            <a:grp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latin typeface="Century Gothic" panose="020B0502020202020204" pitchFamily="34" charset="0"/>
                </a:rPr>
                <a:t>five hundred and twenty-six thousand, four hundred and seven</a:t>
              </a:r>
            </a:p>
          </p:txBody>
        </p:sp>
        <p:sp>
          <p:nvSpPr>
            <p:cNvPr id="12" name="Oval 11">
              <a:extLst>
                <a:ext uri="{FF2B5EF4-FFF2-40B4-BE49-F238E27FC236}">
                  <a16:creationId xmlns:a16="http://schemas.microsoft.com/office/drawing/2014/main" id="{BD1475F6-BB07-467A-9A36-99630AB1257C}"/>
                </a:ext>
              </a:extLst>
            </p:cNvPr>
            <p:cNvSpPr>
              <a:spLocks noChangeAspect="1"/>
            </p:cNvSpPr>
            <p:nvPr/>
          </p:nvSpPr>
          <p:spPr>
            <a:xfrm>
              <a:off x="2085331" y="3952108"/>
              <a:ext cx="900000" cy="900000"/>
            </a:xfrm>
            <a:prstGeom prst="ellipse">
              <a:avLst/>
            </a:prstGeom>
            <a:grp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latin typeface="Century Gothic" panose="020B0502020202020204" pitchFamily="34" charset="0"/>
                </a:rPr>
                <a:t>five hundred and six thousand</a:t>
              </a:r>
            </a:p>
          </p:txBody>
        </p:sp>
        <p:sp>
          <p:nvSpPr>
            <p:cNvPr id="13" name="Oval 12">
              <a:extLst>
                <a:ext uri="{FF2B5EF4-FFF2-40B4-BE49-F238E27FC236}">
                  <a16:creationId xmlns:a16="http://schemas.microsoft.com/office/drawing/2014/main" id="{4FB3DD42-E13D-4935-B249-8450ECE83937}"/>
                </a:ext>
              </a:extLst>
            </p:cNvPr>
            <p:cNvSpPr>
              <a:spLocks noChangeAspect="1"/>
            </p:cNvSpPr>
            <p:nvPr/>
          </p:nvSpPr>
          <p:spPr>
            <a:xfrm>
              <a:off x="2074436" y="5246461"/>
              <a:ext cx="900000" cy="900000"/>
            </a:xfrm>
            <a:prstGeom prst="ellipse">
              <a:avLst/>
            </a:prstGeom>
            <a:grp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latin typeface="Century Gothic" panose="020B0502020202020204" pitchFamily="34" charset="0"/>
                </a:rPr>
                <a:t>twenty thousand, four hundred and seven</a:t>
              </a:r>
            </a:p>
          </p:txBody>
        </p:sp>
        <p:cxnSp>
          <p:nvCxnSpPr>
            <p:cNvPr id="14" name="Straight Connector 13">
              <a:extLst>
                <a:ext uri="{FF2B5EF4-FFF2-40B4-BE49-F238E27FC236}">
                  <a16:creationId xmlns:a16="http://schemas.microsoft.com/office/drawing/2014/main" id="{A89ECFC4-2ACA-4484-B52E-7121C17BDBC8}"/>
                </a:ext>
              </a:extLst>
            </p:cNvPr>
            <p:cNvCxnSpPr>
              <a:cxnSpLocks/>
              <a:stCxn id="12" idx="2"/>
              <a:endCxn id="11" idx="7"/>
            </p:cNvCxnSpPr>
            <p:nvPr/>
          </p:nvCxnSpPr>
          <p:spPr>
            <a:xfrm flipH="1">
              <a:off x="1257298" y="4402108"/>
              <a:ext cx="828033" cy="169160"/>
            </a:xfrm>
            <a:prstGeom prst="line">
              <a:avLst/>
            </a:prstGeom>
            <a:grpFill/>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1FE1B5C-246E-473E-8764-2EE75A9E5EEF}"/>
                </a:ext>
              </a:extLst>
            </p:cNvPr>
            <p:cNvCxnSpPr>
              <a:cxnSpLocks/>
              <a:stCxn id="13" idx="2"/>
              <a:endCxn id="11" idx="5"/>
            </p:cNvCxnSpPr>
            <p:nvPr/>
          </p:nvCxnSpPr>
          <p:spPr>
            <a:xfrm flipH="1" flipV="1">
              <a:off x="1257298" y="5388046"/>
              <a:ext cx="817138" cy="308415"/>
            </a:xfrm>
            <a:prstGeom prst="line">
              <a:avLst/>
            </a:prstGeom>
            <a:grpFill/>
            <a:ln w="28575">
              <a:solidFill>
                <a:srgbClr val="7030A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2028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3">
            <a:extLst>
              <a:ext uri="{FF2B5EF4-FFF2-40B4-BE49-F238E27FC236}">
                <a16:creationId xmlns:a16="http://schemas.microsoft.com/office/drawing/2014/main" id="{EFAEB690-040A-40E5-BFC5-7F2C83D0EC6A}"/>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BDC71CA4-D50D-43D8-AC80-0A3318CA5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190AEBA-842D-4865-A69F-004C3EF86AB9}"/>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pic>
        <p:nvPicPr>
          <p:cNvPr id="11" name="Picture 10">
            <a:extLst>
              <a:ext uri="{FF2B5EF4-FFF2-40B4-BE49-F238E27FC236}">
                <a16:creationId xmlns:a16="http://schemas.microsoft.com/office/drawing/2014/main" id="{73C71DD6-F414-47C5-8C97-A00C53FDAD3B}"/>
              </a:ext>
            </a:extLst>
          </p:cNvPr>
          <p:cNvPicPr>
            <a:picLocks noChangeAspect="1"/>
          </p:cNvPicPr>
          <p:nvPr/>
        </p:nvPicPr>
        <p:blipFill>
          <a:blip r:embed="rId4"/>
          <a:stretch>
            <a:fillRect/>
          </a:stretch>
        </p:blipFill>
        <p:spPr>
          <a:xfrm>
            <a:off x="115438" y="134780"/>
            <a:ext cx="8913124" cy="6322100"/>
          </a:xfrm>
          <a:prstGeom prst="rect">
            <a:avLst/>
          </a:prstGeom>
        </p:spPr>
      </p:pic>
      <p:sp>
        <p:nvSpPr>
          <p:cNvPr id="12" name="Rectangle 11">
            <a:extLst>
              <a:ext uri="{FF2B5EF4-FFF2-40B4-BE49-F238E27FC236}">
                <a16:creationId xmlns:a16="http://schemas.microsoft.com/office/drawing/2014/main" id="{C6E2FC74-5173-4859-BD0E-E125BB3EA32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Does the radar chart represent the number 925,218? If not, correct it.</a:t>
            </a:r>
          </a:p>
        </p:txBody>
      </p:sp>
    </p:spTree>
    <p:extLst>
      <p:ext uri="{BB962C8B-B14F-4D97-AF65-F5344CB8AC3E}">
        <p14:creationId xmlns:p14="http://schemas.microsoft.com/office/powerpoint/2010/main" val="2099004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3">
            <a:extLst>
              <a:ext uri="{FF2B5EF4-FFF2-40B4-BE49-F238E27FC236}">
                <a16:creationId xmlns:a16="http://schemas.microsoft.com/office/drawing/2014/main" id="{EFAEB690-040A-40E5-BFC5-7F2C83D0EC6A}"/>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BDC71CA4-D50D-43D8-AC80-0A3318CA5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190AEBA-842D-4865-A69F-004C3EF86AB9}"/>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pic>
        <p:nvPicPr>
          <p:cNvPr id="11" name="Picture 10">
            <a:extLst>
              <a:ext uri="{FF2B5EF4-FFF2-40B4-BE49-F238E27FC236}">
                <a16:creationId xmlns:a16="http://schemas.microsoft.com/office/drawing/2014/main" id="{4058CCAD-7DF8-4004-A220-F32D62ED6DA9}"/>
              </a:ext>
            </a:extLst>
          </p:cNvPr>
          <p:cNvPicPr>
            <a:picLocks noChangeAspect="1"/>
          </p:cNvPicPr>
          <p:nvPr/>
        </p:nvPicPr>
        <p:blipFill>
          <a:blip r:embed="rId4"/>
          <a:stretch>
            <a:fillRect/>
          </a:stretch>
        </p:blipFill>
        <p:spPr>
          <a:xfrm>
            <a:off x="115438" y="134780"/>
            <a:ext cx="8913124" cy="6322100"/>
          </a:xfrm>
          <a:prstGeom prst="rect">
            <a:avLst/>
          </a:prstGeom>
        </p:spPr>
      </p:pic>
      <p:sp>
        <p:nvSpPr>
          <p:cNvPr id="12" name="Rectangle 11">
            <a:extLst>
              <a:ext uri="{FF2B5EF4-FFF2-40B4-BE49-F238E27FC236}">
                <a16:creationId xmlns:a16="http://schemas.microsoft.com/office/drawing/2014/main" id="{5D3213F5-3CF8-4E28-B089-D3D40A70567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Does the radar chart represent the number 925,218? If not, correct it.</a:t>
            </a:r>
          </a:p>
          <a:p>
            <a:pPr lvl="0"/>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No:</a:t>
            </a:r>
          </a:p>
        </p:txBody>
      </p:sp>
    </p:spTree>
    <p:extLst>
      <p:ext uri="{BB962C8B-B14F-4D97-AF65-F5344CB8AC3E}">
        <p14:creationId xmlns:p14="http://schemas.microsoft.com/office/powerpoint/2010/main" val="2752635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 Explain your answer.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3200" b="1" dirty="0">
                <a:solidFill>
                  <a:schemeClr val="tx1"/>
                </a:solidFill>
                <a:latin typeface="Century Gothic" panose="020B0502020202020204" pitchFamily="34" charset="0"/>
              </a:rPr>
              <a:t>Any number starting with a 9, is larger than any other number.</a:t>
            </a:r>
          </a:p>
          <a:p>
            <a:pPr lvl="0" algn="ctr"/>
            <a:endParaRPr lang="en-GB" sz="20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E7C0849F-AAB2-46E6-8030-2AEA6181EE8A}"/>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CDDDD7A6-89A4-4F21-A0DD-142B71CB1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4FDE8222-B803-41CE-974E-8065A3F58A5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1669721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 Explain your answer.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3200" b="1" dirty="0">
                <a:solidFill>
                  <a:schemeClr val="tx1"/>
                </a:solidFill>
                <a:latin typeface="Century Gothic" panose="020B0502020202020204" pitchFamily="34" charset="0"/>
              </a:rPr>
              <a:t>Any number starting with a 9, is larger than any other number.</a:t>
            </a:r>
          </a:p>
          <a:p>
            <a:pPr lvl="0" algn="ctr"/>
            <a:endParaRPr lang="en-GB" sz="32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False. This is false as although 9 is the largest digit, it depends on how many digits are in each number. For example, 999 is smaller than 2,510. This is because the first ‘9’ in 999 is only worth 900, whereas the ‘2’ in 2,510 is worth 2,000.</a:t>
            </a:r>
          </a:p>
          <a:p>
            <a:pPr lvl="0" algn="ctr"/>
            <a:endParaRPr lang="en-GB" sz="20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E7C0849F-AAB2-46E6-8030-2AEA6181EE8A}"/>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CDDDD7A6-89A4-4F21-A0DD-142B71CB1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4FDE8222-B803-41CE-974E-8065A3F58A5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564750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is the value of the digit 6 in this number? Write you answer in words.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7200" b="1" dirty="0">
                <a:solidFill>
                  <a:schemeClr val="tx1"/>
                </a:solidFill>
                <a:latin typeface="Century Gothic" panose="020B0502020202020204" pitchFamily="34" charset="0"/>
              </a:rPr>
              <a:t>9</a:t>
            </a:r>
            <a:r>
              <a:rPr lang="en-GB" sz="7200" b="1" u="sng" dirty="0">
                <a:solidFill>
                  <a:schemeClr val="tx1"/>
                </a:solidFill>
                <a:latin typeface="Century Gothic" panose="020B0502020202020204" pitchFamily="34" charset="0"/>
              </a:rPr>
              <a:t>6</a:t>
            </a:r>
            <a:r>
              <a:rPr lang="en-GB" sz="7200" b="1" dirty="0">
                <a:solidFill>
                  <a:schemeClr val="tx1"/>
                </a:solidFill>
                <a:latin typeface="Century Gothic" panose="020B0502020202020204" pitchFamily="34" charset="0"/>
              </a:rPr>
              <a:t>5,173</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5B95FEEE-48EE-41C9-9F6D-015057418F5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AEEB8026-9FB8-4FE1-964E-3BCE43353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75B53FA-4A6C-45A2-AE1B-BDFCDB39939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36917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is the value of the digit 6 in this number? Write you answer in words.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7200" b="1" dirty="0">
                <a:solidFill>
                  <a:schemeClr val="tx1"/>
                </a:solidFill>
                <a:latin typeface="Century Gothic" panose="020B0502020202020204" pitchFamily="34" charset="0"/>
              </a:rPr>
              <a:t>9</a:t>
            </a:r>
            <a:r>
              <a:rPr lang="en-GB" sz="7200" b="1" u="sng" dirty="0">
                <a:solidFill>
                  <a:schemeClr val="tx1"/>
                </a:solidFill>
                <a:latin typeface="Century Gothic" panose="020B0502020202020204" pitchFamily="34" charset="0"/>
              </a:rPr>
              <a:t>6</a:t>
            </a:r>
            <a:r>
              <a:rPr lang="en-GB" sz="7200" b="1" dirty="0">
                <a:solidFill>
                  <a:schemeClr val="tx1"/>
                </a:solidFill>
                <a:latin typeface="Century Gothic" panose="020B0502020202020204" pitchFamily="34" charset="0"/>
              </a:rPr>
              <a:t>5,173</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800" b="1" dirty="0">
                <a:solidFill>
                  <a:srgbClr val="FF0000"/>
                </a:solidFill>
                <a:latin typeface="Century Gothic" panose="020B0502020202020204" pitchFamily="34" charset="0"/>
              </a:rPr>
              <a:t>sixty thousand</a:t>
            </a:r>
          </a:p>
        </p:txBody>
      </p:sp>
      <p:grpSp>
        <p:nvGrpSpPr>
          <p:cNvPr id="6" name="Group 3">
            <a:extLst>
              <a:ext uri="{FF2B5EF4-FFF2-40B4-BE49-F238E27FC236}">
                <a16:creationId xmlns:a16="http://schemas.microsoft.com/office/drawing/2014/main" id="{5B95FEEE-48EE-41C9-9F6D-015057418F5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AEEB8026-9FB8-4FE1-964E-3BCE43353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75B53FA-4A6C-45A2-AE1B-BDFCDB39939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1122617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Write the number below in numerals.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3200" b="1" dirty="0">
                <a:solidFill>
                  <a:schemeClr val="tx1"/>
                </a:solidFill>
                <a:latin typeface="Century Gothic" panose="020B0502020202020204" pitchFamily="34" charset="0"/>
              </a:rPr>
              <a:t>eight hundred and ninety one thousand, three hundred and eleven</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5B95FEEE-48EE-41C9-9F6D-015057418F5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AEEB8026-9FB8-4FE1-964E-3BCE43353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75B53FA-4A6C-45A2-AE1B-BDFCDB39939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3227705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Write the number below in numerals.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3200" b="1" dirty="0">
                <a:solidFill>
                  <a:schemeClr val="tx1"/>
                </a:solidFill>
                <a:latin typeface="Century Gothic" panose="020B0502020202020204" pitchFamily="34" charset="0"/>
              </a:rPr>
              <a:t>eight hundred and ninety one thousand, three hundred and eleven</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800" b="1" dirty="0">
                <a:solidFill>
                  <a:srgbClr val="FF0000"/>
                </a:solidFill>
                <a:latin typeface="Century Gothic" panose="020B0502020202020204" pitchFamily="34" charset="0"/>
              </a:rPr>
              <a:t>891,311</a:t>
            </a:r>
          </a:p>
        </p:txBody>
      </p:sp>
      <p:grpSp>
        <p:nvGrpSpPr>
          <p:cNvPr id="6" name="Group 3">
            <a:extLst>
              <a:ext uri="{FF2B5EF4-FFF2-40B4-BE49-F238E27FC236}">
                <a16:creationId xmlns:a16="http://schemas.microsoft.com/office/drawing/2014/main" id="{5B95FEEE-48EE-41C9-9F6D-015057418F5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AEEB8026-9FB8-4FE1-964E-3BCE43353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75B53FA-4A6C-45A2-AE1B-BDFCDB39939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3019894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place value chart for the number 703,998.</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5B95FEEE-48EE-41C9-9F6D-015057418F5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AEEB8026-9FB8-4FE1-964E-3BCE43353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75B53FA-4A6C-45A2-AE1B-BDFCDB39939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graphicFrame>
        <p:nvGraphicFramePr>
          <p:cNvPr id="7" name="Table 6">
            <a:extLst>
              <a:ext uri="{FF2B5EF4-FFF2-40B4-BE49-F238E27FC236}">
                <a16:creationId xmlns:a16="http://schemas.microsoft.com/office/drawing/2014/main" id="{111E84B4-4725-48CD-9276-A00851A73509}"/>
              </a:ext>
            </a:extLst>
          </p:cNvPr>
          <p:cNvGraphicFramePr>
            <a:graphicFrameLocks noGrp="1"/>
          </p:cNvGraphicFramePr>
          <p:nvPr/>
        </p:nvGraphicFramePr>
        <p:xfrm>
          <a:off x="1176762" y="1547446"/>
          <a:ext cx="6790476" cy="2883877"/>
        </p:xfrm>
        <a:graphic>
          <a:graphicData uri="http://schemas.openxmlformats.org/drawingml/2006/table">
            <a:tbl>
              <a:tblPr firstRow="1" bandRow="1">
                <a:tableStyleId>{5940675A-B579-460E-94D1-54222C63F5DA}</a:tableStyleId>
              </a:tblPr>
              <a:tblGrid>
                <a:gridCol w="1131746">
                  <a:extLst>
                    <a:ext uri="{9D8B030D-6E8A-4147-A177-3AD203B41FA5}">
                      <a16:colId xmlns:a16="http://schemas.microsoft.com/office/drawing/2014/main" val="1189301271"/>
                    </a:ext>
                  </a:extLst>
                </a:gridCol>
                <a:gridCol w="1131746">
                  <a:extLst>
                    <a:ext uri="{9D8B030D-6E8A-4147-A177-3AD203B41FA5}">
                      <a16:colId xmlns:a16="http://schemas.microsoft.com/office/drawing/2014/main" val="1987921439"/>
                    </a:ext>
                  </a:extLst>
                </a:gridCol>
                <a:gridCol w="1131746">
                  <a:extLst>
                    <a:ext uri="{9D8B030D-6E8A-4147-A177-3AD203B41FA5}">
                      <a16:colId xmlns:a16="http://schemas.microsoft.com/office/drawing/2014/main" val="3964935543"/>
                    </a:ext>
                  </a:extLst>
                </a:gridCol>
                <a:gridCol w="1131746">
                  <a:extLst>
                    <a:ext uri="{9D8B030D-6E8A-4147-A177-3AD203B41FA5}">
                      <a16:colId xmlns:a16="http://schemas.microsoft.com/office/drawing/2014/main" val="2570820406"/>
                    </a:ext>
                  </a:extLst>
                </a:gridCol>
                <a:gridCol w="1131746">
                  <a:extLst>
                    <a:ext uri="{9D8B030D-6E8A-4147-A177-3AD203B41FA5}">
                      <a16:colId xmlns:a16="http://schemas.microsoft.com/office/drawing/2014/main" val="2488686237"/>
                    </a:ext>
                  </a:extLst>
                </a:gridCol>
                <a:gridCol w="1131746">
                  <a:extLst>
                    <a:ext uri="{9D8B030D-6E8A-4147-A177-3AD203B41FA5}">
                      <a16:colId xmlns:a16="http://schemas.microsoft.com/office/drawing/2014/main" val="3326095728"/>
                    </a:ext>
                  </a:extLst>
                </a:gridCol>
              </a:tblGrid>
              <a:tr h="489416">
                <a:tc>
                  <a:txBody>
                    <a:bodyPr/>
                    <a:lstStyle/>
                    <a:p>
                      <a:pPr algn="ctr"/>
                      <a:r>
                        <a:rPr lang="en-US" sz="2000" b="1" dirty="0">
                          <a:latin typeface="Century Gothic" panose="020B0502020202020204" pitchFamily="34" charset="0"/>
                        </a:rPr>
                        <a:t>100,000s</a:t>
                      </a:r>
                    </a:p>
                  </a:txBody>
                  <a:tcPr marL="0" marR="0" marT="0" marB="0" anchor="ctr">
                    <a:solidFill>
                      <a:srgbClr val="FFFF00"/>
                    </a:solidFill>
                  </a:tcPr>
                </a:tc>
                <a:tc>
                  <a:txBody>
                    <a:bodyPr/>
                    <a:lstStyle/>
                    <a:p>
                      <a:pPr algn="ctr"/>
                      <a:r>
                        <a:rPr lang="en-US" sz="2000" b="1" dirty="0">
                          <a:latin typeface="Century Gothic" panose="020B0502020202020204" pitchFamily="34" charset="0"/>
                        </a:rPr>
                        <a:t>10,000s</a:t>
                      </a:r>
                    </a:p>
                  </a:txBody>
                  <a:tcPr marL="0" marR="0" marT="0" marB="0" anchor="ctr">
                    <a:solidFill>
                      <a:srgbClr val="FFFF00"/>
                    </a:solidFill>
                  </a:tcPr>
                </a:tc>
                <a:tc>
                  <a:txBody>
                    <a:bodyPr/>
                    <a:lstStyle/>
                    <a:p>
                      <a:pPr algn="ctr"/>
                      <a:r>
                        <a:rPr lang="en-US" sz="2000" b="1" dirty="0">
                          <a:latin typeface="Century Gothic" panose="020B0502020202020204" pitchFamily="34" charset="0"/>
                        </a:rPr>
                        <a:t>1,000s</a:t>
                      </a:r>
                    </a:p>
                  </a:txBody>
                  <a:tcPr marL="0" marR="0" marT="0" marB="0" anchor="ctr">
                    <a:solidFill>
                      <a:srgbClr val="FFFF00"/>
                    </a:solidFill>
                  </a:tcPr>
                </a:tc>
                <a:tc>
                  <a:txBody>
                    <a:bodyPr/>
                    <a:lstStyle/>
                    <a:p>
                      <a:pPr algn="ctr"/>
                      <a:r>
                        <a:rPr lang="en-US" sz="2000" b="1" dirty="0">
                          <a:latin typeface="Century Gothic" panose="020B0502020202020204" pitchFamily="34" charset="0"/>
                        </a:rPr>
                        <a:t>100s</a:t>
                      </a:r>
                    </a:p>
                  </a:txBody>
                  <a:tcPr marL="0" marR="0" marT="0" marB="0" anchor="ctr">
                    <a:solidFill>
                      <a:srgbClr val="FFFF00"/>
                    </a:solidFill>
                  </a:tcPr>
                </a:tc>
                <a:tc>
                  <a:txBody>
                    <a:bodyPr/>
                    <a:lstStyle/>
                    <a:p>
                      <a:pPr algn="ctr"/>
                      <a:r>
                        <a:rPr lang="en-US" sz="2000" b="1" dirty="0">
                          <a:latin typeface="Century Gothic" panose="020B0502020202020204" pitchFamily="34" charset="0"/>
                        </a:rPr>
                        <a:t>10s</a:t>
                      </a:r>
                    </a:p>
                  </a:txBody>
                  <a:tcPr marL="0" marR="0" marT="0" marB="0" anchor="ctr">
                    <a:solidFill>
                      <a:srgbClr val="FFFF00"/>
                    </a:solidFill>
                  </a:tcPr>
                </a:tc>
                <a:tc>
                  <a:txBody>
                    <a:bodyPr/>
                    <a:lstStyle/>
                    <a:p>
                      <a:pPr algn="ctr"/>
                      <a:r>
                        <a:rPr lang="en-US" sz="2000" b="1" dirty="0">
                          <a:latin typeface="Century Gothic" panose="020B0502020202020204" pitchFamily="34" charset="0"/>
                        </a:rPr>
                        <a:t>1s </a:t>
                      </a:r>
                    </a:p>
                  </a:txBody>
                  <a:tcPr marL="0" marR="0" marT="0" marB="0" anchor="ctr">
                    <a:solidFill>
                      <a:srgbClr val="FFFF00"/>
                    </a:solidFill>
                  </a:tcPr>
                </a:tc>
                <a:extLst>
                  <a:ext uri="{0D108BD9-81ED-4DB2-BD59-A6C34878D82A}">
                    <a16:rowId xmlns:a16="http://schemas.microsoft.com/office/drawing/2014/main" val="1236249315"/>
                  </a:ext>
                </a:extLst>
              </a:tr>
              <a:tr h="2394461">
                <a:tc>
                  <a:txBody>
                    <a:bodyPr/>
                    <a:lstStyle/>
                    <a:p>
                      <a:pPr algn="ctr"/>
                      <a:endParaRPr lang="en-US" sz="1200" dirty="0">
                        <a:latin typeface="SassoonCRInfantMedium" panose="02000603020000020003" pitchFamily="2" charset="77"/>
                      </a:endParaRPr>
                    </a:p>
                  </a:txBody>
                  <a:tcPr marL="0" marR="0" marT="0" marB="0" anchor="ctr">
                    <a:solidFill>
                      <a:schemeClr val="bg1"/>
                    </a:solidFill>
                  </a:tcPr>
                </a:tc>
                <a:tc>
                  <a:txBody>
                    <a:bodyPr/>
                    <a:lstStyle/>
                    <a:p>
                      <a:pPr algn="ctr"/>
                      <a:endParaRPr lang="en-US" sz="1200" dirty="0">
                        <a:latin typeface="SassoonCRInfantMedium" panose="02000603020000020003" pitchFamily="2" charset="77"/>
                      </a:endParaRPr>
                    </a:p>
                  </a:txBody>
                  <a:tcPr marL="0" marR="0" marT="0" marB="0" anchor="ctr">
                    <a:solidFill>
                      <a:schemeClr val="bg1"/>
                    </a:solidFill>
                  </a:tcPr>
                </a:tc>
                <a:tc>
                  <a:txBody>
                    <a:bodyPr/>
                    <a:lstStyle/>
                    <a:p>
                      <a:pPr algn="ctr"/>
                      <a:endParaRPr lang="en-US" sz="1200" dirty="0">
                        <a:latin typeface="SassoonCRInfantMedium" panose="02000603020000020003" pitchFamily="2" charset="77"/>
                      </a:endParaRPr>
                    </a:p>
                  </a:txBody>
                  <a:tcPr marL="0" marR="0" marT="0" marB="0" anchor="ctr">
                    <a:solidFill>
                      <a:schemeClr val="bg1"/>
                    </a:solidFill>
                  </a:tcPr>
                </a:tc>
                <a:tc>
                  <a:txBody>
                    <a:bodyPr/>
                    <a:lstStyle/>
                    <a:p>
                      <a:pPr algn="ctr"/>
                      <a:endParaRPr lang="en-US" sz="1200" dirty="0">
                        <a:latin typeface="SassoonCRInfantMedium" panose="02000603020000020003" pitchFamily="2" charset="77"/>
                      </a:endParaRPr>
                    </a:p>
                  </a:txBody>
                  <a:tcPr marL="0" marR="0" marT="0" marB="0" anchor="ctr">
                    <a:solidFill>
                      <a:schemeClr val="bg1"/>
                    </a:solidFill>
                  </a:tcPr>
                </a:tc>
                <a:tc>
                  <a:txBody>
                    <a:bodyPr/>
                    <a:lstStyle/>
                    <a:p>
                      <a:pPr algn="ctr"/>
                      <a:endParaRPr lang="en-US" sz="1200" dirty="0">
                        <a:latin typeface="SassoonCRInfantMedium" panose="02000603020000020003" pitchFamily="2" charset="77"/>
                      </a:endParaRPr>
                    </a:p>
                  </a:txBody>
                  <a:tcPr marL="0" marR="0" marT="0" marB="0" anchor="ctr">
                    <a:solidFill>
                      <a:schemeClr val="bg1"/>
                    </a:solidFill>
                  </a:tcPr>
                </a:tc>
                <a:tc>
                  <a:txBody>
                    <a:bodyPr/>
                    <a:lstStyle/>
                    <a:p>
                      <a:pPr algn="ctr"/>
                      <a:endParaRPr lang="en-US" sz="1200" dirty="0">
                        <a:latin typeface="SassoonCRInfantMedium" panose="02000603020000020003" pitchFamily="2" charset="77"/>
                      </a:endParaRPr>
                    </a:p>
                  </a:txBody>
                  <a:tcPr marL="0" marR="0" marT="0" marB="0" anchor="ctr">
                    <a:solidFill>
                      <a:schemeClr val="bg1"/>
                    </a:solidFill>
                  </a:tcPr>
                </a:tc>
                <a:extLst>
                  <a:ext uri="{0D108BD9-81ED-4DB2-BD59-A6C34878D82A}">
                    <a16:rowId xmlns:a16="http://schemas.microsoft.com/office/drawing/2014/main" val="404680320"/>
                  </a:ext>
                </a:extLst>
              </a:tr>
            </a:tbl>
          </a:graphicData>
        </a:graphic>
      </p:graphicFrame>
      <p:sp>
        <p:nvSpPr>
          <p:cNvPr id="15" name="Oval 14">
            <a:extLst>
              <a:ext uri="{FF2B5EF4-FFF2-40B4-BE49-F238E27FC236}">
                <a16:creationId xmlns:a16="http://schemas.microsoft.com/office/drawing/2014/main" id="{C0C38266-C540-4DB7-9385-D0EC07863ABA}"/>
              </a:ext>
            </a:extLst>
          </p:cNvPr>
          <p:cNvSpPr>
            <a:spLocks/>
          </p:cNvSpPr>
          <p:nvPr/>
        </p:nvSpPr>
        <p:spPr>
          <a:xfrm>
            <a:off x="5807373" y="2233549"/>
            <a:ext cx="396000" cy="396000"/>
          </a:xfrm>
          <a:prstGeom prst="ellipse">
            <a:avLst/>
          </a:prstGeom>
          <a:solidFill>
            <a:srgbClr val="C642B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7D10332-6111-4394-BFCC-B3442651AE3B}"/>
              </a:ext>
            </a:extLst>
          </p:cNvPr>
          <p:cNvSpPr>
            <a:spLocks/>
          </p:cNvSpPr>
          <p:nvPr/>
        </p:nvSpPr>
        <p:spPr>
          <a:xfrm>
            <a:off x="5807373" y="2683880"/>
            <a:ext cx="396000" cy="396000"/>
          </a:xfrm>
          <a:prstGeom prst="ellipse">
            <a:avLst/>
          </a:prstGeom>
          <a:solidFill>
            <a:srgbClr val="C642B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86DB6BF-B4ED-4987-8560-4CCFB45933DB}"/>
              </a:ext>
            </a:extLst>
          </p:cNvPr>
          <p:cNvSpPr>
            <a:spLocks/>
          </p:cNvSpPr>
          <p:nvPr/>
        </p:nvSpPr>
        <p:spPr>
          <a:xfrm>
            <a:off x="6345019" y="2233549"/>
            <a:ext cx="396000" cy="396000"/>
          </a:xfrm>
          <a:prstGeom prst="ellipse">
            <a:avLst/>
          </a:prstGeom>
          <a:solidFill>
            <a:srgbClr val="C642B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536AD8B-DD8D-4CC9-BDB1-9C2E1A86D6E4}"/>
              </a:ext>
            </a:extLst>
          </p:cNvPr>
          <p:cNvSpPr>
            <a:spLocks/>
          </p:cNvSpPr>
          <p:nvPr/>
        </p:nvSpPr>
        <p:spPr>
          <a:xfrm>
            <a:off x="6345019" y="2683880"/>
            <a:ext cx="396000" cy="396000"/>
          </a:xfrm>
          <a:prstGeom prst="ellipse">
            <a:avLst/>
          </a:prstGeom>
          <a:solidFill>
            <a:srgbClr val="C642B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090E12B-5465-4E17-9CA6-1BFB0D73F2DA}"/>
              </a:ext>
            </a:extLst>
          </p:cNvPr>
          <p:cNvSpPr>
            <a:spLocks/>
          </p:cNvSpPr>
          <p:nvPr/>
        </p:nvSpPr>
        <p:spPr>
          <a:xfrm>
            <a:off x="1312471" y="2217263"/>
            <a:ext cx="396000" cy="396000"/>
          </a:xfrm>
          <a:prstGeom prst="ellipse">
            <a:avLst/>
          </a:prstGeom>
          <a:solidFill>
            <a:srgbClr val="C642B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64415AB-CE19-477B-A9D3-867B63315ACA}"/>
              </a:ext>
            </a:extLst>
          </p:cNvPr>
          <p:cNvSpPr>
            <a:spLocks/>
          </p:cNvSpPr>
          <p:nvPr/>
        </p:nvSpPr>
        <p:spPr>
          <a:xfrm>
            <a:off x="1312471" y="2670852"/>
            <a:ext cx="396000" cy="396000"/>
          </a:xfrm>
          <a:prstGeom prst="ellipse">
            <a:avLst/>
          </a:prstGeom>
          <a:solidFill>
            <a:srgbClr val="C642B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EE47BEF-8379-487D-9D8F-F47DA5E2D8A0}"/>
              </a:ext>
            </a:extLst>
          </p:cNvPr>
          <p:cNvSpPr>
            <a:spLocks/>
          </p:cNvSpPr>
          <p:nvPr/>
        </p:nvSpPr>
        <p:spPr>
          <a:xfrm>
            <a:off x="1793030" y="2220072"/>
            <a:ext cx="396000" cy="396000"/>
          </a:xfrm>
          <a:prstGeom prst="ellipse">
            <a:avLst/>
          </a:prstGeom>
          <a:solidFill>
            <a:srgbClr val="C642B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2030167-17FD-426A-900B-6ECFE28B6392}"/>
              </a:ext>
            </a:extLst>
          </p:cNvPr>
          <p:cNvSpPr>
            <a:spLocks/>
          </p:cNvSpPr>
          <p:nvPr/>
        </p:nvSpPr>
        <p:spPr>
          <a:xfrm>
            <a:off x="1793030" y="2675732"/>
            <a:ext cx="396000" cy="396000"/>
          </a:xfrm>
          <a:prstGeom prst="ellipse">
            <a:avLst/>
          </a:prstGeom>
          <a:solidFill>
            <a:srgbClr val="C642B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77A0BC9-5676-494B-9B2D-8B9E5469DEA7}"/>
              </a:ext>
            </a:extLst>
          </p:cNvPr>
          <p:cNvSpPr>
            <a:spLocks/>
          </p:cNvSpPr>
          <p:nvPr/>
        </p:nvSpPr>
        <p:spPr>
          <a:xfrm>
            <a:off x="3545813" y="2233549"/>
            <a:ext cx="396000" cy="396000"/>
          </a:xfrm>
          <a:prstGeom prst="ellipse">
            <a:avLst/>
          </a:prstGeom>
          <a:solidFill>
            <a:srgbClr val="C642B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C74D740-BE8F-4FD9-9D1E-B6B55F6AF447}"/>
              </a:ext>
            </a:extLst>
          </p:cNvPr>
          <p:cNvSpPr>
            <a:spLocks/>
          </p:cNvSpPr>
          <p:nvPr/>
        </p:nvSpPr>
        <p:spPr>
          <a:xfrm>
            <a:off x="4083459" y="2233549"/>
            <a:ext cx="396000" cy="396000"/>
          </a:xfrm>
          <a:prstGeom prst="ellipse">
            <a:avLst/>
          </a:prstGeom>
          <a:solidFill>
            <a:srgbClr val="C642B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82C5B8E-BCB9-41EC-84F4-A45055243BE5}"/>
              </a:ext>
            </a:extLst>
          </p:cNvPr>
          <p:cNvSpPr>
            <a:spLocks/>
          </p:cNvSpPr>
          <p:nvPr/>
        </p:nvSpPr>
        <p:spPr>
          <a:xfrm>
            <a:off x="6937175" y="2233549"/>
            <a:ext cx="396000" cy="396000"/>
          </a:xfrm>
          <a:prstGeom prst="ellipse">
            <a:avLst/>
          </a:prstGeom>
          <a:solidFill>
            <a:srgbClr val="C642B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943924F-2CCD-42F7-A2B3-7B39340B54E0}"/>
              </a:ext>
            </a:extLst>
          </p:cNvPr>
          <p:cNvSpPr>
            <a:spLocks/>
          </p:cNvSpPr>
          <p:nvPr/>
        </p:nvSpPr>
        <p:spPr>
          <a:xfrm>
            <a:off x="7474821" y="2233549"/>
            <a:ext cx="396000" cy="396000"/>
          </a:xfrm>
          <a:prstGeom prst="ellipse">
            <a:avLst/>
          </a:prstGeom>
          <a:solidFill>
            <a:srgbClr val="C642B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688A536-DAEF-4838-8044-4AE669145C9F}"/>
              </a:ext>
            </a:extLst>
          </p:cNvPr>
          <p:cNvSpPr>
            <a:spLocks/>
          </p:cNvSpPr>
          <p:nvPr/>
        </p:nvSpPr>
        <p:spPr>
          <a:xfrm>
            <a:off x="4684700" y="2233549"/>
            <a:ext cx="396000" cy="396000"/>
          </a:xfrm>
          <a:prstGeom prst="ellipse">
            <a:avLst/>
          </a:prstGeom>
          <a:solidFill>
            <a:srgbClr val="C642B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5CD9BF4-714C-4529-8426-FDFC4D4536D1}"/>
              </a:ext>
            </a:extLst>
          </p:cNvPr>
          <p:cNvSpPr>
            <a:spLocks/>
          </p:cNvSpPr>
          <p:nvPr/>
        </p:nvSpPr>
        <p:spPr>
          <a:xfrm>
            <a:off x="4684700" y="2683880"/>
            <a:ext cx="396000" cy="396000"/>
          </a:xfrm>
          <a:prstGeom prst="ellipse">
            <a:avLst/>
          </a:prstGeom>
          <a:solidFill>
            <a:srgbClr val="C642B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F4F41AF-3045-439C-A0B0-4AD4D56EB286}"/>
              </a:ext>
            </a:extLst>
          </p:cNvPr>
          <p:cNvSpPr>
            <a:spLocks/>
          </p:cNvSpPr>
          <p:nvPr/>
        </p:nvSpPr>
        <p:spPr>
          <a:xfrm>
            <a:off x="5222346" y="2233549"/>
            <a:ext cx="396000" cy="396000"/>
          </a:xfrm>
          <a:prstGeom prst="ellipse">
            <a:avLst/>
          </a:prstGeom>
          <a:solidFill>
            <a:srgbClr val="C642B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86705A8-A649-4814-A3DB-6306319DB5FE}"/>
              </a:ext>
            </a:extLst>
          </p:cNvPr>
          <p:cNvSpPr>
            <a:spLocks/>
          </p:cNvSpPr>
          <p:nvPr/>
        </p:nvSpPr>
        <p:spPr>
          <a:xfrm>
            <a:off x="5222346" y="2683880"/>
            <a:ext cx="396000" cy="396000"/>
          </a:xfrm>
          <a:prstGeom prst="ellipse">
            <a:avLst/>
          </a:prstGeom>
          <a:solidFill>
            <a:srgbClr val="C642B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3155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place value chart for the number 703,998.</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5B95FEEE-48EE-41C9-9F6D-015057418F5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AEEB8026-9FB8-4FE1-964E-3BCE43353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75B53FA-4A6C-45A2-AE1B-BDFCDB39939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graphicFrame>
        <p:nvGraphicFramePr>
          <p:cNvPr id="7" name="Table 6">
            <a:extLst>
              <a:ext uri="{FF2B5EF4-FFF2-40B4-BE49-F238E27FC236}">
                <a16:creationId xmlns:a16="http://schemas.microsoft.com/office/drawing/2014/main" id="{111E84B4-4725-48CD-9276-A00851A73509}"/>
              </a:ext>
            </a:extLst>
          </p:cNvPr>
          <p:cNvGraphicFramePr>
            <a:graphicFrameLocks noGrp="1"/>
          </p:cNvGraphicFramePr>
          <p:nvPr/>
        </p:nvGraphicFramePr>
        <p:xfrm>
          <a:off x="1176762" y="1547446"/>
          <a:ext cx="6790476" cy="2883877"/>
        </p:xfrm>
        <a:graphic>
          <a:graphicData uri="http://schemas.openxmlformats.org/drawingml/2006/table">
            <a:tbl>
              <a:tblPr firstRow="1" bandRow="1">
                <a:tableStyleId>{5940675A-B579-460E-94D1-54222C63F5DA}</a:tableStyleId>
              </a:tblPr>
              <a:tblGrid>
                <a:gridCol w="1131746">
                  <a:extLst>
                    <a:ext uri="{9D8B030D-6E8A-4147-A177-3AD203B41FA5}">
                      <a16:colId xmlns:a16="http://schemas.microsoft.com/office/drawing/2014/main" val="1189301271"/>
                    </a:ext>
                  </a:extLst>
                </a:gridCol>
                <a:gridCol w="1131746">
                  <a:extLst>
                    <a:ext uri="{9D8B030D-6E8A-4147-A177-3AD203B41FA5}">
                      <a16:colId xmlns:a16="http://schemas.microsoft.com/office/drawing/2014/main" val="1987921439"/>
                    </a:ext>
                  </a:extLst>
                </a:gridCol>
                <a:gridCol w="1131746">
                  <a:extLst>
                    <a:ext uri="{9D8B030D-6E8A-4147-A177-3AD203B41FA5}">
                      <a16:colId xmlns:a16="http://schemas.microsoft.com/office/drawing/2014/main" val="3964935543"/>
                    </a:ext>
                  </a:extLst>
                </a:gridCol>
                <a:gridCol w="1131746">
                  <a:extLst>
                    <a:ext uri="{9D8B030D-6E8A-4147-A177-3AD203B41FA5}">
                      <a16:colId xmlns:a16="http://schemas.microsoft.com/office/drawing/2014/main" val="2570820406"/>
                    </a:ext>
                  </a:extLst>
                </a:gridCol>
                <a:gridCol w="1131746">
                  <a:extLst>
                    <a:ext uri="{9D8B030D-6E8A-4147-A177-3AD203B41FA5}">
                      <a16:colId xmlns:a16="http://schemas.microsoft.com/office/drawing/2014/main" val="2488686237"/>
                    </a:ext>
                  </a:extLst>
                </a:gridCol>
                <a:gridCol w="1131746">
                  <a:extLst>
                    <a:ext uri="{9D8B030D-6E8A-4147-A177-3AD203B41FA5}">
                      <a16:colId xmlns:a16="http://schemas.microsoft.com/office/drawing/2014/main" val="3326095728"/>
                    </a:ext>
                  </a:extLst>
                </a:gridCol>
              </a:tblGrid>
              <a:tr h="489416">
                <a:tc>
                  <a:txBody>
                    <a:bodyPr/>
                    <a:lstStyle/>
                    <a:p>
                      <a:pPr algn="ctr"/>
                      <a:r>
                        <a:rPr lang="en-US" sz="2000" b="1" dirty="0">
                          <a:latin typeface="Century Gothic" panose="020B0502020202020204" pitchFamily="34" charset="0"/>
                        </a:rPr>
                        <a:t>100,000s</a:t>
                      </a:r>
                    </a:p>
                  </a:txBody>
                  <a:tcPr marL="0" marR="0" marT="0" marB="0" anchor="ctr">
                    <a:solidFill>
                      <a:srgbClr val="FFFF00"/>
                    </a:solidFill>
                  </a:tcPr>
                </a:tc>
                <a:tc>
                  <a:txBody>
                    <a:bodyPr/>
                    <a:lstStyle/>
                    <a:p>
                      <a:pPr algn="ctr"/>
                      <a:r>
                        <a:rPr lang="en-US" sz="2000" b="1" dirty="0">
                          <a:latin typeface="Century Gothic" panose="020B0502020202020204" pitchFamily="34" charset="0"/>
                        </a:rPr>
                        <a:t>10,000s</a:t>
                      </a:r>
                    </a:p>
                  </a:txBody>
                  <a:tcPr marL="0" marR="0" marT="0" marB="0" anchor="ctr">
                    <a:solidFill>
                      <a:srgbClr val="FFFF00"/>
                    </a:solidFill>
                  </a:tcPr>
                </a:tc>
                <a:tc>
                  <a:txBody>
                    <a:bodyPr/>
                    <a:lstStyle/>
                    <a:p>
                      <a:pPr algn="ctr"/>
                      <a:r>
                        <a:rPr lang="en-US" sz="2000" b="1" dirty="0">
                          <a:latin typeface="Century Gothic" panose="020B0502020202020204" pitchFamily="34" charset="0"/>
                        </a:rPr>
                        <a:t>1,000s</a:t>
                      </a:r>
                    </a:p>
                  </a:txBody>
                  <a:tcPr marL="0" marR="0" marT="0" marB="0" anchor="ctr">
                    <a:solidFill>
                      <a:srgbClr val="FFFF00"/>
                    </a:solidFill>
                  </a:tcPr>
                </a:tc>
                <a:tc>
                  <a:txBody>
                    <a:bodyPr/>
                    <a:lstStyle/>
                    <a:p>
                      <a:pPr algn="ctr"/>
                      <a:r>
                        <a:rPr lang="en-US" sz="2000" b="1" dirty="0">
                          <a:latin typeface="Century Gothic" panose="020B0502020202020204" pitchFamily="34" charset="0"/>
                        </a:rPr>
                        <a:t>100s</a:t>
                      </a:r>
                    </a:p>
                  </a:txBody>
                  <a:tcPr marL="0" marR="0" marT="0" marB="0" anchor="ctr">
                    <a:solidFill>
                      <a:srgbClr val="FFFF00"/>
                    </a:solidFill>
                  </a:tcPr>
                </a:tc>
                <a:tc>
                  <a:txBody>
                    <a:bodyPr/>
                    <a:lstStyle/>
                    <a:p>
                      <a:pPr algn="ctr"/>
                      <a:r>
                        <a:rPr lang="en-US" sz="2000" b="1" dirty="0">
                          <a:latin typeface="Century Gothic" panose="020B0502020202020204" pitchFamily="34" charset="0"/>
                        </a:rPr>
                        <a:t>10s</a:t>
                      </a:r>
                    </a:p>
                  </a:txBody>
                  <a:tcPr marL="0" marR="0" marT="0" marB="0" anchor="ctr">
                    <a:solidFill>
                      <a:srgbClr val="FFFF00"/>
                    </a:solidFill>
                  </a:tcPr>
                </a:tc>
                <a:tc>
                  <a:txBody>
                    <a:bodyPr/>
                    <a:lstStyle/>
                    <a:p>
                      <a:pPr algn="ctr"/>
                      <a:r>
                        <a:rPr lang="en-US" sz="2000" b="1" dirty="0">
                          <a:latin typeface="Century Gothic" panose="020B0502020202020204" pitchFamily="34" charset="0"/>
                        </a:rPr>
                        <a:t>1s </a:t>
                      </a:r>
                    </a:p>
                  </a:txBody>
                  <a:tcPr marL="0" marR="0" marT="0" marB="0" anchor="ctr">
                    <a:solidFill>
                      <a:srgbClr val="FFFF00"/>
                    </a:solidFill>
                  </a:tcPr>
                </a:tc>
                <a:extLst>
                  <a:ext uri="{0D108BD9-81ED-4DB2-BD59-A6C34878D82A}">
                    <a16:rowId xmlns:a16="http://schemas.microsoft.com/office/drawing/2014/main" val="1236249315"/>
                  </a:ext>
                </a:extLst>
              </a:tr>
              <a:tr h="2394461">
                <a:tc>
                  <a:txBody>
                    <a:bodyPr/>
                    <a:lstStyle/>
                    <a:p>
                      <a:pPr algn="ctr"/>
                      <a:endParaRPr lang="en-US" sz="1200" dirty="0">
                        <a:latin typeface="SassoonCRInfantMedium" panose="02000603020000020003" pitchFamily="2" charset="77"/>
                      </a:endParaRPr>
                    </a:p>
                  </a:txBody>
                  <a:tcPr marL="0" marR="0" marT="0" marB="0" anchor="ctr">
                    <a:solidFill>
                      <a:schemeClr val="bg1"/>
                    </a:solidFill>
                  </a:tcPr>
                </a:tc>
                <a:tc>
                  <a:txBody>
                    <a:bodyPr/>
                    <a:lstStyle/>
                    <a:p>
                      <a:pPr algn="ctr"/>
                      <a:endParaRPr lang="en-US" sz="1200" dirty="0">
                        <a:latin typeface="SassoonCRInfantMedium" panose="02000603020000020003" pitchFamily="2" charset="77"/>
                      </a:endParaRPr>
                    </a:p>
                  </a:txBody>
                  <a:tcPr marL="0" marR="0" marT="0" marB="0" anchor="ctr">
                    <a:solidFill>
                      <a:schemeClr val="bg1"/>
                    </a:solidFill>
                  </a:tcPr>
                </a:tc>
                <a:tc>
                  <a:txBody>
                    <a:bodyPr/>
                    <a:lstStyle/>
                    <a:p>
                      <a:pPr algn="ctr"/>
                      <a:endParaRPr lang="en-US" sz="1200" dirty="0">
                        <a:latin typeface="SassoonCRInfantMedium" panose="02000603020000020003" pitchFamily="2" charset="77"/>
                      </a:endParaRPr>
                    </a:p>
                  </a:txBody>
                  <a:tcPr marL="0" marR="0" marT="0" marB="0" anchor="ctr">
                    <a:solidFill>
                      <a:schemeClr val="bg1"/>
                    </a:solidFill>
                  </a:tcPr>
                </a:tc>
                <a:tc>
                  <a:txBody>
                    <a:bodyPr/>
                    <a:lstStyle/>
                    <a:p>
                      <a:pPr algn="ctr"/>
                      <a:endParaRPr lang="en-US" sz="1200" dirty="0">
                        <a:latin typeface="SassoonCRInfantMedium" panose="02000603020000020003" pitchFamily="2" charset="77"/>
                      </a:endParaRPr>
                    </a:p>
                  </a:txBody>
                  <a:tcPr marL="0" marR="0" marT="0" marB="0" anchor="ctr">
                    <a:solidFill>
                      <a:schemeClr val="bg1"/>
                    </a:solidFill>
                  </a:tcPr>
                </a:tc>
                <a:tc>
                  <a:txBody>
                    <a:bodyPr/>
                    <a:lstStyle/>
                    <a:p>
                      <a:pPr algn="ctr"/>
                      <a:endParaRPr lang="en-US" sz="1200" dirty="0">
                        <a:latin typeface="SassoonCRInfantMedium" panose="02000603020000020003" pitchFamily="2" charset="77"/>
                      </a:endParaRPr>
                    </a:p>
                  </a:txBody>
                  <a:tcPr marL="0" marR="0" marT="0" marB="0" anchor="ctr">
                    <a:solidFill>
                      <a:schemeClr val="bg1"/>
                    </a:solidFill>
                  </a:tcPr>
                </a:tc>
                <a:tc>
                  <a:txBody>
                    <a:bodyPr/>
                    <a:lstStyle/>
                    <a:p>
                      <a:pPr algn="ctr"/>
                      <a:endParaRPr lang="en-US" sz="1200" dirty="0">
                        <a:latin typeface="SassoonCRInfantMedium" panose="02000603020000020003" pitchFamily="2" charset="77"/>
                      </a:endParaRPr>
                    </a:p>
                  </a:txBody>
                  <a:tcPr marL="0" marR="0" marT="0" marB="0" anchor="ctr">
                    <a:solidFill>
                      <a:schemeClr val="bg1"/>
                    </a:solidFill>
                  </a:tcPr>
                </a:tc>
                <a:extLst>
                  <a:ext uri="{0D108BD9-81ED-4DB2-BD59-A6C34878D82A}">
                    <a16:rowId xmlns:a16="http://schemas.microsoft.com/office/drawing/2014/main" val="404680320"/>
                  </a:ext>
                </a:extLst>
              </a:tr>
            </a:tbl>
          </a:graphicData>
        </a:graphic>
      </p:graphicFrame>
      <p:sp>
        <p:nvSpPr>
          <p:cNvPr id="15" name="Oval 14">
            <a:extLst>
              <a:ext uri="{FF2B5EF4-FFF2-40B4-BE49-F238E27FC236}">
                <a16:creationId xmlns:a16="http://schemas.microsoft.com/office/drawing/2014/main" id="{C0C38266-C540-4DB7-9385-D0EC07863ABA}"/>
              </a:ext>
            </a:extLst>
          </p:cNvPr>
          <p:cNvSpPr>
            <a:spLocks/>
          </p:cNvSpPr>
          <p:nvPr/>
        </p:nvSpPr>
        <p:spPr>
          <a:xfrm>
            <a:off x="5807373" y="2233549"/>
            <a:ext cx="396000" cy="396000"/>
          </a:xfrm>
          <a:prstGeom prst="ellipse">
            <a:avLst/>
          </a:prstGeom>
          <a:solidFill>
            <a:srgbClr val="C642B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7D10332-6111-4394-BFCC-B3442651AE3B}"/>
              </a:ext>
            </a:extLst>
          </p:cNvPr>
          <p:cNvSpPr>
            <a:spLocks/>
          </p:cNvSpPr>
          <p:nvPr/>
        </p:nvSpPr>
        <p:spPr>
          <a:xfrm>
            <a:off x="5807373" y="2683880"/>
            <a:ext cx="396000" cy="396000"/>
          </a:xfrm>
          <a:prstGeom prst="ellipse">
            <a:avLst/>
          </a:prstGeom>
          <a:solidFill>
            <a:srgbClr val="C642B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86DB6BF-B4ED-4987-8560-4CCFB45933DB}"/>
              </a:ext>
            </a:extLst>
          </p:cNvPr>
          <p:cNvSpPr>
            <a:spLocks/>
          </p:cNvSpPr>
          <p:nvPr/>
        </p:nvSpPr>
        <p:spPr>
          <a:xfrm>
            <a:off x="6345019" y="2233549"/>
            <a:ext cx="396000" cy="396000"/>
          </a:xfrm>
          <a:prstGeom prst="ellipse">
            <a:avLst/>
          </a:prstGeom>
          <a:solidFill>
            <a:srgbClr val="C642B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536AD8B-DD8D-4CC9-BDB1-9C2E1A86D6E4}"/>
              </a:ext>
            </a:extLst>
          </p:cNvPr>
          <p:cNvSpPr>
            <a:spLocks/>
          </p:cNvSpPr>
          <p:nvPr/>
        </p:nvSpPr>
        <p:spPr>
          <a:xfrm>
            <a:off x="6345019" y="2683880"/>
            <a:ext cx="396000" cy="396000"/>
          </a:xfrm>
          <a:prstGeom prst="ellipse">
            <a:avLst/>
          </a:prstGeom>
          <a:solidFill>
            <a:srgbClr val="C642B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090E12B-5465-4E17-9CA6-1BFB0D73F2DA}"/>
              </a:ext>
            </a:extLst>
          </p:cNvPr>
          <p:cNvSpPr>
            <a:spLocks/>
          </p:cNvSpPr>
          <p:nvPr/>
        </p:nvSpPr>
        <p:spPr>
          <a:xfrm>
            <a:off x="1312471" y="2217263"/>
            <a:ext cx="396000" cy="396000"/>
          </a:xfrm>
          <a:prstGeom prst="ellipse">
            <a:avLst/>
          </a:prstGeom>
          <a:solidFill>
            <a:srgbClr val="C642B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64415AB-CE19-477B-A9D3-867B63315ACA}"/>
              </a:ext>
            </a:extLst>
          </p:cNvPr>
          <p:cNvSpPr>
            <a:spLocks/>
          </p:cNvSpPr>
          <p:nvPr/>
        </p:nvSpPr>
        <p:spPr>
          <a:xfrm>
            <a:off x="1312471" y="2670852"/>
            <a:ext cx="396000" cy="396000"/>
          </a:xfrm>
          <a:prstGeom prst="ellipse">
            <a:avLst/>
          </a:prstGeom>
          <a:solidFill>
            <a:srgbClr val="C642B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EE47BEF-8379-487D-9D8F-F47DA5E2D8A0}"/>
              </a:ext>
            </a:extLst>
          </p:cNvPr>
          <p:cNvSpPr>
            <a:spLocks/>
          </p:cNvSpPr>
          <p:nvPr/>
        </p:nvSpPr>
        <p:spPr>
          <a:xfrm>
            <a:off x="1793030" y="2220072"/>
            <a:ext cx="396000" cy="396000"/>
          </a:xfrm>
          <a:prstGeom prst="ellipse">
            <a:avLst/>
          </a:prstGeom>
          <a:solidFill>
            <a:srgbClr val="C642B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2030167-17FD-426A-900B-6ECFE28B6392}"/>
              </a:ext>
            </a:extLst>
          </p:cNvPr>
          <p:cNvSpPr>
            <a:spLocks/>
          </p:cNvSpPr>
          <p:nvPr/>
        </p:nvSpPr>
        <p:spPr>
          <a:xfrm>
            <a:off x="1793030" y="2675732"/>
            <a:ext cx="396000" cy="396000"/>
          </a:xfrm>
          <a:prstGeom prst="ellipse">
            <a:avLst/>
          </a:prstGeom>
          <a:solidFill>
            <a:srgbClr val="C642B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77A0BC9-5676-494B-9B2D-8B9E5469DEA7}"/>
              </a:ext>
            </a:extLst>
          </p:cNvPr>
          <p:cNvSpPr>
            <a:spLocks/>
          </p:cNvSpPr>
          <p:nvPr/>
        </p:nvSpPr>
        <p:spPr>
          <a:xfrm>
            <a:off x="3545813" y="2233549"/>
            <a:ext cx="396000" cy="396000"/>
          </a:xfrm>
          <a:prstGeom prst="ellipse">
            <a:avLst/>
          </a:prstGeom>
          <a:solidFill>
            <a:srgbClr val="C642B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C74D740-BE8F-4FD9-9D1E-B6B55F6AF447}"/>
              </a:ext>
            </a:extLst>
          </p:cNvPr>
          <p:cNvSpPr>
            <a:spLocks/>
          </p:cNvSpPr>
          <p:nvPr/>
        </p:nvSpPr>
        <p:spPr>
          <a:xfrm>
            <a:off x="4083459" y="2233549"/>
            <a:ext cx="396000" cy="396000"/>
          </a:xfrm>
          <a:prstGeom prst="ellipse">
            <a:avLst/>
          </a:prstGeom>
          <a:solidFill>
            <a:srgbClr val="C642B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82C5B8E-BCB9-41EC-84F4-A45055243BE5}"/>
              </a:ext>
            </a:extLst>
          </p:cNvPr>
          <p:cNvSpPr>
            <a:spLocks/>
          </p:cNvSpPr>
          <p:nvPr/>
        </p:nvSpPr>
        <p:spPr>
          <a:xfrm>
            <a:off x="6937175" y="2233549"/>
            <a:ext cx="396000" cy="396000"/>
          </a:xfrm>
          <a:prstGeom prst="ellipse">
            <a:avLst/>
          </a:prstGeom>
          <a:solidFill>
            <a:srgbClr val="C642B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943924F-2CCD-42F7-A2B3-7B39340B54E0}"/>
              </a:ext>
            </a:extLst>
          </p:cNvPr>
          <p:cNvSpPr>
            <a:spLocks/>
          </p:cNvSpPr>
          <p:nvPr/>
        </p:nvSpPr>
        <p:spPr>
          <a:xfrm>
            <a:off x="7474821" y="2233549"/>
            <a:ext cx="396000" cy="396000"/>
          </a:xfrm>
          <a:prstGeom prst="ellipse">
            <a:avLst/>
          </a:prstGeom>
          <a:solidFill>
            <a:srgbClr val="C642B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688A536-DAEF-4838-8044-4AE669145C9F}"/>
              </a:ext>
            </a:extLst>
          </p:cNvPr>
          <p:cNvSpPr>
            <a:spLocks/>
          </p:cNvSpPr>
          <p:nvPr/>
        </p:nvSpPr>
        <p:spPr>
          <a:xfrm>
            <a:off x="4684700" y="2233549"/>
            <a:ext cx="396000" cy="396000"/>
          </a:xfrm>
          <a:prstGeom prst="ellipse">
            <a:avLst/>
          </a:prstGeom>
          <a:solidFill>
            <a:srgbClr val="C642B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5CD9BF4-714C-4529-8426-FDFC4D4536D1}"/>
              </a:ext>
            </a:extLst>
          </p:cNvPr>
          <p:cNvSpPr>
            <a:spLocks/>
          </p:cNvSpPr>
          <p:nvPr/>
        </p:nvSpPr>
        <p:spPr>
          <a:xfrm>
            <a:off x="4684700" y="2683880"/>
            <a:ext cx="396000" cy="396000"/>
          </a:xfrm>
          <a:prstGeom prst="ellipse">
            <a:avLst/>
          </a:prstGeom>
          <a:solidFill>
            <a:srgbClr val="C642B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F4F41AF-3045-439C-A0B0-4AD4D56EB286}"/>
              </a:ext>
            </a:extLst>
          </p:cNvPr>
          <p:cNvSpPr>
            <a:spLocks/>
          </p:cNvSpPr>
          <p:nvPr/>
        </p:nvSpPr>
        <p:spPr>
          <a:xfrm>
            <a:off x="5222346" y="2233549"/>
            <a:ext cx="396000" cy="396000"/>
          </a:xfrm>
          <a:prstGeom prst="ellipse">
            <a:avLst/>
          </a:prstGeom>
          <a:solidFill>
            <a:srgbClr val="C642B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86705A8-A649-4814-A3DB-6306319DB5FE}"/>
              </a:ext>
            </a:extLst>
          </p:cNvPr>
          <p:cNvSpPr>
            <a:spLocks/>
          </p:cNvSpPr>
          <p:nvPr/>
        </p:nvSpPr>
        <p:spPr>
          <a:xfrm>
            <a:off x="5222346" y="2683880"/>
            <a:ext cx="396000" cy="396000"/>
          </a:xfrm>
          <a:prstGeom prst="ellipse">
            <a:avLst/>
          </a:prstGeom>
          <a:solidFill>
            <a:srgbClr val="C642B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46C0CF6-87F9-4F3E-B0C7-E288EA936CD3}"/>
              </a:ext>
            </a:extLst>
          </p:cNvPr>
          <p:cNvSpPr>
            <a:spLocks/>
          </p:cNvSpPr>
          <p:nvPr/>
        </p:nvSpPr>
        <p:spPr>
          <a:xfrm>
            <a:off x="1312471" y="3139186"/>
            <a:ext cx="396000" cy="3960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4FF8F80-DA90-4E8C-BFEA-7D0B81E970BC}"/>
              </a:ext>
            </a:extLst>
          </p:cNvPr>
          <p:cNvSpPr>
            <a:spLocks/>
          </p:cNvSpPr>
          <p:nvPr/>
        </p:nvSpPr>
        <p:spPr>
          <a:xfrm>
            <a:off x="1312471" y="3579127"/>
            <a:ext cx="396000" cy="3960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5C1C73E-C52A-49E7-9784-04B1349D12A2}"/>
              </a:ext>
            </a:extLst>
          </p:cNvPr>
          <p:cNvSpPr>
            <a:spLocks/>
          </p:cNvSpPr>
          <p:nvPr/>
        </p:nvSpPr>
        <p:spPr>
          <a:xfrm>
            <a:off x="1793030" y="3141995"/>
            <a:ext cx="396000" cy="3960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A5654F2-2042-40A0-A831-FBAA6FA77043}"/>
              </a:ext>
            </a:extLst>
          </p:cNvPr>
          <p:cNvSpPr>
            <a:spLocks/>
          </p:cNvSpPr>
          <p:nvPr/>
        </p:nvSpPr>
        <p:spPr>
          <a:xfrm>
            <a:off x="3545813" y="2738472"/>
            <a:ext cx="396000" cy="3960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487D5D3-200A-4F9F-816E-0635AB062225}"/>
              </a:ext>
            </a:extLst>
          </p:cNvPr>
          <p:cNvSpPr>
            <a:spLocks/>
          </p:cNvSpPr>
          <p:nvPr/>
        </p:nvSpPr>
        <p:spPr>
          <a:xfrm>
            <a:off x="4684700" y="3142444"/>
            <a:ext cx="396000" cy="3960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3D93858-AB8B-40BF-B7F9-6128E8BA111A}"/>
              </a:ext>
            </a:extLst>
          </p:cNvPr>
          <p:cNvSpPr>
            <a:spLocks/>
          </p:cNvSpPr>
          <p:nvPr/>
        </p:nvSpPr>
        <p:spPr>
          <a:xfrm>
            <a:off x="4684700" y="3565479"/>
            <a:ext cx="396000" cy="3960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0D26C8D-F5F4-4A73-8AAD-8EB5E6A21EED}"/>
              </a:ext>
            </a:extLst>
          </p:cNvPr>
          <p:cNvSpPr>
            <a:spLocks/>
          </p:cNvSpPr>
          <p:nvPr/>
        </p:nvSpPr>
        <p:spPr>
          <a:xfrm>
            <a:off x="5222346" y="3142444"/>
            <a:ext cx="396000" cy="3960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19CDFF6-D629-4893-9097-4F22DD111959}"/>
              </a:ext>
            </a:extLst>
          </p:cNvPr>
          <p:cNvSpPr>
            <a:spLocks/>
          </p:cNvSpPr>
          <p:nvPr/>
        </p:nvSpPr>
        <p:spPr>
          <a:xfrm>
            <a:off x="5222346" y="3565479"/>
            <a:ext cx="396000" cy="3960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72A6A57E-4A31-4E5F-A6B8-506536A666E3}"/>
              </a:ext>
            </a:extLst>
          </p:cNvPr>
          <p:cNvSpPr>
            <a:spLocks/>
          </p:cNvSpPr>
          <p:nvPr/>
        </p:nvSpPr>
        <p:spPr>
          <a:xfrm>
            <a:off x="4684700" y="3978537"/>
            <a:ext cx="396000" cy="3960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84AA2718-5F08-46FF-8240-8F298116FCD3}"/>
              </a:ext>
            </a:extLst>
          </p:cNvPr>
          <p:cNvSpPr>
            <a:spLocks/>
          </p:cNvSpPr>
          <p:nvPr/>
        </p:nvSpPr>
        <p:spPr>
          <a:xfrm>
            <a:off x="5807373" y="3142444"/>
            <a:ext cx="396000" cy="3960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DD33EBCC-DB9F-4234-AFD9-45AF3B34A564}"/>
              </a:ext>
            </a:extLst>
          </p:cNvPr>
          <p:cNvSpPr>
            <a:spLocks/>
          </p:cNvSpPr>
          <p:nvPr/>
        </p:nvSpPr>
        <p:spPr>
          <a:xfrm>
            <a:off x="5807373" y="3565479"/>
            <a:ext cx="396000" cy="3960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0F4E025F-9A44-4235-A2E4-DB63A28D6430}"/>
              </a:ext>
            </a:extLst>
          </p:cNvPr>
          <p:cNvSpPr>
            <a:spLocks/>
          </p:cNvSpPr>
          <p:nvPr/>
        </p:nvSpPr>
        <p:spPr>
          <a:xfrm>
            <a:off x="6345019" y="3142444"/>
            <a:ext cx="396000" cy="3960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06C6E7D4-BE1F-4DBF-AAFE-01A85451EA49}"/>
              </a:ext>
            </a:extLst>
          </p:cNvPr>
          <p:cNvSpPr>
            <a:spLocks/>
          </p:cNvSpPr>
          <p:nvPr/>
        </p:nvSpPr>
        <p:spPr>
          <a:xfrm>
            <a:off x="6345019" y="3565479"/>
            <a:ext cx="396000" cy="3960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B4D058D-FBCC-4437-87EA-DD0A72F416FF}"/>
              </a:ext>
            </a:extLst>
          </p:cNvPr>
          <p:cNvSpPr>
            <a:spLocks/>
          </p:cNvSpPr>
          <p:nvPr/>
        </p:nvSpPr>
        <p:spPr>
          <a:xfrm>
            <a:off x="5807373" y="3978537"/>
            <a:ext cx="396000" cy="3960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BDD054D1-E361-47E1-AC0E-B01803193501}"/>
              </a:ext>
            </a:extLst>
          </p:cNvPr>
          <p:cNvSpPr>
            <a:spLocks/>
          </p:cNvSpPr>
          <p:nvPr/>
        </p:nvSpPr>
        <p:spPr>
          <a:xfrm>
            <a:off x="6931755" y="2738472"/>
            <a:ext cx="396000" cy="3960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BD1BC308-AF19-416B-8792-DE70698CBE3C}"/>
              </a:ext>
            </a:extLst>
          </p:cNvPr>
          <p:cNvSpPr>
            <a:spLocks/>
          </p:cNvSpPr>
          <p:nvPr/>
        </p:nvSpPr>
        <p:spPr>
          <a:xfrm>
            <a:off x="7469401" y="2738472"/>
            <a:ext cx="396000" cy="3960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37B525C6-708C-43DB-A44F-02F0A7654BE8}"/>
              </a:ext>
            </a:extLst>
          </p:cNvPr>
          <p:cNvSpPr>
            <a:spLocks/>
          </p:cNvSpPr>
          <p:nvPr/>
        </p:nvSpPr>
        <p:spPr>
          <a:xfrm>
            <a:off x="6931755" y="3169740"/>
            <a:ext cx="396000" cy="3960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6492572-FBD3-4D50-826A-6672296629B2}"/>
              </a:ext>
            </a:extLst>
          </p:cNvPr>
          <p:cNvSpPr>
            <a:spLocks/>
          </p:cNvSpPr>
          <p:nvPr/>
        </p:nvSpPr>
        <p:spPr>
          <a:xfrm>
            <a:off x="6931755" y="3606423"/>
            <a:ext cx="396000" cy="3960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5EB81213-246B-445B-9D4D-7C284FF10C5F}"/>
              </a:ext>
            </a:extLst>
          </p:cNvPr>
          <p:cNvSpPr>
            <a:spLocks/>
          </p:cNvSpPr>
          <p:nvPr/>
        </p:nvSpPr>
        <p:spPr>
          <a:xfrm>
            <a:off x="7469401" y="3169740"/>
            <a:ext cx="396000" cy="3960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5E8CA3D3-6B00-4DF7-A32D-C2C9F5D5973C}"/>
              </a:ext>
            </a:extLst>
          </p:cNvPr>
          <p:cNvSpPr>
            <a:spLocks/>
          </p:cNvSpPr>
          <p:nvPr/>
        </p:nvSpPr>
        <p:spPr>
          <a:xfrm>
            <a:off x="7469401" y="3606423"/>
            <a:ext cx="396000" cy="3960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131141"/>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ADF72A-51E3-49BB-BD24-DF569C3D68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F8F11D-A449-4684-B8E0-461263A2E192}">
  <ds:schemaRefs>
    <ds:schemaRef ds:uri="http://www.w3.org/XML/1998/namespace"/>
    <ds:schemaRef ds:uri="http://schemas.microsoft.com/office/infopath/2007/PartnerControls"/>
    <ds:schemaRef ds:uri="http://purl.org/dc/terms/"/>
    <ds:schemaRef ds:uri="http://schemas.microsoft.com/office/2006/documentManagement/types"/>
    <ds:schemaRef ds:uri="http://purl.org/dc/elements/1.1/"/>
    <ds:schemaRef ds:uri="http://schemas.openxmlformats.org/package/2006/metadata/core-properties"/>
    <ds:schemaRef ds:uri="5c7a0828-c5e4-45f8-a074-18a8fdc88ec6"/>
    <ds:schemaRef ds:uri="86144f90-c7b6-48d0-aae5-f5e9e48cc3df"/>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114</TotalTime>
  <Words>601</Words>
  <Application>Microsoft Office PowerPoint</Application>
  <PresentationFormat>On-screen Show (4:3)</PresentationFormat>
  <Paragraphs>207</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SimSun</vt: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Duncan Nelson</cp:lastModifiedBy>
  <cp:revision>3</cp:revision>
  <dcterms:created xsi:type="dcterms:W3CDTF">2018-03-17T10:08:43Z</dcterms:created>
  <dcterms:modified xsi:type="dcterms:W3CDTF">2021-09-19T12:18:34Z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