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55A9-28BD-4322-95C7-2C01AA4B5679}" v="43" dt="2019-02-28T15:40:18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AB3E55A9-28BD-4322-95C7-2C01AA4B5679}"/>
    <pc:docChg chg="undo custSel addSld delSld modSld">
      <pc:chgData name="Davina Szilvasy" userId="59fb472d-eed4-4f11-9686-c2c8db02a2cd" providerId="ADAL" clId="{AB3E55A9-28BD-4322-95C7-2C01AA4B5679}" dt="2019-02-28T15:40:18.780" v="358"/>
      <pc:docMkLst>
        <pc:docMk/>
      </pc:docMkLst>
      <pc:sldChg chg="addSp modSp">
        <pc:chgData name="Davina Szilvasy" userId="59fb472d-eed4-4f11-9686-c2c8db02a2cd" providerId="ADAL" clId="{AB3E55A9-28BD-4322-95C7-2C01AA4B5679}" dt="2019-02-28T15:33:24.850" v="346" actId="20577"/>
        <pc:sldMkLst>
          <pc:docMk/>
          <pc:sldMk cId="1669721746" sldId="365"/>
        </pc:sldMkLst>
        <pc:spChg chg="add mod">
          <ac:chgData name="Davina Szilvasy" userId="59fb472d-eed4-4f11-9686-c2c8db02a2cd" providerId="ADAL" clId="{AB3E55A9-28BD-4322-95C7-2C01AA4B5679}" dt="2019-02-28T15:09:26.590" v="66" actId="164"/>
          <ac:spMkLst>
            <pc:docMk/>
            <pc:sldMk cId="1669721746" sldId="365"/>
            <ac:spMk id="2" creationId="{D2D613D4-24C8-46D2-8725-FC94EF50BC96}"/>
          </ac:spMkLst>
        </pc:spChg>
        <pc:spChg chg="add mod">
          <ac:chgData name="Davina Szilvasy" userId="59fb472d-eed4-4f11-9686-c2c8db02a2cd" providerId="ADAL" clId="{AB3E55A9-28BD-4322-95C7-2C01AA4B5679}" dt="2019-02-28T15:14:44.576" v="214" actId="20577"/>
          <ac:spMkLst>
            <pc:docMk/>
            <pc:sldMk cId="1669721746" sldId="365"/>
            <ac:spMk id="3" creationId="{1ADD6BC0-1849-4786-B640-315458F7C525}"/>
          </ac:spMkLst>
        </pc:spChg>
        <pc:spChg chg="add mod">
          <ac:chgData name="Davina Szilvasy" userId="59fb472d-eed4-4f11-9686-c2c8db02a2cd" providerId="ADAL" clId="{AB3E55A9-28BD-4322-95C7-2C01AA4B5679}" dt="2019-02-28T15:16:55.754" v="240" actId="255"/>
          <ac:spMkLst>
            <pc:docMk/>
            <pc:sldMk cId="1669721746" sldId="365"/>
            <ac:spMk id="5" creationId="{5FCA9BFD-07BC-4D84-AB69-4F539A1F2C73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9" creationId="{9E9BCBB7-9719-41FF-9D4A-2FFAD0F2AD3A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10" creationId="{540B1F1D-A344-4829-A685-C1228F4C4706}"/>
          </ac:spMkLst>
        </pc:spChg>
        <pc:spChg chg="mod">
          <ac:chgData name="Davina Szilvasy" userId="59fb472d-eed4-4f11-9686-c2c8db02a2cd" providerId="ADAL" clId="{AB3E55A9-28BD-4322-95C7-2C01AA4B5679}" dt="2019-02-28T15:13:46.676" v="198" actId="20577"/>
          <ac:spMkLst>
            <pc:docMk/>
            <pc:sldMk cId="1669721746" sldId="365"/>
            <ac:spMk id="13" creationId="{A7C89207-3F63-4CD6-A013-55791885F3A7}"/>
          </ac:spMkLst>
        </pc:spChg>
        <pc:spChg chg="mod">
          <ac:chgData name="Davina Szilvasy" userId="59fb472d-eed4-4f11-9686-c2c8db02a2cd" providerId="ADAL" clId="{AB3E55A9-28BD-4322-95C7-2C01AA4B5679}" dt="2019-02-28T15:13:57.396" v="208" actId="20577"/>
          <ac:spMkLst>
            <pc:docMk/>
            <pc:sldMk cId="1669721746" sldId="365"/>
            <ac:spMk id="16" creationId="{61B9CC5D-A5A2-4E61-B3E2-9F30D8E1D98F}"/>
          </ac:spMkLst>
        </pc:spChg>
        <pc:spChg chg="mod">
          <ac:chgData name="Davina Szilvasy" userId="59fb472d-eed4-4f11-9686-c2c8db02a2cd" providerId="ADAL" clId="{AB3E55A9-28BD-4322-95C7-2C01AA4B5679}" dt="2019-02-28T15:33:24.850" v="346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16:28.424" v="234" actId="403"/>
          <ac:spMkLst>
            <pc:docMk/>
            <pc:sldMk cId="1669721746" sldId="365"/>
            <ac:spMk id="20" creationId="{2AB21128-426E-462D-A46E-B788EE863731}"/>
          </ac:spMkLst>
        </pc:spChg>
        <pc:spChg chg="add mod">
          <ac:chgData name="Davina Szilvasy" userId="59fb472d-eed4-4f11-9686-c2c8db02a2cd" providerId="ADAL" clId="{AB3E55A9-28BD-4322-95C7-2C01AA4B5679}" dt="2019-02-28T15:17:33.941" v="246" actId="113"/>
          <ac:spMkLst>
            <pc:docMk/>
            <pc:sldMk cId="1669721746" sldId="365"/>
            <ac:spMk id="21" creationId="{8112A58C-4807-4986-AD88-9E7BC8D55EF5}"/>
          </ac:spMkLst>
        </pc:s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4" creationId="{32DBC3E5-6F2D-4F1C-B5CB-A9190CF5F931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1" creationId="{7236C0AA-D5FA-4D4A-8CA4-5F8329E1C632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4" creationId="{7A2CEFFD-C2E0-49DB-8280-7E6D207E5336}"/>
          </ac:grpSpMkLst>
        </pc:grpChg>
      </pc:sldChg>
      <pc:sldChg chg="modSp">
        <pc:chgData name="Davina Szilvasy" userId="59fb472d-eed4-4f11-9686-c2c8db02a2cd" providerId="ADAL" clId="{AB3E55A9-28BD-4322-95C7-2C01AA4B5679}" dt="2019-02-28T15:23:15.581" v="280" actId="1582"/>
        <pc:sldMkLst>
          <pc:docMk/>
          <pc:sldMk cId="4028378535" sldId="372"/>
        </pc:sldMkLst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9" creationId="{C7D41A4C-0307-4227-9A06-D988B386FDC6}"/>
          </ac:spMkLst>
        </pc:spChg>
      </pc:sldChg>
      <pc:sldChg chg="modSp">
        <pc:chgData name="Davina Szilvasy" userId="59fb472d-eed4-4f11-9686-c2c8db02a2cd" providerId="ADAL" clId="{AB3E55A9-28BD-4322-95C7-2C01AA4B5679}" dt="2019-02-28T15:35:07.766" v="357"/>
        <pc:sldMkLst>
          <pc:docMk/>
          <pc:sldMk cId="302631223" sldId="403"/>
        </pc:sldMkLst>
        <pc:spChg chg="mod">
          <ac:chgData name="Davina Szilvasy" userId="59fb472d-eed4-4f11-9686-c2c8db02a2cd" providerId="ADAL" clId="{AB3E55A9-28BD-4322-95C7-2C01AA4B5679}" dt="2019-02-28T15:35:07.766" v="357"/>
          <ac:spMkLst>
            <pc:docMk/>
            <pc:sldMk cId="302631223" sldId="403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AB3E55A9-28BD-4322-95C7-2C01AA4B5679}" dt="2019-02-28T15:17:44.479" v="247" actId="2696"/>
        <pc:sldMkLst>
          <pc:docMk/>
          <pc:sldMk cId="76535722" sldId="416"/>
        </pc:sldMkLst>
      </pc:sldChg>
      <pc:sldChg chg="modSp">
        <pc:chgData name="Davina Szilvasy" userId="59fb472d-eed4-4f11-9686-c2c8db02a2cd" providerId="ADAL" clId="{AB3E55A9-28BD-4322-95C7-2C01AA4B5679}" dt="2019-02-28T15:23:43.571" v="282" actId="1582"/>
        <pc:sldMkLst>
          <pc:docMk/>
          <pc:sldMk cId="818382119" sldId="417"/>
        </pc:sldMkLst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9" creationId="{C7D41A4C-0307-4227-9A06-D988B386FDC6}"/>
          </ac:spMkLst>
        </pc:sp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" creationId="{CFC5159E-C488-4694-AF99-40F24FED08C1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1" creationId="{F61423AB-A189-4E78-A57A-BBD81403723E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2" creationId="{7A9625FF-C54E-4346-B186-ACDBF1C4D62C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3" creationId="{25CB3066-62DF-48B3-82AF-9DBF3CEC3793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4" creationId="{CA526F6D-5FD8-49E4-AB80-598048439BE6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">
        <pc:chgData name="Davina Szilvasy" userId="59fb472d-eed4-4f11-9686-c2c8db02a2cd" providerId="ADAL" clId="{AB3E55A9-28BD-4322-95C7-2C01AA4B5679}" dt="2019-02-28T15:26:25.448" v="295" actId="572"/>
        <pc:sldMkLst>
          <pc:docMk/>
          <pc:sldMk cId="1058288582" sldId="418"/>
        </pc:sldMkLst>
        <pc:spChg chg="mod">
          <ac:chgData name="Davina Szilvasy" userId="59fb472d-eed4-4f11-9686-c2c8db02a2cd" providerId="ADAL" clId="{AB3E55A9-28BD-4322-95C7-2C01AA4B5679}" dt="2019-02-28T15:25:09.025" v="283" actId="1582"/>
          <ac:spMkLst>
            <pc:docMk/>
            <pc:sldMk cId="1058288582" sldId="418"/>
            <ac:spMk id="2" creationId="{BE12287E-4045-4528-9B94-87248CD3925F}"/>
          </ac:spMkLst>
        </pc:spChg>
        <pc:spChg chg="mod">
          <ac:chgData name="Davina Szilvasy" userId="59fb472d-eed4-4f11-9686-c2c8db02a2cd" providerId="ADAL" clId="{AB3E55A9-28BD-4322-95C7-2C01AA4B5679}" dt="2019-02-28T15:25:23.608" v="285" actId="207"/>
          <ac:spMkLst>
            <pc:docMk/>
            <pc:sldMk cId="1058288582" sldId="418"/>
            <ac:spMk id="14" creationId="{F7264B08-22AD-4FF6-BFD4-537C46694F2A}"/>
          </ac:spMkLst>
        </pc:spChg>
        <pc:spChg chg="mod">
          <ac:chgData name="Davina Szilvasy" userId="59fb472d-eed4-4f11-9686-c2c8db02a2cd" providerId="ADAL" clId="{AB3E55A9-28BD-4322-95C7-2C01AA4B5679}" dt="2019-02-28T15:25:20.033" v="284" actId="207"/>
          <ac:spMkLst>
            <pc:docMk/>
            <pc:sldMk cId="1058288582" sldId="418"/>
            <ac:spMk id="15" creationId="{17CDA8E0-771C-4E54-A5EE-213304F45D84}"/>
          </ac:spMkLst>
        </pc:spChg>
        <pc:spChg chg="mod">
          <ac:chgData name="Davina Szilvasy" userId="59fb472d-eed4-4f11-9686-c2c8db02a2cd" providerId="ADAL" clId="{AB3E55A9-28BD-4322-95C7-2C01AA4B5679}" dt="2019-02-28T15:26:01.036" v="290" actId="207"/>
          <ac:spMkLst>
            <pc:docMk/>
            <pc:sldMk cId="1058288582" sldId="41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0" creationId="{170C4F79-2041-42F5-A981-1DC69A2BCE83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1" creationId="{7B3C9E15-8983-438C-8EF2-E4C055C4192C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2" creationId="{87C15337-EEDA-4740-8E57-6CAB07A17495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4" creationId="{D038454E-2E27-4B12-B4AB-45CCA10F9909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5" creationId="{1CE1A896-D36D-4808-AB72-D0E1FAA7955D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6" creationId="{D78D34F9-5DA6-442B-B3AA-153DAF12AF42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7" creationId="{D8D342FF-3417-4897-8126-138E3905924E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8" creationId="{ECD94FA0-70B7-4258-B050-60DF434FCC96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9" creationId="{01818DF2-726A-4F50-BC8F-C4B980FD9FFC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30" creationId="{63A0432F-7BB4-4E34-B6D4-4729BA322485}"/>
          </ac:spMkLst>
        </pc:spChg>
        <pc:graphicFrameChg chg="modGraphic">
          <ac:chgData name="Davina Szilvasy" userId="59fb472d-eed4-4f11-9686-c2c8db02a2cd" providerId="ADAL" clId="{AB3E55A9-28BD-4322-95C7-2C01AA4B5679}" dt="2019-02-28T15:25:47.079" v="287" actId="207"/>
          <ac:graphicFrameMkLst>
            <pc:docMk/>
            <pc:sldMk cId="1058288582" sldId="418"/>
            <ac:graphicFrameMk id="13" creationId="{720DB974-5E46-41EE-838D-6AA60A7A4B95}"/>
          </ac:graphicFrameMkLst>
        </pc:graphicFrameChg>
        <pc:graphicFrameChg chg="mod modGraphic">
          <ac:chgData name="Davina Szilvasy" userId="59fb472d-eed4-4f11-9686-c2c8db02a2cd" providerId="ADAL" clId="{AB3E55A9-28BD-4322-95C7-2C01AA4B5679}" dt="2019-02-28T15:26:25.448" v="295" actId="572"/>
          <ac:graphicFrameMkLst>
            <pc:docMk/>
            <pc:sldMk cId="1058288582" sldId="418"/>
            <ac:graphicFrameMk id="31" creationId="{D01C6D64-21B0-413A-8FD1-AA35298170FB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31:52.146" v="315" actId="1582"/>
        <pc:sldMkLst>
          <pc:docMk/>
          <pc:sldMk cId="2843579362" sldId="419"/>
        </pc:sldMkLst>
        <pc:spChg chg="mod">
          <ac:chgData name="Davina Szilvasy" userId="59fb472d-eed4-4f11-9686-c2c8db02a2cd" providerId="ADAL" clId="{AB3E55A9-28BD-4322-95C7-2C01AA4B5679}" dt="2019-02-28T15:31:52.146" v="315" actId="1582"/>
          <ac:spMkLst>
            <pc:docMk/>
            <pc:sldMk cId="2843579362" sldId="419"/>
            <ac:spMk id="21" creationId="{E81DE9FA-6A48-48A2-85A9-473B449187F5}"/>
          </ac:spMkLst>
        </pc:spChg>
      </pc:sldChg>
      <pc:sldChg chg="modSp">
        <pc:chgData name="Davina Szilvasy" userId="59fb472d-eed4-4f11-9686-c2c8db02a2cd" providerId="ADAL" clId="{AB3E55A9-28BD-4322-95C7-2C01AA4B5679}" dt="2019-02-28T15:31:58.753" v="316" actId="1582"/>
        <pc:sldMkLst>
          <pc:docMk/>
          <pc:sldMk cId="468036374" sldId="420"/>
        </pc:sldMkLst>
        <pc:spChg chg="mod">
          <ac:chgData name="Davina Szilvasy" userId="59fb472d-eed4-4f11-9686-c2c8db02a2cd" providerId="ADAL" clId="{AB3E55A9-28BD-4322-95C7-2C01AA4B5679}" dt="2019-02-28T15:31:58.753" v="316" actId="1582"/>
          <ac:spMkLst>
            <pc:docMk/>
            <pc:sldMk cId="468036374" sldId="420"/>
            <ac:spMk id="20" creationId="{9E2E9C39-3A82-4439-99F1-40D7B4B83E5B}"/>
          </ac:spMkLst>
        </pc:spChg>
      </pc:sldChg>
      <pc:sldChg chg="modSp">
        <pc:chgData name="Davina Szilvasy" userId="59fb472d-eed4-4f11-9686-c2c8db02a2cd" providerId="ADAL" clId="{AB3E55A9-28BD-4322-95C7-2C01AA4B5679}" dt="2019-02-28T15:26:54.798" v="306"/>
        <pc:sldMkLst>
          <pc:docMk/>
          <pc:sldMk cId="1575837228" sldId="421"/>
        </pc:sldMkLst>
        <pc:graphicFrameChg chg="mod modGraphic">
          <ac:chgData name="Davina Szilvasy" userId="59fb472d-eed4-4f11-9686-c2c8db02a2cd" providerId="ADAL" clId="{AB3E55A9-28BD-4322-95C7-2C01AA4B5679}" dt="2019-02-28T15:26:54.798" v="306"/>
          <ac:graphicFrameMkLst>
            <pc:docMk/>
            <pc:sldMk cId="1575837228" sldId="421"/>
            <ac:graphicFrameMk id="9" creationId="{E15ABE0B-8E46-4E48-8B6E-0B993F40F85D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27:20.084" v="314"/>
        <pc:sldMkLst>
          <pc:docMk/>
          <pc:sldMk cId="3601367398" sldId="428"/>
        </pc:sldMkLst>
        <pc:graphicFrameChg chg="mod modGraphic">
          <ac:chgData name="Davina Szilvasy" userId="59fb472d-eed4-4f11-9686-c2c8db02a2cd" providerId="ADAL" clId="{AB3E55A9-28BD-4322-95C7-2C01AA4B5679}" dt="2019-02-28T15:27:20.084" v="314"/>
          <ac:graphicFrameMkLst>
            <pc:docMk/>
            <pc:sldMk cId="3601367398" sldId="428"/>
            <ac:graphicFrameMk id="9" creationId="{E15ABE0B-8E46-4E48-8B6E-0B993F40F85D}"/>
          </ac:graphicFrameMkLst>
        </pc:graphicFrameChg>
      </pc:sldChg>
      <pc:sldChg chg="addSp modSp add">
        <pc:chgData name="Davina Szilvasy" userId="59fb472d-eed4-4f11-9686-c2c8db02a2cd" providerId="ADAL" clId="{AB3E55A9-28BD-4322-95C7-2C01AA4B5679}" dt="2019-02-28T15:33:31.729" v="356" actId="20577"/>
        <pc:sldMkLst>
          <pc:docMk/>
          <pc:sldMk cId="2842342625" sldId="429"/>
        </pc:sldMkLst>
        <pc:spChg chg="mod">
          <ac:chgData name="Davina Szilvasy" userId="59fb472d-eed4-4f11-9686-c2c8db02a2cd" providerId="ADAL" clId="{AB3E55A9-28BD-4322-95C7-2C01AA4B5679}" dt="2019-02-28T15:33:31.729" v="356" actId="20577"/>
          <ac:spMkLst>
            <pc:docMk/>
            <pc:sldMk cId="2842342625" sldId="429"/>
            <ac:spMk id="19" creationId="{5252A847-DE45-4FA3-A1F8-EEBEB845FF8E}"/>
          </ac:spMkLst>
        </pc:spChg>
        <pc:cxnChg chg="add mod">
          <ac:chgData name="Davina Szilvasy" userId="59fb472d-eed4-4f11-9686-c2c8db02a2cd" providerId="ADAL" clId="{AB3E55A9-28BD-4322-95C7-2C01AA4B5679}" dt="2019-02-28T15:21:37.565" v="252" actId="1582"/>
          <ac:cxnSpMkLst>
            <pc:docMk/>
            <pc:sldMk cId="2842342625" sldId="429"/>
            <ac:cxnSpMk id="9" creationId="{EA73333F-4C8B-4518-A6AB-E24808506E1C}"/>
          </ac:cxnSpMkLst>
        </pc:cxnChg>
        <pc:cxnChg chg="add mod">
          <ac:chgData name="Davina Szilvasy" userId="59fb472d-eed4-4f11-9686-c2c8db02a2cd" providerId="ADAL" clId="{AB3E55A9-28BD-4322-95C7-2C01AA4B5679}" dt="2019-02-28T15:21:50.061" v="255" actId="14100"/>
          <ac:cxnSpMkLst>
            <pc:docMk/>
            <pc:sldMk cId="2842342625" sldId="429"/>
            <ac:cxnSpMk id="22" creationId="{61FA29E1-F4E2-4D81-A122-C68CEB941026}"/>
          </ac:cxnSpMkLst>
        </pc:cxnChg>
        <pc:cxnChg chg="add mod">
          <ac:chgData name="Davina Szilvasy" userId="59fb472d-eed4-4f11-9686-c2c8db02a2cd" providerId="ADAL" clId="{AB3E55A9-28BD-4322-95C7-2C01AA4B5679}" dt="2019-02-28T15:22:02.431" v="258" actId="14100"/>
          <ac:cxnSpMkLst>
            <pc:docMk/>
            <pc:sldMk cId="2842342625" sldId="429"/>
            <ac:cxnSpMk id="23" creationId="{FF9892C6-6378-492D-96CD-6FD50EB2759F}"/>
          </ac:cxnSpMkLst>
        </pc:cxnChg>
      </pc:sldChg>
      <pc:sldChg chg="add">
        <pc:chgData name="Davina Szilvasy" userId="59fb472d-eed4-4f11-9686-c2c8db02a2cd" providerId="ADAL" clId="{AB3E55A9-28BD-4322-95C7-2C01AA4B5679}" dt="2019-02-28T15:40:18.780" v="358"/>
        <pc:sldMkLst>
          <pc:docMk/>
          <pc:sldMk cId="2466342763" sldId="430"/>
        </pc:sldMkLst>
      </pc:sldChg>
    </pc:docChg>
  </pc:docChgLst>
  <pc:docChgLst>
    <pc:chgData name="Siobhán Dolan" userId="5fb224f7-af86-4327-acb4-fa0c8c23e721" providerId="ADAL" clId="{A47C2603-D757-4334-ADEF-917CF4BA818D}"/>
    <pc:docChg chg="custSel addSld delSld modSld">
      <pc:chgData name="Siobhán Dolan" userId="5fb224f7-af86-4327-acb4-fa0c8c23e721" providerId="ADAL" clId="{A47C2603-D757-4334-ADEF-917CF4BA818D}" dt="2019-02-24T10:56:01.505" v="29" actId="1038"/>
      <pc:docMkLst>
        <pc:docMk/>
      </pc:docMkLst>
      <pc:sldChg chg="modSp">
        <pc:chgData name="Siobhán Dolan" userId="5fb224f7-af86-4327-acb4-fa0c8c23e721" providerId="ADAL" clId="{A47C2603-D757-4334-ADEF-917CF4BA818D}" dt="2019-02-24T10:21:42.375" v="2" actId="20577"/>
        <pc:sldMkLst>
          <pc:docMk/>
          <pc:sldMk cId="4028378535" sldId="372"/>
        </pc:sldMkLst>
        <pc:spChg chg="mod">
          <ac:chgData name="Siobhán Dolan" userId="5fb224f7-af86-4327-acb4-fa0c8c23e721" providerId="ADAL" clId="{A47C2603-D757-4334-ADEF-917CF4BA818D}" dt="2019-02-24T10:21:42.375" v="2" actId="20577"/>
          <ac:spMkLst>
            <pc:docMk/>
            <pc:sldMk cId="4028378535" sldId="372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2:21.273" v="4" actId="6549"/>
        <pc:sldMkLst>
          <pc:docMk/>
          <pc:sldMk cId="818382119" sldId="417"/>
        </pc:sldMkLst>
        <pc:spChg chg="mod">
          <ac:chgData name="Siobhán Dolan" userId="5fb224f7-af86-4327-acb4-fa0c8c23e721" providerId="ADAL" clId="{A47C2603-D757-4334-ADEF-917CF4BA818D}" dt="2019-02-24T10:52:21.273" v="4" actId="6549"/>
          <ac:spMkLst>
            <pc:docMk/>
            <pc:sldMk cId="818382119" sldId="417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5:52.530" v="26" actId="1038"/>
        <pc:sldMkLst>
          <pc:docMk/>
          <pc:sldMk cId="1575837228" sldId="421"/>
        </pc:sldMkLst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addSp modSp add">
        <pc:chgData name="Siobhán Dolan" userId="5fb224f7-af86-4327-acb4-fa0c8c23e721" providerId="ADAL" clId="{A47C2603-D757-4334-ADEF-917CF4BA818D}" dt="2019-02-24T10:56:01.505" v="29" actId="1038"/>
        <pc:sldMkLst>
          <pc:docMk/>
          <pc:sldMk cId="3601367398" sldId="428"/>
        </pc:sldMkLst>
        <pc:graphicFrameChg chg="modGraphic">
          <ac:chgData name="Siobhán Dolan" userId="5fb224f7-af86-4327-acb4-fa0c8c23e721" providerId="ADAL" clId="{A47C2603-D757-4334-ADEF-917CF4BA818D}" dt="2019-02-24T10:54:47.849" v="15" actId="207"/>
          <ac:graphicFrameMkLst>
            <pc:docMk/>
            <pc:sldMk cId="3601367398" sldId="428"/>
            <ac:graphicFrameMk id="9" creationId="{E15ABE0B-8E46-4E48-8B6E-0B993F40F85D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1" creationId="{00D2D0A5-C6EB-42AB-9C53-A3ADE475F712}"/>
          </ac:graphicFrameMkLst>
        </pc:graphicFrameChg>
        <pc:graphicFrameChg chg="add mod modGraphic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2" creationId="{0995454E-32AC-4911-89B5-D86769A6E98F}"/>
          </ac:graphicFrameMkLst>
        </pc:graphicFrameChg>
      </pc:sldChg>
    </pc:docChg>
  </pc:docChgLst>
  <pc:docChgLst>
    <pc:chgData name="Siobhán Dolan" userId="5fb224f7-af86-4327-acb4-fa0c8c23e721" providerId="ADAL" clId="{EF165AC4-ECE8-4A98-902B-E6838C0EB889}"/>
    <pc:docChg chg="undo custSel addSld delSld modSld sldOrd">
      <pc:chgData name="Siobhán Dolan" userId="5fb224f7-af86-4327-acb4-fa0c8c23e721" providerId="ADAL" clId="{EF165AC4-ECE8-4A98-902B-E6838C0EB889}" dt="2019-02-23T13:51:06.454" v="1011" actId="20577"/>
      <pc:docMkLst>
        <pc:docMk/>
      </pc:docMkLst>
      <pc:sldChg chg="modSp">
        <pc:chgData name="Siobhán Dolan" userId="5fb224f7-af86-4327-acb4-fa0c8c23e721" providerId="ADAL" clId="{EF165AC4-ECE8-4A98-902B-E6838C0EB889}" dt="2019-02-23T13:02:26.527" v="67" actId="207"/>
        <pc:sldMkLst>
          <pc:docMk/>
          <pc:sldMk cId="2637481266" sldId="256"/>
        </pc:sldMkLst>
        <pc:spChg chg="mod">
          <ac:chgData name="Siobhán Dolan" userId="5fb224f7-af86-4327-acb4-fa0c8c23e721" providerId="ADAL" clId="{EF165AC4-ECE8-4A98-902B-E6838C0EB889}" dt="2019-02-23T13:02:26.527" v="67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Siobhán Dolan" userId="5fb224f7-af86-4327-acb4-fa0c8c23e721" providerId="ADAL" clId="{EF165AC4-ECE8-4A98-902B-E6838C0EB889}" dt="2019-02-23T13:05:48.646" v="133" actId="478"/>
        <pc:sldMkLst>
          <pc:docMk/>
          <pc:sldMk cId="1669721746" sldId="365"/>
        </pc:sldMkLst>
        <pc:spChg chg="mod">
          <ac:chgData name="Siobhán Dolan" userId="5fb224f7-af86-4327-acb4-fa0c8c23e721" providerId="ADAL" clId="{EF165AC4-ECE8-4A98-902B-E6838C0EB889}" dt="2019-02-23T13:05:42.235" v="132" actId="255"/>
          <ac:spMkLst>
            <pc:docMk/>
            <pc:sldMk cId="1669721746" sldId="365"/>
            <ac:spMk id="19" creationId="{5252A847-DE45-4FA3-A1F8-EEBEB845FF8E}"/>
          </ac:spMkLst>
        </pc:sp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3" creationId="{D774B88C-2A79-4128-9FEE-45ACE24155E2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4" creationId="{6EE4A3CA-A46E-435A-9301-76E74B152E6E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5" creationId="{5F0A357F-1B0E-4EC4-915A-FA0532AAD81D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6" creationId="{5B805A22-5C22-4712-9FE4-9FDF75105FB6}"/>
          </ac:graphicFrameMkLst>
        </pc:graphicFrameChg>
      </pc:sldChg>
      <pc:sldChg chg="modSp">
        <pc:chgData name="Siobhán Dolan" userId="5fb224f7-af86-4327-acb4-fa0c8c23e721" providerId="ADAL" clId="{EF165AC4-ECE8-4A98-902B-E6838C0EB889}" dt="2019-02-23T13:03:00.585" v="129" actId="20577"/>
        <pc:sldMkLst>
          <pc:docMk/>
          <pc:sldMk cId="332354265" sldId="366"/>
        </pc:sldMkLst>
        <pc:spChg chg="mod">
          <ac:chgData name="Siobhán Dolan" userId="5fb224f7-af86-4327-acb4-fa0c8c23e721" providerId="ADAL" clId="{EF165AC4-ECE8-4A98-902B-E6838C0EB889}" dt="2019-02-23T13:03:00.585" v="129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EF165AC4-ECE8-4A98-902B-E6838C0EB889}" dt="2019-02-23T13:11:28.887" v="325" actId="1076"/>
        <pc:sldMkLst>
          <pc:docMk/>
          <pc:sldMk cId="4028378535" sldId="372"/>
        </pc:sldMkLst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1" creationId="{EE94A52C-B32A-4AEE-A961-EA71BA2E0D67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3" creationId="{AA1C773F-63D3-4B0C-98D9-1CC621573D6B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4" creationId="{44E61467-CD9C-4245-AD7E-7095C340FAFD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5" creationId="{CA2564F4-8820-4F98-AB35-C28458A63465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07:11.953" v="145" actId="20577"/>
          <ac:spMkLst>
            <pc:docMk/>
            <pc:sldMk cId="4028378535" sldId="372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21" creationId="{84654FD3-E756-4E8D-943D-88D40F5435C8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4" creationId="{78FD3429-B2D4-4587-9BDA-D6B07D519959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5" creationId="{103253A4-2D32-4BF6-868C-F4282B25DBD0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6" creationId="{9AF99A3E-2E05-4C5A-8129-A74EDED72474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7" creationId="{21DD58D5-3F5D-47F3-A681-21145A834AE5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8" creationId="{897ECC18-5CBE-4740-AD0B-F0BF72594BFA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9" creationId="{C7D41A4C-0307-4227-9A06-D988B386FDC6}"/>
          </ac:spMkLst>
        </pc:sp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3" creationId="{8370BF34-5FA2-4089-8D18-8FE28D9D5E34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0" creationId="{6AD4AF53-07BE-4A3F-A49F-E2B41B5D7CA1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1" creationId="{0FB633EE-114B-4F32-B115-3B7CB6DEFBDE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2" creationId="{7BBB90EA-CB23-4812-A5E9-71857D101016}"/>
          </ac:graphicFrameMkLst>
        </pc:graphicFrameChg>
      </pc:sldChg>
      <pc:sldChg chg="addSp delSp modSp">
        <pc:chgData name="Siobhán Dolan" userId="5fb224f7-af86-4327-acb4-fa0c8c23e721" providerId="ADAL" clId="{EF165AC4-ECE8-4A98-902B-E6838C0EB889}" dt="2019-02-23T13:48:30.194" v="915" actId="12788"/>
        <pc:sldMkLst>
          <pc:docMk/>
          <pc:sldMk cId="1735350956" sldId="378"/>
        </pc:sldMkLst>
        <pc:spChg chg="mod">
          <ac:chgData name="Siobhán Dolan" userId="5fb224f7-af86-4327-acb4-fa0c8c23e721" providerId="ADAL" clId="{EF165AC4-ECE8-4A98-902B-E6838C0EB889}" dt="2019-02-23T13:44:37.046" v="783" actId="6549"/>
          <ac:spMkLst>
            <pc:docMk/>
            <pc:sldMk cId="1735350956" sldId="378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48:30.194" v="915" actId="12788"/>
          <ac:spMkLst>
            <pc:docMk/>
            <pc:sldMk cId="1735350956" sldId="378"/>
            <ac:spMk id="21" creationId="{274794C0-B234-4DEE-A131-DCA32796EC86}"/>
          </ac:spMkLst>
        </pc:spChg>
        <pc:spChg chg="mod">
          <ac:chgData name="Siobhán Dolan" userId="5fb224f7-af86-4327-acb4-fa0c8c23e721" providerId="ADAL" clId="{EF165AC4-ECE8-4A98-902B-E6838C0EB889}" dt="2019-02-23T13:47:39.694" v="893" actId="1037"/>
          <ac:spMkLst>
            <pc:docMk/>
            <pc:sldMk cId="1735350956" sldId="378"/>
            <ac:spMk id="22" creationId="{8051FA4A-6613-4057-A9EE-08F8684EA395}"/>
          </ac:spMkLst>
        </pc:spChg>
        <pc:spChg chg="mod">
          <ac:chgData name="Siobhán Dolan" userId="5fb224f7-af86-4327-acb4-fa0c8c23e721" providerId="ADAL" clId="{EF165AC4-ECE8-4A98-902B-E6838C0EB889}" dt="2019-02-23T13:47:12.756" v="874" actId="1035"/>
          <ac:spMkLst>
            <pc:docMk/>
            <pc:sldMk cId="1735350956" sldId="378"/>
            <ac:spMk id="24" creationId="{983B84B7-10C5-4679-B008-F6EE97BDE4A1}"/>
          </ac:spMkLst>
        </pc:spChg>
        <pc:spChg chg="mod">
          <ac:chgData name="Siobhán Dolan" userId="5fb224f7-af86-4327-acb4-fa0c8c23e721" providerId="ADAL" clId="{EF165AC4-ECE8-4A98-902B-E6838C0EB889}" dt="2019-02-23T13:48:24.724" v="914" actId="12788"/>
          <ac:spMkLst>
            <pc:docMk/>
            <pc:sldMk cId="1735350956" sldId="378"/>
            <ac:spMk id="32" creationId="{DD503392-C857-43D6-AA2C-CC06DF0818C8}"/>
          </ac:spMkLst>
        </pc:spChg>
        <pc:graphicFrameChg chg="add mod modGraphic">
          <ac:chgData name="Siobhán Dolan" userId="5fb224f7-af86-4327-acb4-fa0c8c23e721" providerId="ADAL" clId="{EF165AC4-ECE8-4A98-902B-E6838C0EB889}" dt="2019-02-23T13:47:20.025" v="875" actId="1076"/>
          <ac:graphicFrameMkLst>
            <pc:docMk/>
            <pc:sldMk cId="1735350956" sldId="378"/>
            <ac:graphicFrameMk id="13" creationId="{3ABAEB48-02C7-41F3-88D8-07F53DB10A5B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43:30.524" v="751" actId="478"/>
          <ac:graphicFrameMkLst>
            <pc:docMk/>
            <pc:sldMk cId="1735350956" sldId="378"/>
            <ac:graphicFrameMk id="20" creationId="{12907C09-92E5-4289-A18E-139C891C1A3F}"/>
          </ac:graphicFrameMkLst>
        </pc:graphicFrameChg>
        <pc:picChg chg="add mod">
          <ac:chgData name="Siobhán Dolan" userId="5fb224f7-af86-4327-acb4-fa0c8c23e721" providerId="ADAL" clId="{EF165AC4-ECE8-4A98-902B-E6838C0EB889}" dt="2019-02-23T13:48:24.724" v="914" actId="12788"/>
          <ac:picMkLst>
            <pc:docMk/>
            <pc:sldMk cId="1735350956" sldId="378"/>
            <ac:picMk id="14" creationId="{8F457AF1-3061-4A11-8761-067A650FE19B}"/>
          </ac:picMkLst>
        </pc:picChg>
        <pc:picChg chg="add mod">
          <ac:chgData name="Siobhán Dolan" userId="5fb224f7-af86-4327-acb4-fa0c8c23e721" providerId="ADAL" clId="{EF165AC4-ECE8-4A98-902B-E6838C0EB889}" dt="2019-02-23T13:48:30.194" v="915" actId="12788"/>
          <ac:picMkLst>
            <pc:docMk/>
            <pc:sldMk cId="1735350956" sldId="378"/>
            <ac:picMk id="15" creationId="{50D95C77-5DA4-427A-9292-74610504B43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0" creationId="{FBD45E4D-8C1D-49C2-B875-997AF883C55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1" creationId="{73D36D3A-413A-45D3-AC48-2581C8982ED2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36:39.002" v="686"/>
        <pc:sldMkLst>
          <pc:docMk/>
          <pc:sldMk cId="302631223" sldId="403"/>
        </pc:sldMkLst>
        <pc:spChg chg="del">
          <ac:chgData name="Siobhán Dolan" userId="5fb224f7-af86-4327-acb4-fa0c8c23e721" providerId="ADAL" clId="{EF165AC4-ECE8-4A98-902B-E6838C0EB889}" dt="2019-02-23T13:33:06.627" v="655" actId="478"/>
          <ac:spMkLst>
            <pc:docMk/>
            <pc:sldMk cId="302631223" sldId="403"/>
            <ac:spMk id="11" creationId="{A6E1A850-9B91-4295-9312-A49FE3EF6112}"/>
          </ac:spMkLst>
        </pc:spChg>
        <pc:spChg chg="mod">
          <ac:chgData name="Siobhán Dolan" userId="5fb224f7-af86-4327-acb4-fa0c8c23e721" providerId="ADAL" clId="{EF165AC4-ECE8-4A98-902B-E6838C0EB889}" dt="2019-02-23T13:34:14.600" v="669" actId="20577"/>
          <ac:spMkLst>
            <pc:docMk/>
            <pc:sldMk cId="302631223" sldId="403"/>
            <ac:spMk id="19" creationId="{5252A847-DE45-4FA3-A1F8-EEBEB845FF8E}"/>
          </ac:spMkLst>
        </pc:spChg>
        <pc:picChg chg="add mod">
          <ac:chgData name="Siobhán Dolan" userId="5fb224f7-af86-4327-acb4-fa0c8c23e721" providerId="ADAL" clId="{EF165AC4-ECE8-4A98-902B-E6838C0EB889}" dt="2019-02-23T13:36:39.002" v="686"/>
          <ac:picMkLst>
            <pc:docMk/>
            <pc:sldMk cId="302631223" sldId="403"/>
            <ac:picMk id="9" creationId="{F5057159-0D5E-4777-9E8B-F5795C4888FF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22:28.524" v="504"/>
        <pc:sldMkLst>
          <pc:docMk/>
          <pc:sldMk cId="973360639" sldId="408"/>
        </pc:sldMkLst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1" creationId="{EE94A52C-B32A-4AEE-A961-EA71BA2E0D67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4" creationId="{F7264B08-22AD-4FF6-BFD4-537C46694F2A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5" creationId="{17CDA8E0-771C-4E54-A5EE-213304F45D84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22:23.538" v="503" actId="20577"/>
          <ac:spMkLst>
            <pc:docMk/>
            <pc:sldMk cId="973360639" sldId="408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21" creationId="{84654FD3-E756-4E8D-943D-88D40F5435C8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4" creationId="{D038454E-2E27-4B12-B4AB-45CCA10F9909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5" creationId="{1CE1A896-D36D-4808-AB72-D0E1FAA7955D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6" creationId="{D78D34F9-5DA6-442B-B3AA-153DAF12AF42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7" creationId="{D8D342FF-3417-4897-8126-138E3905924E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8" creationId="{ECD94FA0-70B7-4258-B050-60DF434FCC96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9" creationId="{01818DF2-726A-4F50-BC8F-C4B980FD9FFC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30" creationId="{63A0432F-7BB4-4E34-B6D4-4729BA322485}"/>
          </ac:spMkLst>
        </pc:sp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3" creationId="{8370BF34-5FA2-4089-8D18-8FE28D9D5E34}"/>
          </ac:graphicFrameMkLst>
        </pc:graphicFrame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31" creationId="{D01C6D64-21B0-413A-8FD1-AA35298170FB}"/>
          </ac:graphicFrameMkLst>
        </pc:graphicFrameChg>
      </pc:sldChg>
      <pc:sldChg chg="addSp modSp add">
        <pc:chgData name="Siobhán Dolan" userId="5fb224f7-af86-4327-acb4-fa0c8c23e721" providerId="ADAL" clId="{EF165AC4-ECE8-4A98-902B-E6838C0EB889}" dt="2019-02-23T13:15:37.691" v="354" actId="14100"/>
        <pc:sldMkLst>
          <pc:docMk/>
          <pc:sldMk cId="818382119" sldId="417"/>
        </pc:sldMkLst>
        <pc:cxnChg chg="add mod">
          <ac:chgData name="Siobhán Dolan" userId="5fb224f7-af86-4327-acb4-fa0c8c23e721" providerId="ADAL" clId="{EF165AC4-ECE8-4A98-902B-E6838C0EB889}" dt="2019-02-23T13:13:46.681" v="331" actId="14100"/>
          <ac:cxnSpMkLst>
            <pc:docMk/>
            <pc:sldMk cId="818382119" sldId="417"/>
            <ac:cxnSpMk id="3" creationId="{CFC5159E-C488-4694-AF99-40F24FED08C1}"/>
          </ac:cxnSpMkLst>
        </pc:cxnChg>
        <pc:cxnChg chg="add mod">
          <ac:chgData name="Siobhán Dolan" userId="5fb224f7-af86-4327-acb4-fa0c8c23e721" providerId="ADAL" clId="{EF165AC4-ECE8-4A98-902B-E6838C0EB889}" dt="2019-02-23T13:14:29.768" v="342" actId="14100"/>
          <ac:cxnSpMkLst>
            <pc:docMk/>
            <pc:sldMk cId="818382119" sldId="417"/>
            <ac:cxnSpMk id="21" creationId="{F61423AB-A189-4E78-A57A-BBD81403723E}"/>
          </ac:cxnSpMkLst>
        </pc:cxnChg>
        <pc:cxnChg chg="add mod">
          <ac:chgData name="Siobhán Dolan" userId="5fb224f7-af86-4327-acb4-fa0c8c23e721" providerId="ADAL" clId="{EF165AC4-ECE8-4A98-902B-E6838C0EB889}" dt="2019-02-23T13:14:13.361" v="338" actId="1035"/>
          <ac:cxnSpMkLst>
            <pc:docMk/>
            <pc:sldMk cId="818382119" sldId="417"/>
            <ac:cxnSpMk id="22" creationId="{7A9625FF-C54E-4346-B186-ACDBF1C4D62C}"/>
          </ac:cxnSpMkLst>
        </pc:cxnChg>
        <pc:cxnChg chg="add mod">
          <ac:chgData name="Siobhán Dolan" userId="5fb224f7-af86-4327-acb4-fa0c8c23e721" providerId="ADAL" clId="{EF165AC4-ECE8-4A98-902B-E6838C0EB889}" dt="2019-02-23T13:14:50.981" v="345" actId="1076"/>
          <ac:cxnSpMkLst>
            <pc:docMk/>
            <pc:sldMk cId="818382119" sldId="417"/>
            <ac:cxnSpMk id="33" creationId="{25CB3066-62DF-48B3-82AF-9DBF3CEC3793}"/>
          </ac:cxnSpMkLst>
        </pc:cxnChg>
        <pc:cxnChg chg="add mod">
          <ac:chgData name="Siobhán Dolan" userId="5fb224f7-af86-4327-acb4-fa0c8c23e721" providerId="ADAL" clId="{EF165AC4-ECE8-4A98-902B-E6838C0EB889}" dt="2019-02-23T13:15:07.752" v="347" actId="1076"/>
          <ac:cxnSpMkLst>
            <pc:docMk/>
            <pc:sldMk cId="818382119" sldId="417"/>
            <ac:cxnSpMk id="34" creationId="{CA526F6D-5FD8-49E4-AB80-598048439BE6}"/>
          </ac:cxnSpMkLst>
        </pc:cxnChg>
        <pc:cxnChg chg="add mod">
          <ac:chgData name="Siobhán Dolan" userId="5fb224f7-af86-4327-acb4-fa0c8c23e721" providerId="ADAL" clId="{EF165AC4-ECE8-4A98-902B-E6838C0EB889}" dt="2019-02-23T13:15:37.691" v="354" actId="14100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 add">
        <pc:chgData name="Siobhán Dolan" userId="5fb224f7-af86-4327-acb4-fa0c8c23e721" providerId="ADAL" clId="{EF165AC4-ECE8-4A98-902B-E6838C0EB889}" dt="2019-02-23T13:23:28.386" v="510" actId="1076"/>
        <pc:sldMkLst>
          <pc:docMk/>
          <pc:sldMk cId="1058288582" sldId="418"/>
        </pc:sldMkLst>
        <pc:spChg chg="add mod">
          <ac:chgData name="Siobhán Dolan" userId="5fb224f7-af86-4327-acb4-fa0c8c23e721" providerId="ADAL" clId="{EF165AC4-ECE8-4A98-902B-E6838C0EB889}" dt="2019-02-23T13:23:28.386" v="510" actId="1076"/>
          <ac:spMkLst>
            <pc:docMk/>
            <pc:sldMk cId="1058288582" sldId="418"/>
            <ac:spMk id="2" creationId="{BE12287E-4045-4528-9B94-87248CD3925F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5:12.322" v="573"/>
        <pc:sldMkLst>
          <pc:docMk/>
          <pc:sldMk cId="2843579362" sldId="419"/>
        </pc:sldMkLst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" creationId="{BE12287E-4045-4528-9B94-87248CD3925F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4" creationId="{F7264B08-22AD-4FF6-BFD4-537C46694F2A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5" creationId="{17CDA8E0-771C-4E54-A5EE-213304F45D84}"/>
          </ac:spMkLst>
        </pc:spChg>
        <pc:spChg chg="mod">
          <ac:chgData name="Siobhán Dolan" userId="5fb224f7-af86-4327-acb4-fa0c8c23e721" providerId="ADAL" clId="{EF165AC4-ECE8-4A98-902B-E6838C0EB889}" dt="2019-02-23T13:24:05.869" v="536" actId="20577"/>
          <ac:spMkLst>
            <pc:docMk/>
            <pc:sldMk cId="2843579362" sldId="419"/>
            <ac:spMk id="19" creationId="{5252A847-DE45-4FA3-A1F8-EEBEB845FF8E}"/>
          </ac:spMkLst>
        </pc:spChg>
        <pc:spChg chg="add del mod">
          <ac:chgData name="Siobhán Dolan" userId="5fb224f7-af86-4327-acb4-fa0c8c23e721" providerId="ADAL" clId="{EF165AC4-ECE8-4A98-902B-E6838C0EB889}" dt="2019-02-23T13:25:03.821" v="572" actId="478"/>
          <ac:spMkLst>
            <pc:docMk/>
            <pc:sldMk cId="2843579362" sldId="419"/>
            <ac:spMk id="20" creationId="{9E2E9C39-3A82-4439-99F1-40D7B4B83E5B}"/>
          </ac:spMkLst>
        </pc:spChg>
        <pc:spChg chg="add">
          <ac:chgData name="Siobhán Dolan" userId="5fb224f7-af86-4327-acb4-fa0c8c23e721" providerId="ADAL" clId="{EF165AC4-ECE8-4A98-902B-E6838C0EB889}" dt="2019-02-23T13:25:12.322" v="573"/>
          <ac:spMkLst>
            <pc:docMk/>
            <pc:sldMk cId="2843579362" sldId="419"/>
            <ac:spMk id="21" creationId="{E81DE9FA-6A48-48A2-85A9-473B449187F5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4" creationId="{D038454E-2E27-4B12-B4AB-45CCA10F9909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5" creationId="{1CE1A896-D36D-4808-AB72-D0E1FAA7955D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6" creationId="{D78D34F9-5DA6-442B-B3AA-153DAF12AF42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7" creationId="{D8D342FF-3417-4897-8126-138E3905924E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8" creationId="{ECD94FA0-70B7-4258-B050-60DF434FCC96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9" creationId="{01818DF2-726A-4F50-BC8F-C4B980FD9FFC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30" creationId="{63A0432F-7BB4-4E34-B6D4-4729BA322485}"/>
          </ac:spMkLst>
        </pc:sp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31" creationId="{D01C6D64-21B0-413A-8FD1-AA35298170FB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24:59.390" v="571" actId="6549"/>
        <pc:sldMkLst>
          <pc:docMk/>
          <pc:sldMk cId="468036374" sldId="420"/>
        </pc:sldMkLst>
        <pc:spChg chg="mod">
          <ac:chgData name="Siobhán Dolan" userId="5fb224f7-af86-4327-acb4-fa0c8c23e721" providerId="ADAL" clId="{EF165AC4-ECE8-4A98-902B-E6838C0EB889}" dt="2019-02-23T13:24:59.390" v="571" actId="6549"/>
          <ac:spMkLst>
            <pc:docMk/>
            <pc:sldMk cId="468036374" sldId="420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24:55.343" v="567" actId="1076"/>
          <ac:spMkLst>
            <pc:docMk/>
            <pc:sldMk cId="468036374" sldId="420"/>
            <ac:spMk id="20" creationId="{9E2E9C39-3A82-4439-99F1-40D7B4B83E5B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9:02.185" v="635" actId="1036"/>
        <pc:sldMkLst>
          <pc:docMk/>
          <pc:sldMk cId="1575837228" sldId="421"/>
        </pc:sldMkLst>
        <pc:spChg chg="mod">
          <ac:chgData name="Siobhán Dolan" userId="5fb224f7-af86-4327-acb4-fa0c8c23e721" providerId="ADAL" clId="{EF165AC4-ECE8-4A98-902B-E6838C0EB889}" dt="2019-02-23T13:26:08.701" v="581"/>
          <ac:spMkLst>
            <pc:docMk/>
            <pc:sldMk cId="1575837228" sldId="421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5:28.840" v="578" actId="478"/>
          <ac:spMkLst>
            <pc:docMk/>
            <pc:sldMk cId="1575837228" sldId="421"/>
            <ac:spMk id="20" creationId="{9E2E9C39-3A82-4439-99F1-40D7B4B83E5B}"/>
          </ac:spMkLst>
        </pc:spChg>
        <pc:graphicFrameChg chg="add mod modGraphic">
          <ac:chgData name="Siobhán Dolan" userId="5fb224f7-af86-4327-acb4-fa0c8c23e721" providerId="ADAL" clId="{EF165AC4-ECE8-4A98-902B-E6838C0EB889}" dt="2019-02-23T13:26:40.571" v="596" actId="255"/>
          <ac:graphicFrameMkLst>
            <pc:docMk/>
            <pc:sldMk cId="1575837228" sldId="421"/>
            <ac:graphicFrameMk id="9" creationId="{E15ABE0B-8E46-4E48-8B6E-0B993F40F85D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39:03.959" v="691" actId="255"/>
        <pc:sldMkLst>
          <pc:docMk/>
          <pc:sldMk cId="3738487248" sldId="423"/>
        </pc:sldMkLst>
        <pc:spChg chg="mod">
          <ac:chgData name="Siobhán Dolan" userId="5fb224f7-af86-4327-acb4-fa0c8c23e721" providerId="ADAL" clId="{EF165AC4-ECE8-4A98-902B-E6838C0EB889}" dt="2019-02-23T13:39:03.959" v="691" actId="255"/>
          <ac:spMkLst>
            <pc:docMk/>
            <pc:sldMk cId="3738487248" sldId="423"/>
            <ac:spMk id="19" creationId="{5252A847-DE45-4FA3-A1F8-EEBEB845FF8E}"/>
          </ac:spMkLst>
        </pc:spChg>
      </pc:sldChg>
      <pc:sldChg chg="addSp delSp modSp add ord">
        <pc:chgData name="Siobhán Dolan" userId="5fb224f7-af86-4327-acb4-fa0c8c23e721" providerId="ADAL" clId="{EF165AC4-ECE8-4A98-902B-E6838C0EB889}" dt="2019-02-23T13:51:06.454" v="1011" actId="20577"/>
        <pc:sldMkLst>
          <pc:docMk/>
          <pc:sldMk cId="1598916206" sldId="424"/>
        </pc:sldMkLst>
        <pc:spChg chg="add mod">
          <ac:chgData name="Siobhán Dolan" userId="5fb224f7-af86-4327-acb4-fa0c8c23e721" providerId="ADAL" clId="{EF165AC4-ECE8-4A98-902B-E6838C0EB889}" dt="2019-02-23T13:42:11.490" v="731" actId="1037"/>
          <ac:spMkLst>
            <pc:docMk/>
            <pc:sldMk cId="1598916206" sldId="424"/>
            <ac:spMk id="10" creationId="{9553A169-DB08-4524-B73E-A658B6FC6E80}"/>
          </ac:spMkLst>
        </pc:spChg>
        <pc:spChg chg="add mod">
          <ac:chgData name="Siobhán Dolan" userId="5fb224f7-af86-4327-acb4-fa0c8c23e721" providerId="ADAL" clId="{EF165AC4-ECE8-4A98-902B-E6838C0EB889}" dt="2019-02-23T13:42:22.611" v="733" actId="1076"/>
          <ac:spMkLst>
            <pc:docMk/>
            <pc:sldMk cId="1598916206" sldId="424"/>
            <ac:spMk id="14" creationId="{70D94F11-6013-45CE-B0B0-6FA25A6ED86D}"/>
          </ac:spMkLst>
        </pc:spChg>
        <pc:spChg chg="mod">
          <ac:chgData name="Siobhán Dolan" userId="5fb224f7-af86-4327-acb4-fa0c8c23e721" providerId="ADAL" clId="{EF165AC4-ECE8-4A98-902B-E6838C0EB889}" dt="2019-02-23T13:51:06.454" v="1011" actId="20577"/>
          <ac:spMkLst>
            <pc:docMk/>
            <pc:sldMk cId="1598916206" sldId="424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1" creationId="{49F24845-EBBF-4F5A-A755-D3AFC7BDC353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2" creationId="{3C5927A5-E217-4BBA-8421-BDF0C184733B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6.173" v="732" actId="1076"/>
          <ac:graphicFrameMkLst>
            <pc:docMk/>
            <pc:sldMk cId="1598916206" sldId="424"/>
            <ac:graphicFrameMk id="13" creationId="{13638132-5DC5-4F77-99BB-1106418B9C51}"/>
          </ac:graphicFrameMkLst>
        </pc:graphicFrameChg>
        <pc:picChg chg="del">
          <ac:chgData name="Siobhán Dolan" userId="5fb224f7-af86-4327-acb4-fa0c8c23e721" providerId="ADAL" clId="{EF165AC4-ECE8-4A98-902B-E6838C0EB889}" dt="2019-02-23T13:39:43.405" v="697" actId="478"/>
          <ac:picMkLst>
            <pc:docMk/>
            <pc:sldMk cId="1598916206" sldId="424"/>
            <ac:picMk id="9" creationId="{F5057159-0D5E-4777-9E8B-F5795C4888FF}"/>
          </ac:picMkLst>
        </pc:picChg>
      </pc:sldChg>
      <pc:sldChg chg="modSp add">
        <pc:chgData name="Siobhán Dolan" userId="5fb224f7-af86-4327-acb4-fa0c8c23e721" providerId="ADAL" clId="{EF165AC4-ECE8-4A98-902B-E6838C0EB889}" dt="2019-02-23T13:51:02.044" v="1010" actId="20577"/>
        <pc:sldMkLst>
          <pc:docMk/>
          <pc:sldMk cId="3336137596" sldId="425"/>
        </pc:sldMkLst>
        <pc:spChg chg="mod">
          <ac:chgData name="Siobhán Dolan" userId="5fb224f7-af86-4327-acb4-fa0c8c23e721" providerId="ADAL" clId="{EF165AC4-ECE8-4A98-902B-E6838C0EB889}" dt="2019-02-23T13:51:02.044" v="1010" actId="20577"/>
          <ac:spMkLst>
            <pc:docMk/>
            <pc:sldMk cId="3336137596" sldId="425"/>
            <ac:spMk id="19" creationId="{5252A847-DE45-4FA3-A1F8-EEBEB845FF8E}"/>
          </ac:spMkLst>
        </pc:spChg>
      </pc:sldChg>
      <pc:sldChg chg="modSp add">
        <pc:chgData name="Siobhán Dolan" userId="5fb224f7-af86-4327-acb4-fa0c8c23e721" providerId="ADAL" clId="{EF165AC4-ECE8-4A98-902B-E6838C0EB889}" dt="2019-02-23T13:50:30.607" v="1007" actId="20577"/>
        <pc:sldMkLst>
          <pc:docMk/>
          <pc:sldMk cId="2694313234" sldId="426"/>
        </pc:sldMkLst>
        <pc:spChg chg="mod">
          <ac:chgData name="Siobhán Dolan" userId="5fb224f7-af86-4327-acb4-fa0c8c23e721" providerId="ADAL" clId="{EF165AC4-ECE8-4A98-902B-E6838C0EB889}" dt="2019-02-23T13:50:30.607" v="1007" actId="20577"/>
          <ac:spMkLst>
            <pc:docMk/>
            <pc:sldMk cId="2694313234" sldId="426"/>
            <ac:spMk id="19" creationId="{5252A847-DE45-4FA3-A1F8-EEBEB845FF8E}"/>
          </ac:spMkLst>
        </pc:spChg>
      </pc:sldChg>
      <pc:sldChg chg="addSp modSp add">
        <pc:chgData name="Siobhán Dolan" userId="5fb224f7-af86-4327-acb4-fa0c8c23e721" providerId="ADAL" clId="{EF165AC4-ECE8-4A98-902B-E6838C0EB889}" dt="2019-02-23T13:50:52.283" v="1009" actId="1036"/>
        <pc:sldMkLst>
          <pc:docMk/>
          <pc:sldMk cId="2130517703" sldId="427"/>
        </pc:sldMkLst>
        <pc:spChg chg="mod">
          <ac:chgData name="Siobhán Dolan" userId="5fb224f7-af86-4327-acb4-fa0c8c23e721" providerId="ADAL" clId="{EF165AC4-ECE8-4A98-902B-E6838C0EB889}" dt="2019-02-23T13:50:09.689" v="995" actId="20577"/>
          <ac:spMkLst>
            <pc:docMk/>
            <pc:sldMk cId="2130517703" sldId="427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50:52.283" v="1009" actId="1036"/>
          <ac:graphicFrameMkLst>
            <pc:docMk/>
            <pc:sldMk cId="2130517703" sldId="427"/>
            <ac:graphicFrameMk id="16" creationId="{3B58B8A8-87A1-4502-AA5C-3253440D8A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Maths		</a:t>
            </a:r>
            <a:r>
              <a:rPr lang="en-GB" dirty="0" smtClean="0"/>
              <a:t>25.01.2021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27022"/>
            <a:ext cx="7886700" cy="2788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write fractions and decimals as percentages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10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sections of 5 coloured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sections of 5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sections of 5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3/5 = 6/10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sections of 5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3/5 = 6/10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0.6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sections of 5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3/5 = 6/10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0.6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879378"/>
            <a:ext cx="4277783" cy="42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5" y="779551"/>
            <a:ext cx="8336740" cy="57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What do fractions, decimals and percentages have in common?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00" y="3612444"/>
            <a:ext cx="1687132" cy="30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27199"/>
            <a:ext cx="7886700" cy="2777067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They all show parts of a whole number of amount.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28" y="3702755"/>
            <a:ext cx="1674221" cy="2982207"/>
          </a:xfrm>
        </p:spPr>
      </p:pic>
    </p:spTree>
    <p:extLst>
      <p:ext uri="{BB962C8B-B14F-4D97-AF65-F5344CB8AC3E}">
        <p14:creationId xmlns:p14="http://schemas.microsoft.com/office/powerpoint/2010/main" val="98280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763" y="1825625"/>
            <a:ext cx="367241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25 squares out of 100 have been coloured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763" y="1825625"/>
            <a:ext cx="367241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25 squares out of 100 have been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25/100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763" y="1825625"/>
            <a:ext cx="367241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25 squares out of 100 have been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25/100 = 1/4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763" y="1825625"/>
            <a:ext cx="367241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25 squares out of 100 have been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25/100 = 1/4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0.25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image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763" y="1825625"/>
            <a:ext cx="367241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25 squares out of 100 have been coloured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25/100 = 1/4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0.25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51"/>
          <a:stretch/>
        </p:blipFill>
        <p:spPr>
          <a:xfrm>
            <a:off x="628650" y="1911055"/>
            <a:ext cx="4459113" cy="4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dcmitype/"/>
    <ds:schemaRef ds:uri="http://schemas.microsoft.com/office/infopath/2007/PartnerControls"/>
    <ds:schemaRef ds:uri="86144f90-c7b6-48d0-aae5-f5e9e48cc3df"/>
    <ds:schemaRef ds:uri="http://purl.org/dc/terms/"/>
    <ds:schemaRef ds:uri="5c7a0828-c5e4-45f8-a074-18a8fdc88ec6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0C4D41-514D-4D53-AD1F-F8722EBA0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3528</TotalTime>
  <Words>200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Year 5 Maths  25.01.2021</vt:lpstr>
      <vt:lpstr>Starter</vt:lpstr>
      <vt:lpstr>They all show parts of a whole number of amount.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What does this image mean?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56</cp:revision>
  <dcterms:created xsi:type="dcterms:W3CDTF">2018-03-17T10:08:43Z</dcterms:created>
  <dcterms:modified xsi:type="dcterms:W3CDTF">2021-01-20T11:14:51Z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  <property fmtid="{D5CDD505-2E9C-101B-9397-08002B2CF9AE}" pid="5" name="AuthorIds_UIVersion_3072">
    <vt:lpwstr>155</vt:lpwstr>
  </property>
</Properties>
</file>