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84" r:id="rId6"/>
    <p:sldId id="398" r:id="rId7"/>
    <p:sldId id="365" r:id="rId8"/>
    <p:sldId id="399" r:id="rId9"/>
    <p:sldId id="369" r:id="rId10"/>
    <p:sldId id="408" r:id="rId11"/>
    <p:sldId id="364" r:id="rId12"/>
    <p:sldId id="394" r:id="rId13"/>
    <p:sldId id="375" r:id="rId14"/>
    <p:sldId id="400" r:id="rId15"/>
    <p:sldId id="314" r:id="rId16"/>
    <p:sldId id="402" r:id="rId17"/>
    <p:sldId id="403" r:id="rId18"/>
    <p:sldId id="404" r:id="rId19"/>
    <p:sldId id="407" r:id="rId20"/>
    <p:sldId id="401" r:id="rId21"/>
    <p:sldId id="406" r:id="rId22"/>
    <p:sldId id="4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70A321-1558-4201-98AA-6686208B47F0}" v="12" dt="2018-11-27T08:39:06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0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e Peckover" userId="5895743b-be28-4676-8a25-8aee7e374520" providerId="ADAL" clId="{9270A321-1558-4201-98AA-6686208B47F0}"/>
    <pc:docChg chg="modSld">
      <pc:chgData name="Lee Peckover" userId="5895743b-be28-4676-8a25-8aee7e374520" providerId="ADAL" clId="{9270A321-1558-4201-98AA-6686208B47F0}" dt="2018-11-27T08:43:17.576" v="26" actId="20577"/>
      <pc:docMkLst>
        <pc:docMk/>
      </pc:docMkLst>
      <pc:sldChg chg="modSp">
        <pc:chgData name="Lee Peckover" userId="5895743b-be28-4676-8a25-8aee7e374520" providerId="ADAL" clId="{9270A321-1558-4201-98AA-6686208B47F0}" dt="2018-11-26T15:10:15.838" v="0"/>
        <pc:sldMkLst>
          <pc:docMk/>
          <pc:sldMk cId="2637481266" sldId="256"/>
        </pc:sldMkLst>
        <pc:spChg chg="mod">
          <ac:chgData name="Lee Peckover" userId="5895743b-be28-4676-8a25-8aee7e374520" providerId="ADAL" clId="{9270A321-1558-4201-98AA-6686208B47F0}" dt="2018-11-26T15:10:15.838" v="0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9270A321-1558-4201-98AA-6686208B47F0}" dt="2018-11-27T08:43:17.576" v="26" actId="20577"/>
        <pc:sldMkLst>
          <pc:docMk/>
          <pc:sldMk cId="1071900124" sldId="355"/>
        </pc:sldMkLst>
        <pc:spChg chg="mod">
          <ac:chgData name="Lee Peckover" userId="5895743b-be28-4676-8a25-8aee7e374520" providerId="ADAL" clId="{9270A321-1558-4201-98AA-6686208B47F0}" dt="2018-11-27T08:43:17.576" v="26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Lee Peckover" userId="5895743b-be28-4676-8a25-8aee7e374520" providerId="ADAL" clId="{9270A321-1558-4201-98AA-6686208B47F0}" dt="2018-11-27T08:35:39.407" v="15" actId="207"/>
        <pc:sldMkLst>
          <pc:docMk/>
          <pc:sldMk cId="3646613450" sldId="394"/>
        </pc:sldMkLst>
        <pc:spChg chg="mod">
          <ac:chgData name="Lee Peckover" userId="5895743b-be28-4676-8a25-8aee7e374520" providerId="ADAL" clId="{9270A321-1558-4201-98AA-6686208B47F0}" dt="2018-11-27T08:35:39.407" v="15" actId="207"/>
          <ac:spMkLst>
            <pc:docMk/>
            <pc:sldMk cId="3646613450" sldId="394"/>
            <ac:spMk id="9" creationId="{8C8817E4-3C5E-8447-8355-A2162389BF4C}"/>
          </ac:spMkLst>
        </pc:spChg>
        <pc:spChg chg="mod">
          <ac:chgData name="Lee Peckover" userId="5895743b-be28-4676-8a25-8aee7e374520" providerId="ADAL" clId="{9270A321-1558-4201-98AA-6686208B47F0}" dt="2018-11-27T08:35:39.407" v="15" actId="207"/>
          <ac:spMkLst>
            <pc:docMk/>
            <pc:sldMk cId="3646613450" sldId="394"/>
            <ac:spMk id="12" creationId="{B9C088CB-34DE-4045-8A08-3E36D4A6C949}"/>
          </ac:spMkLst>
        </pc:spChg>
      </pc:sldChg>
      <pc:sldChg chg="modSp">
        <pc:chgData name="Lee Peckover" userId="5895743b-be28-4676-8a25-8aee7e374520" providerId="ADAL" clId="{9270A321-1558-4201-98AA-6686208B47F0}" dt="2018-11-27T08:30:44.271" v="5" actId="207"/>
        <pc:sldMkLst>
          <pc:docMk/>
          <pc:sldMk cId="1686610451" sldId="398"/>
        </pc:sldMkLst>
        <pc:spChg chg="mod">
          <ac:chgData name="Lee Peckover" userId="5895743b-be28-4676-8a25-8aee7e374520" providerId="ADAL" clId="{9270A321-1558-4201-98AA-6686208B47F0}" dt="2018-11-27T08:30:35.959" v="3" actId="207"/>
          <ac:spMkLst>
            <pc:docMk/>
            <pc:sldMk cId="1686610451" sldId="398"/>
            <ac:spMk id="2" creationId="{5C3CEB17-8326-AC4B-8802-FB0E96CAC0D7}"/>
          </ac:spMkLst>
        </pc:spChg>
        <pc:spChg chg="mod">
          <ac:chgData name="Lee Peckover" userId="5895743b-be28-4676-8a25-8aee7e374520" providerId="ADAL" clId="{9270A321-1558-4201-98AA-6686208B47F0}" dt="2018-11-27T08:30:35.959" v="3" actId="207"/>
          <ac:spMkLst>
            <pc:docMk/>
            <pc:sldMk cId="1686610451" sldId="398"/>
            <ac:spMk id="12" creationId="{785BFAC1-9C47-944B-9A09-2BDA953750B1}"/>
          </ac:spMkLst>
        </pc:spChg>
        <pc:spChg chg="mod">
          <ac:chgData name="Lee Peckover" userId="5895743b-be28-4676-8a25-8aee7e374520" providerId="ADAL" clId="{9270A321-1558-4201-98AA-6686208B47F0}" dt="2018-11-27T08:30:35.959" v="3" actId="207"/>
          <ac:spMkLst>
            <pc:docMk/>
            <pc:sldMk cId="1686610451" sldId="398"/>
            <ac:spMk id="13" creationId="{3AB7C1DE-A6DA-484A-96EB-FFAF02A720FB}"/>
          </ac:spMkLst>
        </pc:spChg>
        <pc:spChg chg="mod">
          <ac:chgData name="Lee Peckover" userId="5895743b-be28-4676-8a25-8aee7e374520" providerId="ADAL" clId="{9270A321-1558-4201-98AA-6686208B47F0}" dt="2018-11-27T08:30:41.729" v="4" actId="207"/>
          <ac:spMkLst>
            <pc:docMk/>
            <pc:sldMk cId="1686610451" sldId="398"/>
            <ac:spMk id="15" creationId="{A39B34BB-6388-F941-8AD8-EBED5E579286}"/>
          </ac:spMkLst>
        </pc:spChg>
        <pc:spChg chg="mod">
          <ac:chgData name="Lee Peckover" userId="5895743b-be28-4676-8a25-8aee7e374520" providerId="ADAL" clId="{9270A321-1558-4201-98AA-6686208B47F0}" dt="2018-11-27T08:30:09.226" v="2" actId="208"/>
          <ac:spMkLst>
            <pc:docMk/>
            <pc:sldMk cId="1686610451" sldId="398"/>
            <ac:spMk id="16" creationId="{EE09E8A7-639D-434C-B486-552F835FA400}"/>
          </ac:spMkLst>
        </pc:spChg>
        <pc:spChg chg="mod">
          <ac:chgData name="Lee Peckover" userId="5895743b-be28-4676-8a25-8aee7e374520" providerId="ADAL" clId="{9270A321-1558-4201-98AA-6686208B47F0}" dt="2018-11-27T08:30:44.271" v="5" actId="207"/>
          <ac:spMkLst>
            <pc:docMk/>
            <pc:sldMk cId="1686610451" sldId="398"/>
            <ac:spMk id="17" creationId="{4C3FC3A5-2F0F-764B-B7A8-632D89C4060E}"/>
          </ac:spMkLst>
        </pc:spChg>
      </pc:sldChg>
      <pc:sldChg chg="modSp">
        <pc:chgData name="Lee Peckover" userId="5895743b-be28-4676-8a25-8aee7e374520" providerId="ADAL" clId="{9270A321-1558-4201-98AA-6686208B47F0}" dt="2018-11-27T08:39:02.996" v="16" actId="207"/>
        <pc:sldMkLst>
          <pc:docMk/>
          <pc:sldMk cId="3222874590" sldId="405"/>
        </pc:sldMkLst>
        <pc:spChg chg="mod">
          <ac:chgData name="Lee Peckover" userId="5895743b-be28-4676-8a25-8aee7e374520" providerId="ADAL" clId="{9270A321-1558-4201-98AA-6686208B47F0}" dt="2018-11-27T08:34:43.917" v="7" actId="208"/>
          <ac:spMkLst>
            <pc:docMk/>
            <pc:sldMk cId="3222874590" sldId="405"/>
            <ac:spMk id="9" creationId="{F3D563ED-B322-41D5-9E88-9AF98059BFBB}"/>
          </ac:spMkLst>
        </pc:spChg>
        <pc:spChg chg="mod">
          <ac:chgData name="Lee Peckover" userId="5895743b-be28-4676-8a25-8aee7e374520" providerId="ADAL" clId="{9270A321-1558-4201-98AA-6686208B47F0}" dt="2018-11-27T08:34:43.917" v="7" actId="208"/>
          <ac:spMkLst>
            <pc:docMk/>
            <pc:sldMk cId="3222874590" sldId="405"/>
            <ac:spMk id="11" creationId="{39B9D20C-4D7D-428B-B291-7E43A16164D5}"/>
          </ac:spMkLst>
        </pc:spChg>
        <pc:spChg chg="mod">
          <ac:chgData name="Lee Peckover" userId="5895743b-be28-4676-8a25-8aee7e374520" providerId="ADAL" clId="{9270A321-1558-4201-98AA-6686208B47F0}" dt="2018-11-27T08:34:43.917" v="7" actId="208"/>
          <ac:spMkLst>
            <pc:docMk/>
            <pc:sldMk cId="3222874590" sldId="405"/>
            <ac:spMk id="12" creationId="{C5E3C885-1865-42A7-98A5-75AF6F7D5CA9}"/>
          </ac:spMkLst>
        </pc:spChg>
        <pc:spChg chg="mod">
          <ac:chgData name="Lee Peckover" userId="5895743b-be28-4676-8a25-8aee7e374520" providerId="ADAL" clId="{9270A321-1558-4201-98AA-6686208B47F0}" dt="2018-11-27T08:34:52.062" v="9" actId="208"/>
          <ac:spMkLst>
            <pc:docMk/>
            <pc:sldMk cId="3222874590" sldId="405"/>
            <ac:spMk id="13" creationId="{23B260C4-D476-48ED-B0FA-05219C4CFC70}"/>
          </ac:spMkLst>
        </pc:spChg>
        <pc:spChg chg="mod">
          <ac:chgData name="Lee Peckover" userId="5895743b-be28-4676-8a25-8aee7e374520" providerId="ADAL" clId="{9270A321-1558-4201-98AA-6686208B47F0}" dt="2018-11-27T08:34:52.062" v="9" actId="208"/>
          <ac:spMkLst>
            <pc:docMk/>
            <pc:sldMk cId="3222874590" sldId="405"/>
            <ac:spMk id="14" creationId="{ED926138-F4A0-4829-B651-6161AC2EC4E1}"/>
          </ac:spMkLst>
        </pc:spChg>
        <pc:spChg chg="mod">
          <ac:chgData name="Lee Peckover" userId="5895743b-be28-4676-8a25-8aee7e374520" providerId="ADAL" clId="{9270A321-1558-4201-98AA-6686208B47F0}" dt="2018-11-27T08:39:02.996" v="16" actId="207"/>
          <ac:spMkLst>
            <pc:docMk/>
            <pc:sldMk cId="3222874590" sldId="405"/>
            <ac:spMk id="15" creationId="{C9450BBE-8EBD-4536-B4C2-91F858DA0D00}"/>
          </ac:spMkLst>
        </pc:spChg>
        <pc:spChg chg="mod">
          <ac:chgData name="Lee Peckover" userId="5895743b-be28-4676-8a25-8aee7e374520" providerId="ADAL" clId="{9270A321-1558-4201-98AA-6686208B47F0}" dt="2018-11-27T08:34:52.062" v="9" actId="208"/>
          <ac:spMkLst>
            <pc:docMk/>
            <pc:sldMk cId="3222874590" sldId="405"/>
            <ac:spMk id="16" creationId="{CFDC92A0-B8E0-4510-877F-F8D4C348102A}"/>
          </ac:spMkLst>
        </pc:spChg>
      </pc:sldChg>
      <pc:sldChg chg="modSp">
        <pc:chgData name="Lee Peckover" userId="5895743b-be28-4676-8a25-8aee7e374520" providerId="ADAL" clId="{9270A321-1558-4201-98AA-6686208B47F0}" dt="2018-11-27T08:39:06.927" v="17" actId="207"/>
        <pc:sldMkLst>
          <pc:docMk/>
          <pc:sldMk cId="18010922" sldId="406"/>
        </pc:sldMkLst>
        <pc:spChg chg="mod">
          <ac:chgData name="Lee Peckover" userId="5895743b-be28-4676-8a25-8aee7e374520" providerId="ADAL" clId="{9270A321-1558-4201-98AA-6686208B47F0}" dt="2018-11-27T08:35:05.533" v="11" actId="208"/>
          <ac:spMkLst>
            <pc:docMk/>
            <pc:sldMk cId="18010922" sldId="406"/>
            <ac:spMk id="9" creationId="{F3D563ED-B322-41D5-9E88-9AF98059BFBB}"/>
          </ac:spMkLst>
        </pc:spChg>
        <pc:spChg chg="mod">
          <ac:chgData name="Lee Peckover" userId="5895743b-be28-4676-8a25-8aee7e374520" providerId="ADAL" clId="{9270A321-1558-4201-98AA-6686208B47F0}" dt="2018-11-27T08:35:05.533" v="11" actId="208"/>
          <ac:spMkLst>
            <pc:docMk/>
            <pc:sldMk cId="18010922" sldId="406"/>
            <ac:spMk id="11" creationId="{39B9D20C-4D7D-428B-B291-7E43A16164D5}"/>
          </ac:spMkLst>
        </pc:spChg>
        <pc:spChg chg="mod">
          <ac:chgData name="Lee Peckover" userId="5895743b-be28-4676-8a25-8aee7e374520" providerId="ADAL" clId="{9270A321-1558-4201-98AA-6686208B47F0}" dt="2018-11-27T08:35:05.533" v="11" actId="208"/>
          <ac:spMkLst>
            <pc:docMk/>
            <pc:sldMk cId="18010922" sldId="406"/>
            <ac:spMk id="12" creationId="{C5E3C885-1865-42A7-98A5-75AF6F7D5CA9}"/>
          </ac:spMkLst>
        </pc:spChg>
        <pc:spChg chg="mod">
          <ac:chgData name="Lee Peckover" userId="5895743b-be28-4676-8a25-8aee7e374520" providerId="ADAL" clId="{9270A321-1558-4201-98AA-6686208B47F0}" dt="2018-11-27T08:35:13.414" v="13" actId="208"/>
          <ac:spMkLst>
            <pc:docMk/>
            <pc:sldMk cId="18010922" sldId="406"/>
            <ac:spMk id="13" creationId="{23B260C4-D476-48ED-B0FA-05219C4CFC70}"/>
          </ac:spMkLst>
        </pc:spChg>
        <pc:spChg chg="mod">
          <ac:chgData name="Lee Peckover" userId="5895743b-be28-4676-8a25-8aee7e374520" providerId="ADAL" clId="{9270A321-1558-4201-98AA-6686208B47F0}" dt="2018-11-27T08:35:13.414" v="13" actId="208"/>
          <ac:spMkLst>
            <pc:docMk/>
            <pc:sldMk cId="18010922" sldId="406"/>
            <ac:spMk id="14" creationId="{ED926138-F4A0-4829-B651-6161AC2EC4E1}"/>
          </ac:spMkLst>
        </pc:spChg>
        <pc:spChg chg="mod">
          <ac:chgData name="Lee Peckover" userId="5895743b-be28-4676-8a25-8aee7e374520" providerId="ADAL" clId="{9270A321-1558-4201-98AA-6686208B47F0}" dt="2018-11-27T08:39:06.927" v="17" actId="207"/>
          <ac:spMkLst>
            <pc:docMk/>
            <pc:sldMk cId="18010922" sldId="406"/>
            <ac:spMk id="15" creationId="{C9450BBE-8EBD-4536-B4C2-91F858DA0D00}"/>
          </ac:spMkLst>
        </pc:spChg>
        <pc:spChg chg="mod">
          <ac:chgData name="Lee Peckover" userId="5895743b-be28-4676-8a25-8aee7e374520" providerId="ADAL" clId="{9270A321-1558-4201-98AA-6686208B47F0}" dt="2018-11-27T08:35:13.414" v="13" actId="208"/>
          <ac:spMkLst>
            <pc:docMk/>
            <pc:sldMk cId="18010922" sldId="406"/>
            <ac:spMk id="16" creationId="{CFDC92A0-B8E0-4510-877F-F8D4C348102A}"/>
          </ac:spMkLst>
        </pc:spChg>
      </pc:sldChg>
    </pc:docChg>
  </pc:docChgLst>
  <pc:docChgLst>
    <pc:chgData name="Amy Stem-Bonham" userId="S::amy.stem-bonham@classroomsecrets.co.uk::2280a176-0dc4-4eb6-a30f-eb539b9d3dbd" providerId="AD" clId="Web-{47E30E5E-87E0-9C39-A5F6-CF1DDE9A9C6C}"/>
    <pc:docChg chg="modSld">
      <pc:chgData name="Amy Stem-Bonham" userId="S::amy.stem-bonham@classroomsecrets.co.uk::2280a176-0dc4-4eb6-a30f-eb539b9d3dbd" providerId="AD" clId="Web-{47E30E5E-87E0-9C39-A5F6-CF1DDE9A9C6C}" dt="2018-11-18T09:19:40.888" v="0"/>
      <pc:docMkLst>
        <pc:docMk/>
      </pc:docMkLst>
    </pc:docChg>
  </pc:docChgLst>
  <pc:docChgLst>
    <pc:chgData name="Jan Fitzpatrick" userId="d1b284ec-d1dd-4765-b823-b34899491c26" providerId="ADAL" clId="{75FC8D38-F23B-4298-96B9-0AB0F1C5A22F}"/>
    <pc:docChg chg="undo custSel addSld delSld modSld sldOrd">
      <pc:chgData name="Jan Fitzpatrick" userId="d1b284ec-d1dd-4765-b823-b34899491c26" providerId="ADAL" clId="{75FC8D38-F23B-4298-96B9-0AB0F1C5A22F}" dt="2018-11-22T14:34:10.265" v="1497" actId="208"/>
      <pc:docMkLst>
        <pc:docMk/>
      </pc:docMkLst>
      <pc:sldChg chg="modSp">
        <pc:chgData name="Jan Fitzpatrick" userId="d1b284ec-d1dd-4765-b823-b34899491c26" providerId="ADAL" clId="{75FC8D38-F23B-4298-96B9-0AB0F1C5A22F}" dt="2018-11-22T14:31:23.896" v="1494" actId="255"/>
        <pc:sldMkLst>
          <pc:docMk/>
          <pc:sldMk cId="2637481266" sldId="256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Jan Fitzpatrick" userId="d1b284ec-d1dd-4765-b823-b34899491c26" providerId="ADAL" clId="{75FC8D38-F23B-4298-96B9-0AB0F1C5A22F}" dt="2018-11-22T14:31:23.896" v="1494" actId="255"/>
          <ac:spMkLst>
            <pc:docMk/>
            <pc:sldMk cId="2637481266" sldId="25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75FC8D38-F23B-4298-96B9-0AB0F1C5A22F}" dt="2018-11-22T14:20:05.200" v="1378"/>
        <pc:sldMkLst>
          <pc:docMk/>
          <pc:sldMk cId="3855900595" sldId="301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3855900595" sldId="301"/>
            <ac:spMk id="17" creationId="{0F18B4CD-798D-4EA5-92CF-7A4BB6DD9812}"/>
          </ac:spMkLst>
        </pc:spChg>
      </pc:sldChg>
      <pc:sldChg chg="addSp delSp modSp">
        <pc:chgData name="Jan Fitzpatrick" userId="d1b284ec-d1dd-4765-b823-b34899491c26" providerId="ADAL" clId="{75FC8D38-F23B-4298-96B9-0AB0F1C5A22F}" dt="2018-11-22T14:24:49.118" v="1446" actId="20577"/>
        <pc:sldMkLst>
          <pc:docMk/>
          <pc:sldMk cId="636014570" sldId="314"/>
        </pc:sldMkLst>
        <pc:spChg chg="add mod">
          <ac:chgData name="Jan Fitzpatrick" userId="d1b284ec-d1dd-4765-b823-b34899491c26" providerId="ADAL" clId="{75FC8D38-F23B-4298-96B9-0AB0F1C5A22F}" dt="2018-11-20T12:42:46.488" v="327" actId="164"/>
          <ac:spMkLst>
            <pc:docMk/>
            <pc:sldMk cId="636014570" sldId="314"/>
            <ac:spMk id="6" creationId="{8D5A4394-D911-4F5E-9F32-EDFECB8F7992}"/>
          </ac:spMkLst>
        </pc:spChg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636014570" sldId="314"/>
            <ac:spMk id="7" creationId="{84B107DC-B90C-4A45-B422-BA8DE29C2552}"/>
          </ac:spMkLst>
        </pc:spChg>
        <pc:spChg chg="add mod">
          <ac:chgData name="Jan Fitzpatrick" userId="d1b284ec-d1dd-4765-b823-b34899491c26" providerId="ADAL" clId="{75FC8D38-F23B-4298-96B9-0AB0F1C5A22F}" dt="2018-11-20T12:42:46.488" v="327" actId="164"/>
          <ac:spMkLst>
            <pc:docMk/>
            <pc:sldMk cId="636014570" sldId="314"/>
            <ac:spMk id="9" creationId="{37792425-8575-4F0E-96D6-92962D80750D}"/>
          </ac:spMkLst>
        </pc:spChg>
        <pc:spChg chg="add mod">
          <ac:chgData name="Jan Fitzpatrick" userId="d1b284ec-d1dd-4765-b823-b34899491c26" providerId="ADAL" clId="{75FC8D38-F23B-4298-96B9-0AB0F1C5A22F}" dt="2018-11-20T12:42:46.488" v="327" actId="164"/>
          <ac:spMkLst>
            <pc:docMk/>
            <pc:sldMk cId="636014570" sldId="314"/>
            <ac:spMk id="10" creationId="{A996504A-447D-4103-8FE5-A2989E09A8AE}"/>
          </ac:spMkLst>
        </pc:spChg>
        <pc:spChg chg="add mod">
          <ac:chgData name="Jan Fitzpatrick" userId="d1b284ec-d1dd-4765-b823-b34899491c26" providerId="ADAL" clId="{75FC8D38-F23B-4298-96B9-0AB0F1C5A22F}" dt="2018-11-20T12:42:46.488" v="327" actId="164"/>
          <ac:spMkLst>
            <pc:docMk/>
            <pc:sldMk cId="636014570" sldId="314"/>
            <ac:spMk id="11" creationId="{9BF29CD2-7428-4E25-905E-C444F7BDC31F}"/>
          </ac:spMkLst>
        </pc:spChg>
        <pc:spChg chg="mod">
          <ac:chgData name="Jan Fitzpatrick" userId="d1b284ec-d1dd-4765-b823-b34899491c26" providerId="ADAL" clId="{75FC8D38-F23B-4298-96B9-0AB0F1C5A22F}" dt="2018-11-22T14:23:44.230" v="1427" actId="20577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Jan Fitzpatrick" userId="d1b284ec-d1dd-4765-b823-b34899491c26" providerId="ADAL" clId="{75FC8D38-F23B-4298-96B9-0AB0F1C5A22F}" dt="2018-11-20T12:50:45.265" v="543" actId="1035"/>
          <ac:grpSpMkLst>
            <pc:docMk/>
            <pc:sldMk cId="636014570" sldId="314"/>
            <ac:grpSpMk id="2" creationId="{0B3D3995-AD44-4F52-AD25-259ECAA660E7}"/>
          </ac:grpSpMkLst>
        </pc:grpChg>
        <pc:graphicFrameChg chg="add mod modGraphic">
          <ac:chgData name="Jan Fitzpatrick" userId="d1b284ec-d1dd-4765-b823-b34899491c26" providerId="ADAL" clId="{75FC8D38-F23B-4298-96B9-0AB0F1C5A22F}" dt="2018-11-22T14:24:49.118" v="1446" actId="20577"/>
          <ac:graphicFrameMkLst>
            <pc:docMk/>
            <pc:sldMk cId="636014570" sldId="314"/>
            <ac:graphicFrameMk id="12" creationId="{A7C0FEA8-69CB-4474-8CFA-1744A74CF038}"/>
          </ac:graphicFrameMkLst>
        </pc:graphicFrameChg>
        <pc:graphicFrameChg chg="add del mod">
          <ac:chgData name="Jan Fitzpatrick" userId="d1b284ec-d1dd-4765-b823-b34899491c26" providerId="ADAL" clId="{75FC8D38-F23B-4298-96B9-0AB0F1C5A22F}" dt="2018-11-20T12:51:59.489" v="570" actId="478"/>
          <ac:graphicFrameMkLst>
            <pc:docMk/>
            <pc:sldMk cId="636014570" sldId="314"/>
            <ac:graphicFrameMk id="13" creationId="{AFD0CE6B-2689-4720-8030-8BCDCE482051}"/>
          </ac:graphicFrameMkLst>
        </pc:graphicFrameChg>
      </pc:sldChg>
      <pc:sldChg chg="addSp modSp ord">
        <pc:chgData name="Jan Fitzpatrick" userId="d1b284ec-d1dd-4765-b823-b34899491c26" providerId="ADAL" clId="{75FC8D38-F23B-4298-96B9-0AB0F1C5A22F}" dt="2018-11-22T14:27:08.733" v="1461" actId="20577"/>
        <pc:sldMkLst>
          <pc:docMk/>
          <pc:sldMk cId="1071900124" sldId="355"/>
        </pc:sldMkLst>
        <pc:spChg chg="add mod">
          <ac:chgData name="Jan Fitzpatrick" userId="d1b284ec-d1dd-4765-b823-b34899491c26" providerId="ADAL" clId="{75FC8D38-F23B-4298-96B9-0AB0F1C5A22F}" dt="2018-11-20T13:02:40.986" v="907" actId="1036"/>
          <ac:spMkLst>
            <pc:docMk/>
            <pc:sldMk cId="1071900124" sldId="355"/>
            <ac:spMk id="6" creationId="{C37C3342-B041-40A0-B4CA-C1CC1D4A7A2F}"/>
          </ac:spMkLst>
        </pc:spChg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Jan Fitzpatrick" userId="d1b284ec-d1dd-4765-b823-b34899491c26" providerId="ADAL" clId="{75FC8D38-F23B-4298-96B9-0AB0F1C5A22F}" dt="2018-11-22T14:27:08.733" v="1461" actId="20577"/>
          <ac:spMkLst>
            <pc:docMk/>
            <pc:sldMk cId="1071900124" sldId="355"/>
            <ac:spMk id="19" creationId="{5252A847-DE45-4FA3-A1F8-EEBEB845FF8E}"/>
          </ac:spMkLst>
        </pc:spChg>
        <pc:picChg chg="add mod">
          <ac:chgData name="Jan Fitzpatrick" userId="d1b284ec-d1dd-4765-b823-b34899491c26" providerId="ADAL" clId="{75FC8D38-F23B-4298-96B9-0AB0F1C5A22F}" dt="2018-11-20T13:02:40.986" v="907" actId="1036"/>
          <ac:picMkLst>
            <pc:docMk/>
            <pc:sldMk cId="1071900124" sldId="355"/>
            <ac:picMk id="9" creationId="{429213F8-4F60-42EE-A9DC-0F8DB260D4D6}"/>
          </ac:picMkLst>
        </pc:picChg>
      </pc:sldChg>
      <pc:sldChg chg="modSp">
        <pc:chgData name="Jan Fitzpatrick" userId="d1b284ec-d1dd-4765-b823-b34899491c26" providerId="ADAL" clId="{75FC8D38-F23B-4298-96B9-0AB0F1C5A22F}" dt="2018-11-22T14:20:05.200" v="1378"/>
        <pc:sldMkLst>
          <pc:docMk/>
          <pc:sldMk cId="1200674341" sldId="364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1200674341" sldId="364"/>
            <ac:spMk id="7" creationId="{B632E459-9B27-4467-B89C-78410207B713}"/>
          </ac:spMkLst>
        </pc:spChg>
        <pc:spChg chg="mod">
          <ac:chgData name="Jan Fitzpatrick" userId="d1b284ec-d1dd-4765-b823-b34899491c26" providerId="ADAL" clId="{75FC8D38-F23B-4298-96B9-0AB0F1C5A22F}" dt="2018-11-20T12:25:17.517" v="200" actId="122"/>
          <ac:spMkLst>
            <pc:docMk/>
            <pc:sldMk cId="1200674341" sldId="364"/>
            <ac:spMk id="19" creationId="{5252A847-DE45-4FA3-A1F8-EEBEB845FF8E}"/>
          </ac:spMkLst>
        </pc:spChg>
      </pc:sldChg>
      <pc:sldChg chg="addSp delSp modSp">
        <pc:chgData name="Jan Fitzpatrick" userId="d1b284ec-d1dd-4765-b823-b34899491c26" providerId="ADAL" clId="{75FC8D38-F23B-4298-96B9-0AB0F1C5A22F}" dt="2018-11-22T14:20:05.200" v="1378"/>
        <pc:sldMkLst>
          <pc:docMk/>
          <pc:sldMk cId="1669721746" sldId="365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1669721746" sldId="365"/>
            <ac:spMk id="7" creationId="{9C98043F-F327-469C-AFFD-8AE7F5773C62}"/>
          </ac:spMkLst>
        </pc:spChg>
        <pc:spChg chg="mod topLvl">
          <ac:chgData name="Jan Fitzpatrick" userId="d1b284ec-d1dd-4765-b823-b34899491c26" providerId="ADAL" clId="{75FC8D38-F23B-4298-96B9-0AB0F1C5A22F}" dt="2018-11-20T13:26:16.619" v="1361" actId="1037"/>
          <ac:spMkLst>
            <pc:docMk/>
            <pc:sldMk cId="1669721746" sldId="365"/>
            <ac:spMk id="9" creationId="{E1F79492-CF14-DB4B-8B89-06A16E0EAAFF}"/>
          </ac:spMkLst>
        </pc:spChg>
        <pc:spChg chg="mod topLvl">
          <ac:chgData name="Jan Fitzpatrick" userId="d1b284ec-d1dd-4765-b823-b34899491c26" providerId="ADAL" clId="{75FC8D38-F23B-4298-96B9-0AB0F1C5A22F}" dt="2018-11-20T13:19:31.346" v="1238" actId="1035"/>
          <ac:spMkLst>
            <pc:docMk/>
            <pc:sldMk cId="1669721746" sldId="365"/>
            <ac:spMk id="10" creationId="{7C64A631-8022-AB4E-B78A-46E765C0D58F}"/>
          </ac:spMkLst>
        </pc:spChg>
        <pc:spChg chg="mod">
          <ac:chgData name="Jan Fitzpatrick" userId="d1b284ec-d1dd-4765-b823-b34899491c26" providerId="ADAL" clId="{75FC8D38-F23B-4298-96B9-0AB0F1C5A22F}" dt="2018-11-20T13:13:19.703" v="1134" actId="255"/>
          <ac:spMkLst>
            <pc:docMk/>
            <pc:sldMk cId="1669721746" sldId="365"/>
            <ac:spMk id="19" creationId="{5252A847-DE45-4FA3-A1F8-EEBEB845FF8E}"/>
          </ac:spMkLst>
        </pc:spChg>
        <pc:spChg chg="add del mod">
          <ac:chgData name="Jan Fitzpatrick" userId="d1b284ec-d1dd-4765-b823-b34899491c26" providerId="ADAL" clId="{75FC8D38-F23B-4298-96B9-0AB0F1C5A22F}" dt="2018-11-20T12:23:38.911" v="192" actId="478"/>
          <ac:spMkLst>
            <pc:docMk/>
            <pc:sldMk cId="1669721746" sldId="365"/>
            <ac:spMk id="52" creationId="{02C40393-6C37-4FD0-837D-3049AD449949}"/>
          </ac:spMkLst>
        </pc:spChg>
        <pc:grpChg chg="del">
          <ac:chgData name="Jan Fitzpatrick" userId="d1b284ec-d1dd-4765-b823-b34899491c26" providerId="ADAL" clId="{75FC8D38-F23B-4298-96B9-0AB0F1C5A22F}" dt="2018-11-20T12:19:37.120" v="102" actId="165"/>
          <ac:grpSpMkLst>
            <pc:docMk/>
            <pc:sldMk cId="1669721746" sldId="365"/>
            <ac:grpSpMk id="2" creationId="{406133A6-E925-F64E-88BB-C7AED00BFD42}"/>
          </ac:grpSpMkLst>
        </pc:grpChg>
        <pc:graphicFrameChg chg="modGraphic">
          <ac:chgData name="Jan Fitzpatrick" userId="d1b284ec-d1dd-4765-b823-b34899491c26" providerId="ADAL" clId="{75FC8D38-F23B-4298-96B9-0AB0F1C5A22F}" dt="2018-11-20T12:22:48.810" v="188" actId="207"/>
          <ac:graphicFrameMkLst>
            <pc:docMk/>
            <pc:sldMk cId="1669721746" sldId="365"/>
            <ac:graphicFrameMk id="6" creationId="{24E11950-888B-C049-BD97-B1D164B5A93B}"/>
          </ac:graphicFrameMkLst>
        </pc:graphicFrameChg>
      </pc:sldChg>
      <pc:sldChg chg="delSp modSp">
        <pc:chgData name="Jan Fitzpatrick" userId="d1b284ec-d1dd-4765-b823-b34899491c26" providerId="ADAL" clId="{75FC8D38-F23B-4298-96B9-0AB0F1C5A22F}" dt="2018-11-22T14:21:54.042" v="1382" actId="1037"/>
        <pc:sldMkLst>
          <pc:docMk/>
          <pc:sldMk cId="1651919984" sldId="369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1651919984" sldId="369"/>
            <ac:spMk id="7" creationId="{B632E459-9B27-4467-B89C-78410207B713}"/>
          </ac:spMkLst>
        </pc:spChg>
        <pc:spChg chg="mod topLvl">
          <ac:chgData name="Jan Fitzpatrick" userId="d1b284ec-d1dd-4765-b823-b34899491c26" providerId="ADAL" clId="{75FC8D38-F23B-4298-96B9-0AB0F1C5A22F}" dt="2018-11-22T14:21:54.042" v="1382" actId="1037"/>
          <ac:spMkLst>
            <pc:docMk/>
            <pc:sldMk cId="1651919984" sldId="369"/>
            <ac:spMk id="13" creationId="{CBA02C29-F739-3F44-A0EE-E441ECC66686}"/>
          </ac:spMkLst>
        </pc:spChg>
        <pc:spChg chg="mod topLvl">
          <ac:chgData name="Jan Fitzpatrick" userId="d1b284ec-d1dd-4765-b823-b34899491c26" providerId="ADAL" clId="{75FC8D38-F23B-4298-96B9-0AB0F1C5A22F}" dt="2018-11-22T14:21:41.780" v="1381" actId="1037"/>
          <ac:spMkLst>
            <pc:docMk/>
            <pc:sldMk cId="1651919984" sldId="369"/>
            <ac:spMk id="14" creationId="{FD7140ED-826F-0649-9CCD-63C89AAFF11D}"/>
          </ac:spMkLst>
        </pc:spChg>
        <pc:spChg chg="mod">
          <ac:chgData name="Jan Fitzpatrick" userId="d1b284ec-d1dd-4765-b823-b34899491c26" providerId="ADAL" clId="{75FC8D38-F23B-4298-96B9-0AB0F1C5A22F}" dt="2018-11-20T12:23:28.273" v="191" actId="255"/>
          <ac:spMkLst>
            <pc:docMk/>
            <pc:sldMk cId="1651919984" sldId="369"/>
            <ac:spMk id="19" creationId="{5252A847-DE45-4FA3-A1F8-EEBEB845FF8E}"/>
          </ac:spMkLst>
        </pc:spChg>
        <pc:grpChg chg="del mod">
          <ac:chgData name="Jan Fitzpatrick" userId="d1b284ec-d1dd-4765-b823-b34899491c26" providerId="ADAL" clId="{75FC8D38-F23B-4298-96B9-0AB0F1C5A22F}" dt="2018-11-20T13:26:43.933" v="1364" actId="165"/>
          <ac:grpSpMkLst>
            <pc:docMk/>
            <pc:sldMk cId="1651919984" sldId="369"/>
            <ac:grpSpMk id="12" creationId="{949497CE-85FF-A747-B92D-E8549950E357}"/>
          </ac:grpSpMkLst>
        </pc:grpChg>
        <pc:graphicFrameChg chg="mod">
          <ac:chgData name="Jan Fitzpatrick" userId="d1b284ec-d1dd-4765-b823-b34899491c26" providerId="ADAL" clId="{75FC8D38-F23B-4298-96B9-0AB0F1C5A22F}" dt="2018-11-20T13:18:26.225" v="1188" actId="1035"/>
          <ac:graphicFrameMkLst>
            <pc:docMk/>
            <pc:sldMk cId="1651919984" sldId="369"/>
            <ac:graphicFrameMk id="11" creationId="{50610293-F0DB-BD46-B886-24C03325D7B1}"/>
          </ac:graphicFrameMkLst>
        </pc:graphicFrameChg>
      </pc:sldChg>
      <pc:sldChg chg="modSp">
        <pc:chgData name="Jan Fitzpatrick" userId="d1b284ec-d1dd-4765-b823-b34899491c26" providerId="ADAL" clId="{75FC8D38-F23B-4298-96B9-0AB0F1C5A22F}" dt="2018-11-22T14:20:05.200" v="1378"/>
        <pc:sldMkLst>
          <pc:docMk/>
          <pc:sldMk cId="2427172583" sldId="375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2427172583" sldId="375"/>
            <ac:spMk id="7" creationId="{B632E459-9B27-4467-B89C-78410207B713}"/>
          </ac:spMkLst>
        </pc:spChg>
        <pc:spChg chg="mod">
          <ac:chgData name="Jan Fitzpatrick" userId="d1b284ec-d1dd-4765-b823-b34899491c26" providerId="ADAL" clId="{75FC8D38-F23B-4298-96B9-0AB0F1C5A22F}" dt="2018-11-20T12:25:59.765" v="203" actId="122"/>
          <ac:spMkLst>
            <pc:docMk/>
            <pc:sldMk cId="2427172583" sldId="375"/>
            <ac:spMk id="19" creationId="{5252A847-DE45-4FA3-A1F8-EEBEB845FF8E}"/>
          </ac:spMkLst>
        </pc:spChg>
      </pc:sldChg>
      <pc:sldChg chg="addSp delSp modSp">
        <pc:chgData name="Jan Fitzpatrick" userId="d1b284ec-d1dd-4765-b823-b34899491c26" providerId="ADAL" clId="{75FC8D38-F23B-4298-96B9-0AB0F1C5A22F}" dt="2018-11-22T14:20:05.200" v="1378"/>
        <pc:sldMkLst>
          <pc:docMk/>
          <pc:sldMk cId="3252788860" sldId="384"/>
        </pc:sldMkLst>
        <pc:spChg chg="mod topLvl">
          <ac:chgData name="Jan Fitzpatrick" userId="d1b284ec-d1dd-4765-b823-b34899491c26" providerId="ADAL" clId="{75FC8D38-F23B-4298-96B9-0AB0F1C5A22F}" dt="2018-11-20T12:14:10.825" v="63" actId="208"/>
          <ac:spMkLst>
            <pc:docMk/>
            <pc:sldMk cId="3252788860" sldId="384"/>
            <ac:spMk id="2" creationId="{5C3CEB17-8326-AC4B-8802-FB0E96CAC0D7}"/>
          </ac:spMkLst>
        </pc:spChg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3252788860" sldId="384"/>
            <ac:spMk id="7" creationId="{9C98043F-F327-469C-AFFD-8AE7F5773C62}"/>
          </ac:spMkLst>
        </pc:spChg>
        <pc:spChg chg="mod topLvl">
          <ac:chgData name="Jan Fitzpatrick" userId="d1b284ec-d1dd-4765-b823-b34899491c26" providerId="ADAL" clId="{75FC8D38-F23B-4298-96B9-0AB0F1C5A22F}" dt="2018-11-20T12:14:10.825" v="63" actId="208"/>
          <ac:spMkLst>
            <pc:docMk/>
            <pc:sldMk cId="3252788860" sldId="384"/>
            <ac:spMk id="12" creationId="{785BFAC1-9C47-944B-9A09-2BDA953750B1}"/>
          </ac:spMkLst>
        </pc:spChg>
        <pc:spChg chg="mod topLvl">
          <ac:chgData name="Jan Fitzpatrick" userId="d1b284ec-d1dd-4765-b823-b34899491c26" providerId="ADAL" clId="{75FC8D38-F23B-4298-96B9-0AB0F1C5A22F}" dt="2018-11-20T12:14:10.825" v="63" actId="208"/>
          <ac:spMkLst>
            <pc:docMk/>
            <pc:sldMk cId="3252788860" sldId="384"/>
            <ac:spMk id="13" creationId="{3AB7C1DE-A6DA-484A-96EB-FFAF02A720FB}"/>
          </ac:spMkLst>
        </pc:spChg>
        <pc:spChg chg="del mod topLvl">
          <ac:chgData name="Jan Fitzpatrick" userId="d1b284ec-d1dd-4765-b823-b34899491c26" providerId="ADAL" clId="{75FC8D38-F23B-4298-96B9-0AB0F1C5A22F}" dt="2018-11-20T12:13:22.110" v="59" actId="478"/>
          <ac:spMkLst>
            <pc:docMk/>
            <pc:sldMk cId="3252788860" sldId="384"/>
            <ac:spMk id="14" creationId="{41A0F23B-D65A-8A49-8810-3150F4E0E3FC}"/>
          </ac:spMkLst>
        </pc:spChg>
        <pc:spChg chg="mod">
          <ac:chgData name="Jan Fitzpatrick" userId="d1b284ec-d1dd-4765-b823-b34899491c26" providerId="ADAL" clId="{75FC8D38-F23B-4298-96B9-0AB0F1C5A22F}" dt="2018-11-20T12:14:18.014" v="64" actId="208"/>
          <ac:spMkLst>
            <pc:docMk/>
            <pc:sldMk cId="3252788860" sldId="384"/>
            <ac:spMk id="15" creationId="{A39B34BB-6388-F941-8AD8-EBED5E579286}"/>
          </ac:spMkLst>
        </pc:spChg>
        <pc:spChg chg="mod">
          <ac:chgData name="Jan Fitzpatrick" userId="d1b284ec-d1dd-4765-b823-b34899491c26" providerId="ADAL" clId="{75FC8D38-F23B-4298-96B9-0AB0F1C5A22F}" dt="2018-11-20T12:14:18.014" v="64" actId="208"/>
          <ac:spMkLst>
            <pc:docMk/>
            <pc:sldMk cId="3252788860" sldId="384"/>
            <ac:spMk id="16" creationId="{EE09E8A7-639D-434C-B486-552F835FA400}"/>
          </ac:spMkLst>
        </pc:spChg>
        <pc:spChg chg="mod">
          <ac:chgData name="Jan Fitzpatrick" userId="d1b284ec-d1dd-4765-b823-b34899491c26" providerId="ADAL" clId="{75FC8D38-F23B-4298-96B9-0AB0F1C5A22F}" dt="2018-11-20T12:14:18.014" v="64" actId="208"/>
          <ac:spMkLst>
            <pc:docMk/>
            <pc:sldMk cId="3252788860" sldId="384"/>
            <ac:spMk id="17" creationId="{4C3FC3A5-2F0F-764B-B7A8-632D89C4060E}"/>
          </ac:spMkLst>
        </pc:spChg>
        <pc:spChg chg="mod">
          <ac:chgData name="Jan Fitzpatrick" userId="d1b284ec-d1dd-4765-b823-b34899491c26" providerId="ADAL" clId="{75FC8D38-F23B-4298-96B9-0AB0F1C5A22F}" dt="2018-11-20T12:15:19.777" v="68" actId="255"/>
          <ac:spMkLst>
            <pc:docMk/>
            <pc:sldMk cId="3252788860" sldId="384"/>
            <ac:spMk id="19" creationId="{5252A847-DE45-4FA3-A1F8-EEBEB845FF8E}"/>
          </ac:spMkLst>
        </pc:spChg>
        <pc:grpChg chg="del mod topLvl">
          <ac:chgData name="Jan Fitzpatrick" userId="d1b284ec-d1dd-4765-b823-b34899491c26" providerId="ADAL" clId="{75FC8D38-F23B-4298-96B9-0AB0F1C5A22F}" dt="2018-11-20T12:13:17.711" v="58" actId="165"/>
          <ac:grpSpMkLst>
            <pc:docMk/>
            <pc:sldMk cId="3252788860" sldId="384"/>
            <ac:grpSpMk id="3" creationId="{11871CB1-89F0-1441-9F82-32182F979AFD}"/>
          </ac:grpSpMkLst>
        </pc:grpChg>
        <pc:grpChg chg="mod topLvl">
          <ac:chgData name="Jan Fitzpatrick" userId="d1b284ec-d1dd-4765-b823-b34899491c26" providerId="ADAL" clId="{75FC8D38-F23B-4298-96B9-0AB0F1C5A22F}" dt="2018-11-20T12:13:13.334" v="57" actId="165"/>
          <ac:grpSpMkLst>
            <pc:docMk/>
            <pc:sldMk cId="3252788860" sldId="384"/>
            <ac:grpSpMk id="4" creationId="{F1B22145-44D0-FD4A-9D92-AA86D457B660}"/>
          </ac:grpSpMkLst>
        </pc:grpChg>
        <pc:grpChg chg="del">
          <ac:chgData name="Jan Fitzpatrick" userId="d1b284ec-d1dd-4765-b823-b34899491c26" providerId="ADAL" clId="{75FC8D38-F23B-4298-96B9-0AB0F1C5A22F}" dt="2018-11-20T12:13:13.334" v="57" actId="165"/>
          <ac:grpSpMkLst>
            <pc:docMk/>
            <pc:sldMk cId="3252788860" sldId="384"/>
            <ac:grpSpMk id="5" creationId="{343C6F6B-6D50-A740-9AF7-0A4405AA5F9B}"/>
          </ac:grpSpMkLst>
        </pc:grpChg>
        <pc:grpChg chg="mod">
          <ac:chgData name="Jan Fitzpatrick" userId="d1b284ec-d1dd-4765-b823-b34899491c26" providerId="ADAL" clId="{75FC8D38-F23B-4298-96B9-0AB0F1C5A22F}" dt="2018-11-20T13:25:20.814" v="1359" actId="1038"/>
          <ac:grpSpMkLst>
            <pc:docMk/>
            <pc:sldMk cId="3252788860" sldId="384"/>
            <ac:grpSpMk id="9" creationId="{1EA1DD0D-F2CE-7F40-8662-1E6CAB7F5B4A}"/>
          </ac:grpSpMkLst>
        </pc:grpChg>
        <pc:grpChg chg="add mod">
          <ac:chgData name="Jan Fitzpatrick" userId="d1b284ec-d1dd-4765-b823-b34899491c26" providerId="ADAL" clId="{75FC8D38-F23B-4298-96B9-0AB0F1C5A22F}" dt="2018-11-20T12:13:36.060" v="61" actId="12788"/>
          <ac:grpSpMkLst>
            <pc:docMk/>
            <pc:sldMk cId="3252788860" sldId="384"/>
            <ac:grpSpMk id="20" creationId="{73BCAACF-9755-4427-A561-AB9AFFE77F6B}"/>
          </ac:grpSpMkLst>
        </pc:grpChg>
        <pc:graphicFrameChg chg="modGraphic">
          <ac:chgData name="Jan Fitzpatrick" userId="d1b284ec-d1dd-4765-b823-b34899491c26" providerId="ADAL" clId="{75FC8D38-F23B-4298-96B9-0AB0F1C5A22F}" dt="2018-11-20T12:14:23.217" v="65" actId="6549"/>
          <ac:graphicFrameMkLst>
            <pc:docMk/>
            <pc:sldMk cId="3252788860" sldId="384"/>
            <ac:graphicFrameMk id="6" creationId="{A431BA51-41A2-3948-A032-20408452F151}"/>
          </ac:graphicFrameMkLst>
        </pc:graphicFrameChg>
      </pc:sldChg>
      <pc:sldChg chg="delSp modSp">
        <pc:chgData name="Jan Fitzpatrick" userId="d1b284ec-d1dd-4765-b823-b34899491c26" providerId="ADAL" clId="{75FC8D38-F23B-4298-96B9-0AB0F1C5A22F}" dt="2018-11-22T14:22:34.151" v="1385" actId="1037"/>
        <pc:sldMkLst>
          <pc:docMk/>
          <pc:sldMk cId="821954784" sldId="392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821954784" sldId="392"/>
            <ac:spMk id="7" creationId="{B632E459-9B27-4467-B89C-78410207B713}"/>
          </ac:spMkLst>
        </pc:spChg>
        <pc:spChg chg="mod topLvl">
          <ac:chgData name="Jan Fitzpatrick" userId="d1b284ec-d1dd-4765-b823-b34899491c26" providerId="ADAL" clId="{75FC8D38-F23B-4298-96B9-0AB0F1C5A22F}" dt="2018-11-22T14:22:24.462" v="1383" actId="1037"/>
          <ac:spMkLst>
            <pc:docMk/>
            <pc:sldMk cId="821954784" sldId="392"/>
            <ac:spMk id="13" creationId="{CBA02C29-F739-3F44-A0EE-E441ECC66686}"/>
          </ac:spMkLst>
        </pc:spChg>
        <pc:spChg chg="mod topLvl">
          <ac:chgData name="Jan Fitzpatrick" userId="d1b284ec-d1dd-4765-b823-b34899491c26" providerId="ADAL" clId="{75FC8D38-F23B-4298-96B9-0AB0F1C5A22F}" dt="2018-11-22T14:22:34.151" v="1385" actId="1037"/>
          <ac:spMkLst>
            <pc:docMk/>
            <pc:sldMk cId="821954784" sldId="392"/>
            <ac:spMk id="14" creationId="{FD7140ED-826F-0649-9CCD-63C89AAFF11D}"/>
          </ac:spMkLst>
        </pc:spChg>
        <pc:spChg chg="mod">
          <ac:chgData name="Jan Fitzpatrick" userId="d1b284ec-d1dd-4765-b823-b34899491c26" providerId="ADAL" clId="{75FC8D38-F23B-4298-96B9-0AB0F1C5A22F}" dt="2018-11-20T12:24:00.712" v="193" actId="255"/>
          <ac:spMkLst>
            <pc:docMk/>
            <pc:sldMk cId="821954784" sldId="392"/>
            <ac:spMk id="19" creationId="{5252A847-DE45-4FA3-A1F8-EEBEB845FF8E}"/>
          </ac:spMkLst>
        </pc:spChg>
        <pc:grpChg chg="mod">
          <ac:chgData name="Jan Fitzpatrick" userId="d1b284ec-d1dd-4765-b823-b34899491c26" providerId="ADAL" clId="{75FC8D38-F23B-4298-96B9-0AB0F1C5A22F}" dt="2018-11-20T13:18:51.477" v="1224" actId="1035"/>
          <ac:grpSpMkLst>
            <pc:docMk/>
            <pc:sldMk cId="821954784" sldId="392"/>
            <ac:grpSpMk id="2" creationId="{898A8267-8FF5-2540-B31B-23111F62A63B}"/>
          </ac:grpSpMkLst>
        </pc:grpChg>
        <pc:grpChg chg="mod">
          <ac:chgData name="Jan Fitzpatrick" userId="d1b284ec-d1dd-4765-b823-b34899491c26" providerId="ADAL" clId="{75FC8D38-F23B-4298-96B9-0AB0F1C5A22F}" dt="2018-11-20T13:18:51.477" v="1224" actId="1035"/>
          <ac:grpSpMkLst>
            <pc:docMk/>
            <pc:sldMk cId="821954784" sldId="392"/>
            <ac:grpSpMk id="5" creationId="{44367BC6-1CCD-4F43-9574-730966BD2DA2}"/>
          </ac:grpSpMkLst>
        </pc:grpChg>
        <pc:grpChg chg="mod">
          <ac:chgData name="Jan Fitzpatrick" userId="d1b284ec-d1dd-4765-b823-b34899491c26" providerId="ADAL" clId="{75FC8D38-F23B-4298-96B9-0AB0F1C5A22F}" dt="2018-11-20T13:18:51.477" v="1224" actId="1035"/>
          <ac:grpSpMkLst>
            <pc:docMk/>
            <pc:sldMk cId="821954784" sldId="392"/>
            <ac:grpSpMk id="6" creationId="{70F93BD5-3228-9541-ACFA-CBEE8FC373A1}"/>
          </ac:grpSpMkLst>
        </pc:grpChg>
        <pc:grpChg chg="mod">
          <ac:chgData name="Jan Fitzpatrick" userId="d1b284ec-d1dd-4765-b823-b34899491c26" providerId="ADAL" clId="{75FC8D38-F23B-4298-96B9-0AB0F1C5A22F}" dt="2018-11-20T13:18:51.477" v="1224" actId="1035"/>
          <ac:grpSpMkLst>
            <pc:docMk/>
            <pc:sldMk cId="821954784" sldId="392"/>
            <ac:grpSpMk id="9" creationId="{1CDB38F9-DF9A-0549-B652-463684FF550E}"/>
          </ac:grpSpMkLst>
        </pc:grpChg>
        <pc:grpChg chg="del mod">
          <ac:chgData name="Jan Fitzpatrick" userId="d1b284ec-d1dd-4765-b823-b34899491c26" providerId="ADAL" clId="{75FC8D38-F23B-4298-96B9-0AB0F1C5A22F}" dt="2018-11-20T13:27:56.430" v="1366" actId="165"/>
          <ac:grpSpMkLst>
            <pc:docMk/>
            <pc:sldMk cId="821954784" sldId="392"/>
            <ac:grpSpMk id="12" creationId="{949497CE-85FF-A747-B92D-E8549950E357}"/>
          </ac:grpSpMkLst>
        </pc:grpChg>
        <pc:graphicFrameChg chg="mod modGraphic">
          <ac:chgData name="Jan Fitzpatrick" userId="d1b284ec-d1dd-4765-b823-b34899491c26" providerId="ADAL" clId="{75FC8D38-F23B-4298-96B9-0AB0F1C5A22F}" dt="2018-11-20T13:18:51.477" v="1224" actId="1035"/>
          <ac:graphicFrameMkLst>
            <pc:docMk/>
            <pc:sldMk cId="821954784" sldId="392"/>
            <ac:graphicFrameMk id="11" creationId="{50610293-F0DB-BD46-B886-24C03325D7B1}"/>
          </ac:graphicFrameMkLst>
        </pc:graphicFrameChg>
      </pc:sldChg>
      <pc:sldChg chg="modSp">
        <pc:chgData name="Jan Fitzpatrick" userId="d1b284ec-d1dd-4765-b823-b34899491c26" providerId="ADAL" clId="{75FC8D38-F23B-4298-96B9-0AB0F1C5A22F}" dt="2018-11-22T14:23:14.511" v="1423" actId="207"/>
        <pc:sldMkLst>
          <pc:docMk/>
          <pc:sldMk cId="3646613450" sldId="394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3646613450" sldId="394"/>
            <ac:spMk id="7" creationId="{B632E459-9B27-4467-B89C-78410207B713}"/>
          </ac:spMkLst>
        </pc:spChg>
        <pc:spChg chg="mod">
          <ac:chgData name="Jan Fitzpatrick" userId="d1b284ec-d1dd-4765-b823-b34899491c26" providerId="ADAL" clId="{75FC8D38-F23B-4298-96B9-0AB0F1C5A22F}" dt="2018-11-22T14:23:14.511" v="1423" actId="207"/>
          <ac:spMkLst>
            <pc:docMk/>
            <pc:sldMk cId="3646613450" sldId="394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75FC8D38-F23B-4298-96B9-0AB0F1C5A22F}" dt="2018-11-22T14:20:05.200" v="1378"/>
        <pc:sldMkLst>
          <pc:docMk/>
          <pc:sldMk cId="1686610451" sldId="398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1686610451" sldId="398"/>
            <ac:spMk id="7" creationId="{9C98043F-F327-469C-AFFD-8AE7F5773C62}"/>
          </ac:spMkLst>
        </pc:spChg>
        <pc:spChg chg="mod">
          <ac:chgData name="Jan Fitzpatrick" userId="d1b284ec-d1dd-4765-b823-b34899491c26" providerId="ADAL" clId="{75FC8D38-F23B-4298-96B9-0AB0F1C5A22F}" dt="2018-11-20T12:15:41.610" v="70" actId="255"/>
          <ac:spMkLst>
            <pc:docMk/>
            <pc:sldMk cId="1686610451" sldId="398"/>
            <ac:spMk id="19" creationId="{5252A847-DE45-4FA3-A1F8-EEBEB845FF8E}"/>
          </ac:spMkLst>
        </pc:spChg>
        <pc:grpChg chg="mod">
          <ac:chgData name="Jan Fitzpatrick" userId="d1b284ec-d1dd-4765-b823-b34899491c26" providerId="ADAL" clId="{75FC8D38-F23B-4298-96B9-0AB0F1C5A22F}" dt="2018-11-20T13:25:25.505" v="1360" actId="1038"/>
          <ac:grpSpMkLst>
            <pc:docMk/>
            <pc:sldMk cId="1686610451" sldId="398"/>
            <ac:grpSpMk id="9" creationId="{1EA1DD0D-F2CE-7F40-8662-1E6CAB7F5B4A}"/>
          </ac:grpSpMkLst>
        </pc:grpChg>
      </pc:sldChg>
      <pc:sldChg chg="modSp add">
        <pc:chgData name="Jan Fitzpatrick" userId="d1b284ec-d1dd-4765-b823-b34899491c26" providerId="ADAL" clId="{75FC8D38-F23B-4298-96B9-0AB0F1C5A22F}" dt="2018-11-22T14:21:18.695" v="1380" actId="1037"/>
        <pc:sldMkLst>
          <pc:docMk/>
          <pc:sldMk cId="2446356812" sldId="399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2446356812" sldId="399"/>
            <ac:spMk id="7" creationId="{9C98043F-F327-469C-AFFD-8AE7F5773C62}"/>
          </ac:spMkLst>
        </pc:spChg>
        <pc:spChg chg="mod">
          <ac:chgData name="Jan Fitzpatrick" userId="d1b284ec-d1dd-4765-b823-b34899491c26" providerId="ADAL" clId="{75FC8D38-F23B-4298-96B9-0AB0F1C5A22F}" dt="2018-11-22T14:21:18.695" v="1380" actId="1037"/>
          <ac:spMkLst>
            <pc:docMk/>
            <pc:sldMk cId="2446356812" sldId="399"/>
            <ac:spMk id="9" creationId="{E1F79492-CF14-DB4B-8B89-06A16E0EAAFF}"/>
          </ac:spMkLst>
        </pc:spChg>
        <pc:spChg chg="mod">
          <ac:chgData name="Jan Fitzpatrick" userId="d1b284ec-d1dd-4765-b823-b34899491c26" providerId="ADAL" clId="{75FC8D38-F23B-4298-96B9-0AB0F1C5A22F}" dt="2018-11-20T13:19:47.237" v="1252" actId="1035"/>
          <ac:spMkLst>
            <pc:docMk/>
            <pc:sldMk cId="2446356812" sldId="399"/>
            <ac:spMk id="10" creationId="{7C64A631-8022-AB4E-B78A-46E765C0D58F}"/>
          </ac:spMkLst>
        </pc:spChg>
        <pc:spChg chg="mod">
          <ac:chgData name="Jan Fitzpatrick" userId="d1b284ec-d1dd-4765-b823-b34899491c26" providerId="ADAL" clId="{75FC8D38-F23B-4298-96B9-0AB0F1C5A22F}" dt="2018-11-20T13:14:04.567" v="1136" actId="255"/>
          <ac:spMkLst>
            <pc:docMk/>
            <pc:sldMk cId="2446356812" sldId="399"/>
            <ac:spMk id="19" creationId="{5252A847-DE45-4FA3-A1F8-EEBEB845FF8E}"/>
          </ac:spMkLst>
        </pc:spChg>
        <pc:spChg chg="mod">
          <ac:chgData name="Jan Fitzpatrick" userId="d1b284ec-d1dd-4765-b823-b34899491c26" providerId="ADAL" clId="{75FC8D38-F23B-4298-96B9-0AB0F1C5A22F}" dt="2018-11-20T13:21:54.265" v="1308" actId="208"/>
          <ac:spMkLst>
            <pc:docMk/>
            <pc:sldMk cId="2446356812" sldId="399"/>
            <ac:spMk id="52" creationId="{02C40393-6C37-4FD0-837D-3049AD449949}"/>
          </ac:spMkLst>
        </pc:spChg>
      </pc:sldChg>
      <pc:sldChg chg="addSp delSp modSp add">
        <pc:chgData name="Jan Fitzpatrick" userId="d1b284ec-d1dd-4765-b823-b34899491c26" providerId="ADAL" clId="{75FC8D38-F23B-4298-96B9-0AB0F1C5A22F}" dt="2018-11-22T14:20:05.200" v="1378"/>
        <pc:sldMkLst>
          <pc:docMk/>
          <pc:sldMk cId="2774347796" sldId="400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2774347796" sldId="400"/>
            <ac:spMk id="7" creationId="{B632E459-9B27-4467-B89C-78410207B713}"/>
          </ac:spMkLst>
        </pc:spChg>
        <pc:spChg chg="add mod">
          <ac:chgData name="Jan Fitzpatrick" userId="d1b284ec-d1dd-4765-b823-b34899491c26" providerId="ADAL" clId="{75FC8D38-F23B-4298-96B9-0AB0F1C5A22F}" dt="2018-11-20T12:30:24.913" v="223" actId="1076"/>
          <ac:spMkLst>
            <pc:docMk/>
            <pc:sldMk cId="2774347796" sldId="400"/>
            <ac:spMk id="16" creationId="{6329DCE0-D8F1-4DFD-86AF-951D703D0F0B}"/>
          </ac:spMkLst>
        </pc:spChg>
        <pc:spChg chg="mod topLvl">
          <ac:chgData name="Jan Fitzpatrick" userId="d1b284ec-d1dd-4765-b823-b34899491c26" providerId="ADAL" clId="{75FC8D38-F23B-4298-96B9-0AB0F1C5A22F}" dt="2018-11-20T12:30:11.344" v="221" actId="165"/>
          <ac:spMkLst>
            <pc:docMk/>
            <pc:sldMk cId="2774347796" sldId="400"/>
            <ac:spMk id="24" creationId="{85769CBB-AAFF-D94D-B5B9-A787999C09AB}"/>
          </ac:spMkLst>
        </pc:spChg>
        <pc:spChg chg="mod topLvl">
          <ac:chgData name="Jan Fitzpatrick" userId="d1b284ec-d1dd-4765-b823-b34899491c26" providerId="ADAL" clId="{75FC8D38-F23B-4298-96B9-0AB0F1C5A22F}" dt="2018-11-20T12:30:11.344" v="221" actId="165"/>
          <ac:spMkLst>
            <pc:docMk/>
            <pc:sldMk cId="2774347796" sldId="400"/>
            <ac:spMk id="25" creationId="{317D1649-BE58-B74E-A4A4-8938407EC851}"/>
          </ac:spMkLst>
        </pc:spChg>
        <pc:grpChg chg="del">
          <ac:chgData name="Jan Fitzpatrick" userId="d1b284ec-d1dd-4765-b823-b34899491c26" providerId="ADAL" clId="{75FC8D38-F23B-4298-96B9-0AB0F1C5A22F}" dt="2018-11-20T12:30:11.344" v="221" actId="165"/>
          <ac:grpSpMkLst>
            <pc:docMk/>
            <pc:sldMk cId="2774347796" sldId="400"/>
            <ac:grpSpMk id="23" creationId="{9189B0D2-5115-1048-9A0D-AC02A41341C9}"/>
          </ac:grpSpMkLst>
        </pc:grpChg>
        <pc:graphicFrameChg chg="mod">
          <ac:chgData name="Jan Fitzpatrick" userId="d1b284ec-d1dd-4765-b823-b34899491c26" providerId="ADAL" clId="{75FC8D38-F23B-4298-96B9-0AB0F1C5A22F}" dt="2018-11-20T12:29:56.673" v="220"/>
          <ac:graphicFrameMkLst>
            <pc:docMk/>
            <pc:sldMk cId="2774347796" sldId="400"/>
            <ac:graphicFrameMk id="17" creationId="{6C9188DE-3E2E-7443-9371-41221B96855B}"/>
          </ac:graphicFrameMkLst>
        </pc:graphicFrameChg>
      </pc:sldChg>
      <pc:sldChg chg="addSp delSp modSp add ord">
        <pc:chgData name="Jan Fitzpatrick" userId="d1b284ec-d1dd-4765-b823-b34899491c26" providerId="ADAL" clId="{75FC8D38-F23B-4298-96B9-0AB0F1C5A22F}" dt="2018-11-22T14:33:43.181" v="1495" actId="208"/>
        <pc:sldMkLst>
          <pc:docMk/>
          <pc:sldMk cId="3354105915" sldId="401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3354105915" sldId="401"/>
            <ac:spMk id="7" creationId="{84B107DC-B90C-4A45-B422-BA8DE29C2552}"/>
          </ac:spMkLst>
        </pc:spChg>
        <pc:spChg chg="mod topLvl">
          <ac:chgData name="Jan Fitzpatrick" userId="d1b284ec-d1dd-4765-b823-b34899491c26" providerId="ADAL" clId="{75FC8D38-F23B-4298-96B9-0AB0F1C5A22F}" dt="2018-11-20T13:12:15.731" v="1132" actId="208"/>
          <ac:spMkLst>
            <pc:docMk/>
            <pc:sldMk cId="3354105915" sldId="401"/>
            <ac:spMk id="9" creationId="{F3D563ED-B322-41D5-9E88-9AF98059BFBB}"/>
          </ac:spMkLst>
        </pc:spChg>
        <pc:spChg chg="mod topLvl">
          <ac:chgData name="Jan Fitzpatrick" userId="d1b284ec-d1dd-4765-b823-b34899491c26" providerId="ADAL" clId="{75FC8D38-F23B-4298-96B9-0AB0F1C5A22F}" dt="2018-11-20T13:12:22.240" v="1133" actId="208"/>
          <ac:spMkLst>
            <pc:docMk/>
            <pc:sldMk cId="3354105915" sldId="401"/>
            <ac:spMk id="10" creationId="{FE59C448-8ED6-4D05-AF3B-27FD8E00F05D}"/>
          </ac:spMkLst>
        </pc:spChg>
        <pc:spChg chg="mod topLvl">
          <ac:chgData name="Jan Fitzpatrick" userId="d1b284ec-d1dd-4765-b823-b34899491c26" providerId="ADAL" clId="{75FC8D38-F23B-4298-96B9-0AB0F1C5A22F}" dt="2018-11-20T13:10:59.809" v="1124" actId="165"/>
          <ac:spMkLst>
            <pc:docMk/>
            <pc:sldMk cId="3354105915" sldId="401"/>
            <ac:spMk id="11" creationId="{39B9D20C-4D7D-428B-B291-7E43A16164D5}"/>
          </ac:spMkLst>
        </pc:spChg>
        <pc:spChg chg="mod topLvl">
          <ac:chgData name="Jan Fitzpatrick" userId="d1b284ec-d1dd-4765-b823-b34899491c26" providerId="ADAL" clId="{75FC8D38-F23B-4298-96B9-0AB0F1C5A22F}" dt="2018-11-20T13:10:59.809" v="1124" actId="165"/>
          <ac:spMkLst>
            <pc:docMk/>
            <pc:sldMk cId="3354105915" sldId="401"/>
            <ac:spMk id="12" creationId="{C5E3C885-1865-42A7-98A5-75AF6F7D5CA9}"/>
          </ac:spMkLst>
        </pc:spChg>
        <pc:spChg chg="add mod">
          <ac:chgData name="Jan Fitzpatrick" userId="d1b284ec-d1dd-4765-b823-b34899491c26" providerId="ADAL" clId="{75FC8D38-F23B-4298-96B9-0AB0F1C5A22F}" dt="2018-11-22T14:33:43.181" v="1495" actId="208"/>
          <ac:spMkLst>
            <pc:docMk/>
            <pc:sldMk cId="3354105915" sldId="401"/>
            <ac:spMk id="13" creationId="{23B260C4-D476-48ED-B0FA-05219C4CFC70}"/>
          </ac:spMkLst>
        </pc:spChg>
        <pc:spChg chg="add mod">
          <ac:chgData name="Jan Fitzpatrick" userId="d1b284ec-d1dd-4765-b823-b34899491c26" providerId="ADAL" clId="{75FC8D38-F23B-4298-96B9-0AB0F1C5A22F}" dt="2018-11-22T14:33:43.181" v="1495" actId="208"/>
          <ac:spMkLst>
            <pc:docMk/>
            <pc:sldMk cId="3354105915" sldId="401"/>
            <ac:spMk id="14" creationId="{ED926138-F4A0-4829-B651-6161AC2EC4E1}"/>
          </ac:spMkLst>
        </pc:spChg>
        <pc:spChg chg="add mod">
          <ac:chgData name="Jan Fitzpatrick" userId="d1b284ec-d1dd-4765-b823-b34899491c26" providerId="ADAL" clId="{75FC8D38-F23B-4298-96B9-0AB0F1C5A22F}" dt="2018-11-22T14:33:43.181" v="1495" actId="208"/>
          <ac:spMkLst>
            <pc:docMk/>
            <pc:sldMk cId="3354105915" sldId="401"/>
            <ac:spMk id="15" creationId="{C9450BBE-8EBD-4536-B4C2-91F858DA0D00}"/>
          </ac:spMkLst>
        </pc:spChg>
        <pc:spChg chg="add mod">
          <ac:chgData name="Jan Fitzpatrick" userId="d1b284ec-d1dd-4765-b823-b34899491c26" providerId="ADAL" clId="{75FC8D38-F23B-4298-96B9-0AB0F1C5A22F}" dt="2018-11-22T14:33:43.181" v="1495" actId="208"/>
          <ac:spMkLst>
            <pc:docMk/>
            <pc:sldMk cId="3354105915" sldId="401"/>
            <ac:spMk id="16" creationId="{CFDC92A0-B8E0-4510-877F-F8D4C348102A}"/>
          </ac:spMkLst>
        </pc:spChg>
        <pc:spChg chg="mod">
          <ac:chgData name="Jan Fitzpatrick" userId="d1b284ec-d1dd-4765-b823-b34899491c26" providerId="ADAL" clId="{75FC8D38-F23B-4298-96B9-0AB0F1C5A22F}" dt="2018-11-20T13:11:58.389" v="1130" actId="6549"/>
          <ac:spMkLst>
            <pc:docMk/>
            <pc:sldMk cId="3354105915" sldId="401"/>
            <ac:spMk id="19" creationId="{5252A847-DE45-4FA3-A1F8-EEBEB845FF8E}"/>
          </ac:spMkLst>
        </pc:spChg>
        <pc:grpChg chg="add del mod">
          <ac:chgData name="Jan Fitzpatrick" userId="d1b284ec-d1dd-4765-b823-b34899491c26" providerId="ADAL" clId="{75FC8D38-F23B-4298-96B9-0AB0F1C5A22F}" dt="2018-11-20T13:10:59.809" v="1124" actId="165"/>
          <ac:grpSpMkLst>
            <pc:docMk/>
            <pc:sldMk cId="3354105915" sldId="401"/>
            <ac:grpSpMk id="6" creationId="{558FEA65-DCD9-440A-9ABC-CF20BB43A9B0}"/>
          </ac:grpSpMkLst>
        </pc:grpChg>
      </pc:sldChg>
      <pc:sldChg chg="modSp add">
        <pc:chgData name="Jan Fitzpatrick" userId="d1b284ec-d1dd-4765-b823-b34899491c26" providerId="ADAL" clId="{75FC8D38-F23B-4298-96B9-0AB0F1C5A22F}" dt="2018-11-22T14:24:51.971" v="1447" actId="20577"/>
        <pc:sldMkLst>
          <pc:docMk/>
          <pc:sldMk cId="2074917368" sldId="402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2074917368" sldId="402"/>
            <ac:spMk id="7" creationId="{84B107DC-B90C-4A45-B422-BA8DE29C2552}"/>
          </ac:spMkLst>
        </pc:spChg>
        <pc:spChg chg="mod">
          <ac:chgData name="Jan Fitzpatrick" userId="d1b284ec-d1dd-4765-b823-b34899491c26" providerId="ADAL" clId="{75FC8D38-F23B-4298-96B9-0AB0F1C5A22F}" dt="2018-11-22T14:23:50.242" v="1431" actId="20577"/>
          <ac:spMkLst>
            <pc:docMk/>
            <pc:sldMk cId="2074917368" sldId="402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75FC8D38-F23B-4298-96B9-0AB0F1C5A22F}" dt="2018-11-22T14:24:51.971" v="1447" actId="20577"/>
          <ac:graphicFrameMkLst>
            <pc:docMk/>
            <pc:sldMk cId="2074917368" sldId="402"/>
            <ac:graphicFrameMk id="12" creationId="{A7C0FEA8-69CB-4474-8CFA-1744A74CF038}"/>
          </ac:graphicFrameMkLst>
        </pc:graphicFrameChg>
      </pc:sldChg>
      <pc:sldChg chg="modSp add">
        <pc:chgData name="Jan Fitzpatrick" userId="d1b284ec-d1dd-4765-b823-b34899491c26" providerId="ADAL" clId="{75FC8D38-F23B-4298-96B9-0AB0F1C5A22F}" dt="2018-11-22T14:25:10.583" v="1452" actId="20577"/>
        <pc:sldMkLst>
          <pc:docMk/>
          <pc:sldMk cId="1563854935" sldId="403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1563854935" sldId="403"/>
            <ac:spMk id="7" creationId="{84B107DC-B90C-4A45-B422-BA8DE29C2552}"/>
          </ac:spMkLst>
        </pc:spChg>
        <pc:spChg chg="mod">
          <ac:chgData name="Jan Fitzpatrick" userId="d1b284ec-d1dd-4765-b823-b34899491c26" providerId="ADAL" clId="{75FC8D38-F23B-4298-96B9-0AB0F1C5A22F}" dt="2018-11-22T14:25:10.583" v="1452" actId="20577"/>
          <ac:spMkLst>
            <pc:docMk/>
            <pc:sldMk cId="1563854935" sldId="403"/>
            <ac:spMk id="19" creationId="{5252A847-DE45-4FA3-A1F8-EEBEB845FF8E}"/>
          </ac:spMkLst>
        </pc:spChg>
        <pc:graphicFrameChg chg="mod modGraphic">
          <ac:chgData name="Jan Fitzpatrick" userId="d1b284ec-d1dd-4765-b823-b34899491c26" providerId="ADAL" clId="{75FC8D38-F23B-4298-96B9-0AB0F1C5A22F}" dt="2018-11-22T14:24:54.963" v="1448" actId="20577"/>
          <ac:graphicFrameMkLst>
            <pc:docMk/>
            <pc:sldMk cId="1563854935" sldId="403"/>
            <ac:graphicFrameMk id="12" creationId="{A7C0FEA8-69CB-4474-8CFA-1744A74CF038}"/>
          </ac:graphicFrameMkLst>
        </pc:graphicFrameChg>
      </pc:sldChg>
      <pc:sldChg chg="modSp add ord">
        <pc:chgData name="Jan Fitzpatrick" userId="d1b284ec-d1dd-4765-b823-b34899491c26" providerId="ADAL" clId="{75FC8D38-F23B-4298-96B9-0AB0F1C5A22F}" dt="2018-11-22T14:27:17.491" v="1469" actId="20577"/>
        <pc:sldMkLst>
          <pc:docMk/>
          <pc:sldMk cId="2557493308" sldId="404"/>
        </pc:sldMkLst>
        <pc:spChg chg="mod">
          <ac:chgData name="Jan Fitzpatrick" userId="d1b284ec-d1dd-4765-b823-b34899491c26" providerId="ADAL" clId="{75FC8D38-F23B-4298-96B9-0AB0F1C5A22F}" dt="2018-11-22T14:26:25.140" v="1453" actId="12788"/>
          <ac:spMkLst>
            <pc:docMk/>
            <pc:sldMk cId="2557493308" sldId="404"/>
            <ac:spMk id="6" creationId="{C37C3342-B041-40A0-B4CA-C1CC1D4A7A2F}"/>
          </ac:spMkLst>
        </pc:spChg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2557493308" sldId="404"/>
            <ac:spMk id="7" creationId="{F2267ACB-233E-41BC-B01B-8F3DC45483E4}"/>
          </ac:spMkLst>
        </pc:spChg>
        <pc:spChg chg="mod">
          <ac:chgData name="Jan Fitzpatrick" userId="d1b284ec-d1dd-4765-b823-b34899491c26" providerId="ADAL" clId="{75FC8D38-F23B-4298-96B9-0AB0F1C5A22F}" dt="2018-11-22T14:27:17.491" v="1469" actId="20577"/>
          <ac:spMkLst>
            <pc:docMk/>
            <pc:sldMk cId="2557493308" sldId="404"/>
            <ac:spMk id="19" creationId="{5252A847-DE45-4FA3-A1F8-EEBEB845FF8E}"/>
          </ac:spMkLst>
        </pc:spChg>
      </pc:sldChg>
      <pc:sldChg chg="delSp modSp add">
        <pc:chgData name="Jan Fitzpatrick" userId="d1b284ec-d1dd-4765-b823-b34899491c26" providerId="ADAL" clId="{75FC8D38-F23B-4298-96B9-0AB0F1C5A22F}" dt="2018-11-22T14:34:10.265" v="1497" actId="208"/>
        <pc:sldMkLst>
          <pc:docMk/>
          <pc:sldMk cId="3222874590" sldId="405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3222874590" sldId="405"/>
            <ac:spMk id="7" creationId="{84B107DC-B90C-4A45-B422-BA8DE29C2552}"/>
          </ac:spMkLst>
        </pc:spChg>
        <pc:spChg chg="mod topLvl">
          <ac:chgData name="Jan Fitzpatrick" userId="d1b284ec-d1dd-4765-b823-b34899491c26" providerId="ADAL" clId="{75FC8D38-F23B-4298-96B9-0AB0F1C5A22F}" dt="2018-11-20T13:11:21.702" v="1126" actId="165"/>
          <ac:spMkLst>
            <pc:docMk/>
            <pc:sldMk cId="3222874590" sldId="405"/>
            <ac:spMk id="9" creationId="{F3D563ED-B322-41D5-9E88-9AF98059BFBB}"/>
          </ac:spMkLst>
        </pc:spChg>
        <pc:spChg chg="mod topLvl">
          <ac:chgData name="Jan Fitzpatrick" userId="d1b284ec-d1dd-4765-b823-b34899491c26" providerId="ADAL" clId="{75FC8D38-F23B-4298-96B9-0AB0F1C5A22F}" dt="2018-11-20T13:11:30.289" v="1128" actId="207"/>
          <ac:spMkLst>
            <pc:docMk/>
            <pc:sldMk cId="3222874590" sldId="405"/>
            <ac:spMk id="10" creationId="{FE59C448-8ED6-4D05-AF3B-27FD8E00F05D}"/>
          </ac:spMkLst>
        </pc:spChg>
        <pc:spChg chg="mod topLvl">
          <ac:chgData name="Jan Fitzpatrick" userId="d1b284ec-d1dd-4765-b823-b34899491c26" providerId="ADAL" clId="{75FC8D38-F23B-4298-96B9-0AB0F1C5A22F}" dt="2018-11-20T13:11:21.702" v="1126" actId="165"/>
          <ac:spMkLst>
            <pc:docMk/>
            <pc:sldMk cId="3222874590" sldId="405"/>
            <ac:spMk id="11" creationId="{39B9D20C-4D7D-428B-B291-7E43A16164D5}"/>
          </ac:spMkLst>
        </pc:spChg>
        <pc:spChg chg="mod topLvl">
          <ac:chgData name="Jan Fitzpatrick" userId="d1b284ec-d1dd-4765-b823-b34899491c26" providerId="ADAL" clId="{75FC8D38-F23B-4298-96B9-0AB0F1C5A22F}" dt="2018-11-20T13:11:21.702" v="1126" actId="165"/>
          <ac:spMkLst>
            <pc:docMk/>
            <pc:sldMk cId="3222874590" sldId="405"/>
            <ac:spMk id="12" creationId="{C5E3C885-1865-42A7-98A5-75AF6F7D5CA9}"/>
          </ac:spMkLst>
        </pc:spChg>
        <pc:spChg chg="mod">
          <ac:chgData name="Jan Fitzpatrick" userId="d1b284ec-d1dd-4765-b823-b34899491c26" providerId="ADAL" clId="{75FC8D38-F23B-4298-96B9-0AB0F1C5A22F}" dt="2018-11-22T14:34:10.265" v="1497" actId="208"/>
          <ac:spMkLst>
            <pc:docMk/>
            <pc:sldMk cId="3222874590" sldId="405"/>
            <ac:spMk id="13" creationId="{23B260C4-D476-48ED-B0FA-05219C4CFC70}"/>
          </ac:spMkLst>
        </pc:spChg>
        <pc:spChg chg="mod">
          <ac:chgData name="Jan Fitzpatrick" userId="d1b284ec-d1dd-4765-b823-b34899491c26" providerId="ADAL" clId="{75FC8D38-F23B-4298-96B9-0AB0F1C5A22F}" dt="2018-11-22T14:34:10.265" v="1497" actId="208"/>
          <ac:spMkLst>
            <pc:docMk/>
            <pc:sldMk cId="3222874590" sldId="405"/>
            <ac:spMk id="14" creationId="{ED926138-F4A0-4829-B651-6161AC2EC4E1}"/>
          </ac:spMkLst>
        </pc:spChg>
        <pc:spChg chg="mod">
          <ac:chgData name="Jan Fitzpatrick" userId="d1b284ec-d1dd-4765-b823-b34899491c26" providerId="ADAL" clId="{75FC8D38-F23B-4298-96B9-0AB0F1C5A22F}" dt="2018-11-22T14:30:04.074" v="1490" actId="1582"/>
          <ac:spMkLst>
            <pc:docMk/>
            <pc:sldMk cId="3222874590" sldId="405"/>
            <ac:spMk id="15" creationId="{C9450BBE-8EBD-4536-B4C2-91F858DA0D00}"/>
          </ac:spMkLst>
        </pc:spChg>
        <pc:spChg chg="mod">
          <ac:chgData name="Jan Fitzpatrick" userId="d1b284ec-d1dd-4765-b823-b34899491c26" providerId="ADAL" clId="{75FC8D38-F23B-4298-96B9-0AB0F1C5A22F}" dt="2018-11-22T14:34:10.265" v="1497" actId="208"/>
          <ac:spMkLst>
            <pc:docMk/>
            <pc:sldMk cId="3222874590" sldId="405"/>
            <ac:spMk id="16" creationId="{CFDC92A0-B8E0-4510-877F-F8D4C348102A}"/>
          </ac:spMkLst>
        </pc:spChg>
        <pc:grpChg chg="del">
          <ac:chgData name="Jan Fitzpatrick" userId="d1b284ec-d1dd-4765-b823-b34899491c26" providerId="ADAL" clId="{75FC8D38-F23B-4298-96B9-0AB0F1C5A22F}" dt="2018-11-20T13:11:21.702" v="1126" actId="165"/>
          <ac:grpSpMkLst>
            <pc:docMk/>
            <pc:sldMk cId="3222874590" sldId="405"/>
            <ac:grpSpMk id="6" creationId="{558FEA65-DCD9-440A-9ABC-CF20BB43A9B0}"/>
          </ac:grpSpMkLst>
        </pc:grpChg>
      </pc:sldChg>
      <pc:sldChg chg="modSp add">
        <pc:chgData name="Jan Fitzpatrick" userId="d1b284ec-d1dd-4765-b823-b34899491c26" providerId="ADAL" clId="{75FC8D38-F23B-4298-96B9-0AB0F1C5A22F}" dt="2018-11-22T14:34:01.779" v="1496" actId="208"/>
        <pc:sldMkLst>
          <pc:docMk/>
          <pc:sldMk cId="18010922" sldId="406"/>
        </pc:sldMkLst>
        <pc:spChg chg="mod">
          <ac:chgData name="Jan Fitzpatrick" userId="d1b284ec-d1dd-4765-b823-b34899491c26" providerId="ADAL" clId="{75FC8D38-F23B-4298-96B9-0AB0F1C5A22F}" dt="2018-11-22T14:20:05.200" v="1378"/>
          <ac:spMkLst>
            <pc:docMk/>
            <pc:sldMk cId="18010922" sldId="406"/>
            <ac:spMk id="7" creationId="{84B107DC-B90C-4A45-B422-BA8DE29C2552}"/>
          </ac:spMkLst>
        </pc:spChg>
        <pc:spChg chg="mod">
          <ac:chgData name="Jan Fitzpatrick" userId="d1b284ec-d1dd-4765-b823-b34899491c26" providerId="ADAL" clId="{75FC8D38-F23B-4298-96B9-0AB0F1C5A22F}" dt="2018-11-22T14:34:01.779" v="1496" actId="208"/>
          <ac:spMkLst>
            <pc:docMk/>
            <pc:sldMk cId="18010922" sldId="406"/>
            <ac:spMk id="13" creationId="{23B260C4-D476-48ED-B0FA-05219C4CFC70}"/>
          </ac:spMkLst>
        </pc:spChg>
        <pc:spChg chg="mod">
          <ac:chgData name="Jan Fitzpatrick" userId="d1b284ec-d1dd-4765-b823-b34899491c26" providerId="ADAL" clId="{75FC8D38-F23B-4298-96B9-0AB0F1C5A22F}" dt="2018-11-22T14:34:01.779" v="1496" actId="208"/>
          <ac:spMkLst>
            <pc:docMk/>
            <pc:sldMk cId="18010922" sldId="406"/>
            <ac:spMk id="14" creationId="{ED926138-F4A0-4829-B651-6161AC2EC4E1}"/>
          </ac:spMkLst>
        </pc:spChg>
        <pc:spChg chg="mod">
          <ac:chgData name="Jan Fitzpatrick" userId="d1b284ec-d1dd-4765-b823-b34899491c26" providerId="ADAL" clId="{75FC8D38-F23B-4298-96B9-0AB0F1C5A22F}" dt="2018-11-22T14:29:16.680" v="1483" actId="1582"/>
          <ac:spMkLst>
            <pc:docMk/>
            <pc:sldMk cId="18010922" sldId="406"/>
            <ac:spMk id="15" creationId="{C9450BBE-8EBD-4536-B4C2-91F858DA0D00}"/>
          </ac:spMkLst>
        </pc:spChg>
        <pc:spChg chg="mod">
          <ac:chgData name="Jan Fitzpatrick" userId="d1b284ec-d1dd-4765-b823-b34899491c26" providerId="ADAL" clId="{75FC8D38-F23B-4298-96B9-0AB0F1C5A22F}" dt="2018-11-22T14:34:01.779" v="1496" actId="208"/>
          <ac:spMkLst>
            <pc:docMk/>
            <pc:sldMk cId="18010922" sldId="406"/>
            <ac:spMk id="16" creationId="{CFDC92A0-B8E0-4510-877F-F8D4C348102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27814" y="6454317"/>
            <a:ext cx="1231337" cy="403587"/>
            <a:chOff x="36360" y="6454317"/>
            <a:chExt cx="1231337" cy="403587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36360" y="6688627"/>
              <a:ext cx="123133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altLang="en-US" sz="500" b="1" dirty="0">
                  <a:latin typeface="Century Gothic" panose="020B0502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– Spring Block 1 – Decimals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1: Three Decimal Places</a:t>
            </a:r>
            <a:endParaRPr lang="en-GB" sz="1400" dirty="0">
              <a:solidFill>
                <a:prstClr val="black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create the greatest and smallest number possible.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EA035-198C-7A4A-9B4A-5CCD0448A302}"/>
              </a:ext>
            </a:extLst>
          </p:cNvPr>
          <p:cNvGrpSpPr/>
          <p:nvPr/>
        </p:nvGrpSpPr>
        <p:grpSpPr>
          <a:xfrm>
            <a:off x="1784667" y="2073295"/>
            <a:ext cx="5574666" cy="1227714"/>
            <a:chOff x="384310" y="7177132"/>
            <a:chExt cx="2860685" cy="693013"/>
          </a:xfrm>
          <a:solidFill>
            <a:schemeClr val="bg1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66D83A7-ABE7-BD4A-BA6E-8CF0A98EE3F1}"/>
                </a:ext>
              </a:extLst>
            </p:cNvPr>
            <p:cNvSpPr/>
            <p:nvPr/>
          </p:nvSpPr>
          <p:spPr>
            <a:xfrm>
              <a:off x="384310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86ECF0D-098D-E84F-B9EE-01563B5D6E87}"/>
                </a:ext>
              </a:extLst>
            </p:cNvPr>
            <p:cNvSpPr/>
            <p:nvPr/>
          </p:nvSpPr>
          <p:spPr>
            <a:xfrm>
              <a:off x="980709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821CFA-5F08-5A4C-AEB1-7BC8E0E27456}"/>
                </a:ext>
              </a:extLst>
            </p:cNvPr>
            <p:cNvSpPr/>
            <p:nvPr/>
          </p:nvSpPr>
          <p:spPr>
            <a:xfrm>
              <a:off x="1577108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5F6EF22-A323-5148-8884-58CFE30B7C79}"/>
                </a:ext>
              </a:extLst>
            </p:cNvPr>
            <p:cNvSpPr/>
            <p:nvPr/>
          </p:nvSpPr>
          <p:spPr>
            <a:xfrm>
              <a:off x="2173507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7CA7377-B931-8E45-8E2B-119C770F5271}"/>
                </a:ext>
              </a:extLst>
            </p:cNvPr>
            <p:cNvSpPr/>
            <p:nvPr/>
          </p:nvSpPr>
          <p:spPr>
            <a:xfrm>
              <a:off x="2769905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C9188DE-3E2E-7443-9371-41221B968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742120"/>
              </p:ext>
            </p:extLst>
          </p:nvPr>
        </p:nvGraphicFramePr>
        <p:xfrm>
          <a:off x="493392" y="3730679"/>
          <a:ext cx="8157215" cy="2169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443">
                  <a:extLst>
                    <a:ext uri="{9D8B030D-6E8A-4147-A177-3AD203B41FA5}">
                      <a16:colId xmlns:a16="http://schemas.microsoft.com/office/drawing/2014/main" val="1421175033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3272144074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4183471756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1911554009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2972650833"/>
                    </a:ext>
                  </a:extLst>
                </a:gridCol>
              </a:tblGrid>
              <a:tr h="43157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Tenths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Hundredths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Thousandths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4526"/>
                  </a:ext>
                </a:extLst>
              </a:tr>
              <a:tr h="1737713">
                <a:tc>
                  <a:txBody>
                    <a:bodyPr/>
                    <a:lstStyle/>
                    <a:p>
                      <a:pPr algn="ctr"/>
                      <a:endParaRPr lang="en-US" sz="5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4900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9189B0D2-5115-1048-9A0D-AC02A41341C9}"/>
              </a:ext>
            </a:extLst>
          </p:cNvPr>
          <p:cNvGrpSpPr/>
          <p:nvPr/>
        </p:nvGrpSpPr>
        <p:grpSpPr>
          <a:xfrm>
            <a:off x="3674363" y="3948835"/>
            <a:ext cx="148219" cy="1614142"/>
            <a:chOff x="2928346" y="3494882"/>
            <a:chExt cx="148219" cy="1614142"/>
          </a:xfrm>
          <a:solidFill>
            <a:schemeClr val="tx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769CBB-AAFF-D94D-B5B9-A787999C0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346" y="3494882"/>
              <a:ext cx="145325" cy="145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17D1649-BE58-B74E-A4A4-8938407EC85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565" y="4965024"/>
              <a:ext cx="144000" cy="144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17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create the greatest and smallest number possible.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EA035-198C-7A4A-9B4A-5CCD0448A302}"/>
              </a:ext>
            </a:extLst>
          </p:cNvPr>
          <p:cNvGrpSpPr/>
          <p:nvPr/>
        </p:nvGrpSpPr>
        <p:grpSpPr>
          <a:xfrm>
            <a:off x="1784667" y="2073295"/>
            <a:ext cx="5574666" cy="1227714"/>
            <a:chOff x="384310" y="7177132"/>
            <a:chExt cx="2860685" cy="693013"/>
          </a:xfrm>
          <a:solidFill>
            <a:schemeClr val="bg1"/>
          </a:solidFill>
        </p:grpSpPr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66D83A7-ABE7-BD4A-BA6E-8CF0A98EE3F1}"/>
                </a:ext>
              </a:extLst>
            </p:cNvPr>
            <p:cNvSpPr/>
            <p:nvPr/>
          </p:nvSpPr>
          <p:spPr>
            <a:xfrm>
              <a:off x="384310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86ECF0D-098D-E84F-B9EE-01563B5D6E87}"/>
                </a:ext>
              </a:extLst>
            </p:cNvPr>
            <p:cNvSpPr/>
            <p:nvPr/>
          </p:nvSpPr>
          <p:spPr>
            <a:xfrm>
              <a:off x="980709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821CFA-5F08-5A4C-AEB1-7BC8E0E27456}"/>
                </a:ext>
              </a:extLst>
            </p:cNvPr>
            <p:cNvSpPr/>
            <p:nvPr/>
          </p:nvSpPr>
          <p:spPr>
            <a:xfrm>
              <a:off x="1577108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5F6EF22-A323-5148-8884-58CFE30B7C79}"/>
                </a:ext>
              </a:extLst>
            </p:cNvPr>
            <p:cNvSpPr/>
            <p:nvPr/>
          </p:nvSpPr>
          <p:spPr>
            <a:xfrm>
              <a:off x="2173507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6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7CA7377-B931-8E45-8E2B-119C770F5271}"/>
                </a:ext>
              </a:extLst>
            </p:cNvPr>
            <p:cNvSpPr/>
            <p:nvPr/>
          </p:nvSpPr>
          <p:spPr>
            <a:xfrm>
              <a:off x="2769905" y="7177132"/>
              <a:ext cx="475090" cy="693013"/>
            </a:xfrm>
            <a:prstGeom prst="roundRect">
              <a:avLst/>
            </a:prstGeom>
            <a:grp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C9188DE-3E2E-7443-9371-41221B968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184466"/>
              </p:ext>
            </p:extLst>
          </p:nvPr>
        </p:nvGraphicFramePr>
        <p:xfrm>
          <a:off x="493392" y="3730679"/>
          <a:ext cx="8157215" cy="21692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443">
                  <a:extLst>
                    <a:ext uri="{9D8B030D-6E8A-4147-A177-3AD203B41FA5}">
                      <a16:colId xmlns:a16="http://schemas.microsoft.com/office/drawing/2014/main" val="1421175033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3272144074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4183471756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1911554009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2972650833"/>
                    </a:ext>
                  </a:extLst>
                </a:gridCol>
              </a:tblGrid>
              <a:tr h="431570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Tenths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Hundredths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latin typeface="Century Gothic" panose="020B0502020202020204" pitchFamily="34" charset="0"/>
                        </a:rPr>
                        <a:t>Thousandths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4526"/>
                  </a:ext>
                </a:extLst>
              </a:tr>
              <a:tr h="868857"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4900"/>
                  </a:ext>
                </a:extLst>
              </a:tr>
              <a:tr h="868857"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979889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85769CBB-AAFF-D94D-B5B9-A787999C09AB}"/>
              </a:ext>
            </a:extLst>
          </p:cNvPr>
          <p:cNvSpPr>
            <a:spLocks noChangeAspect="1"/>
          </p:cNvSpPr>
          <p:nvPr/>
        </p:nvSpPr>
        <p:spPr>
          <a:xfrm>
            <a:off x="3674363" y="3948835"/>
            <a:ext cx="145325" cy="1453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17D1649-BE58-B74E-A4A4-8938407EC851}"/>
              </a:ext>
            </a:extLst>
          </p:cNvPr>
          <p:cNvSpPr>
            <a:spLocks noChangeAspect="1"/>
          </p:cNvSpPr>
          <p:nvPr/>
        </p:nvSpPr>
        <p:spPr>
          <a:xfrm>
            <a:off x="3678582" y="5418977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29DCE0-D8F1-4DFD-86AF-951D703D0F0B}"/>
              </a:ext>
            </a:extLst>
          </p:cNvPr>
          <p:cNvSpPr>
            <a:spLocks noChangeAspect="1"/>
          </p:cNvSpPr>
          <p:nvPr/>
        </p:nvSpPr>
        <p:spPr>
          <a:xfrm>
            <a:off x="3675688" y="4553826"/>
            <a:ext cx="144000" cy="144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47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numbers into the table.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there any empty boxes? Explain why.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D3995-AD44-4F52-AD25-259ECAA660E7}"/>
              </a:ext>
            </a:extLst>
          </p:cNvPr>
          <p:cNvGrpSpPr/>
          <p:nvPr/>
        </p:nvGrpSpPr>
        <p:grpSpPr>
          <a:xfrm>
            <a:off x="1741122" y="1381138"/>
            <a:ext cx="5661756" cy="677495"/>
            <a:chOff x="1587988" y="1609738"/>
            <a:chExt cx="5661756" cy="677495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8D5A4394-D911-4F5E-9F32-EDFECB8F7992}"/>
                </a:ext>
              </a:extLst>
            </p:cNvPr>
            <p:cNvSpPr/>
            <p:nvPr/>
          </p:nvSpPr>
          <p:spPr>
            <a:xfrm>
              <a:off x="1587988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8.293</a:t>
              </a:r>
            </a:p>
          </p:txBody>
        </p:sp>
        <p:sp>
          <p:nvSpPr>
            <p:cNvPr id="9" name="Rounded Rectangle 20">
              <a:extLst>
                <a:ext uri="{FF2B5EF4-FFF2-40B4-BE49-F238E27FC236}">
                  <a16:creationId xmlns:a16="http://schemas.microsoft.com/office/drawing/2014/main" id="{37792425-8575-4F0E-96D6-92962D80750D}"/>
                </a:ext>
              </a:extLst>
            </p:cNvPr>
            <p:cNvSpPr/>
            <p:nvPr/>
          </p:nvSpPr>
          <p:spPr>
            <a:xfrm>
              <a:off x="3059174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8.586</a:t>
              </a:r>
            </a:p>
          </p:txBody>
        </p:sp>
        <p:sp>
          <p:nvSpPr>
            <p:cNvPr id="10" name="Rounded Rectangle 24">
              <a:extLst>
                <a:ext uri="{FF2B5EF4-FFF2-40B4-BE49-F238E27FC236}">
                  <a16:creationId xmlns:a16="http://schemas.microsoft.com/office/drawing/2014/main" id="{A996504A-447D-4103-8FE5-A2989E09A8AE}"/>
                </a:ext>
              </a:extLst>
            </p:cNvPr>
            <p:cNvSpPr/>
            <p:nvPr/>
          </p:nvSpPr>
          <p:spPr>
            <a:xfrm>
              <a:off x="4530360" y="1610971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8.219</a:t>
              </a:r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9BF29CD2-7428-4E25-905E-C444F7BDC31F}"/>
                </a:ext>
              </a:extLst>
            </p:cNvPr>
            <p:cNvSpPr/>
            <p:nvPr/>
          </p:nvSpPr>
          <p:spPr>
            <a:xfrm>
              <a:off x="6001547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8.189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C0FEA8-69CB-4474-8CFA-1744A74C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504620"/>
              </p:ext>
            </p:extLst>
          </p:nvPr>
        </p:nvGraphicFramePr>
        <p:xfrm>
          <a:off x="1741122" y="2347492"/>
          <a:ext cx="5661754" cy="1892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920">
                  <a:extLst>
                    <a:ext uri="{9D8B030D-6E8A-4147-A177-3AD203B41FA5}">
                      <a16:colId xmlns:a16="http://schemas.microsoft.com/office/drawing/2014/main" val="3093611835"/>
                    </a:ext>
                  </a:extLst>
                </a:gridCol>
                <a:gridCol w="1300417">
                  <a:extLst>
                    <a:ext uri="{9D8B030D-6E8A-4147-A177-3AD203B41FA5}">
                      <a16:colId xmlns:a16="http://schemas.microsoft.com/office/drawing/2014/main" val="2148624"/>
                    </a:ext>
                  </a:extLst>
                </a:gridCol>
                <a:gridCol w="1300417">
                  <a:extLst>
                    <a:ext uri="{9D8B030D-6E8A-4147-A177-3AD203B41FA5}">
                      <a16:colId xmlns:a16="http://schemas.microsoft.com/office/drawing/2014/main" val="3311470373"/>
                    </a:ext>
                  </a:extLst>
                </a:gridCol>
              </a:tblGrid>
              <a:tr h="574424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Century Gothic" panose="020B0502020202020204" pitchFamily="34" charset="0"/>
                        </a:rPr>
                        <a:t>&gt; 8.291</a:t>
                      </a:r>
                    </a:p>
                  </a:txBody>
                  <a:tcPr marL="141638" marR="141638" marT="70819" marB="70819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Century Gothic" panose="020B0502020202020204" pitchFamily="34" charset="0"/>
                        </a:rPr>
                        <a:t>&lt; 8.291</a:t>
                      </a:r>
                    </a:p>
                  </a:txBody>
                  <a:tcPr marL="141638" marR="141638" marT="70819" marB="70819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03798"/>
                  </a:ext>
                </a:extLst>
              </a:tr>
              <a:tr h="658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value &gt; 7 in thousandths column</a:t>
                      </a: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36447"/>
                  </a:ext>
                </a:extLst>
              </a:tr>
              <a:tr h="658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value &lt; 7 in thousandths column</a:t>
                      </a: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2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14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numbers into the table.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there any empty boxes? Explain why.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two empty boxes because…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D3995-AD44-4F52-AD25-259ECAA660E7}"/>
              </a:ext>
            </a:extLst>
          </p:cNvPr>
          <p:cNvGrpSpPr/>
          <p:nvPr/>
        </p:nvGrpSpPr>
        <p:grpSpPr>
          <a:xfrm>
            <a:off x="1741122" y="1381138"/>
            <a:ext cx="5661756" cy="677495"/>
            <a:chOff x="1587988" y="1609738"/>
            <a:chExt cx="5661756" cy="677495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8D5A4394-D911-4F5E-9F32-EDFECB8F7992}"/>
                </a:ext>
              </a:extLst>
            </p:cNvPr>
            <p:cNvSpPr/>
            <p:nvPr/>
          </p:nvSpPr>
          <p:spPr>
            <a:xfrm>
              <a:off x="1587988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8.293</a:t>
              </a:r>
            </a:p>
          </p:txBody>
        </p:sp>
        <p:sp>
          <p:nvSpPr>
            <p:cNvPr id="9" name="Rounded Rectangle 20">
              <a:extLst>
                <a:ext uri="{FF2B5EF4-FFF2-40B4-BE49-F238E27FC236}">
                  <a16:creationId xmlns:a16="http://schemas.microsoft.com/office/drawing/2014/main" id="{37792425-8575-4F0E-96D6-92962D80750D}"/>
                </a:ext>
              </a:extLst>
            </p:cNvPr>
            <p:cNvSpPr/>
            <p:nvPr/>
          </p:nvSpPr>
          <p:spPr>
            <a:xfrm>
              <a:off x="3059174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8.586</a:t>
              </a:r>
            </a:p>
          </p:txBody>
        </p:sp>
        <p:sp>
          <p:nvSpPr>
            <p:cNvPr id="10" name="Rounded Rectangle 24">
              <a:extLst>
                <a:ext uri="{FF2B5EF4-FFF2-40B4-BE49-F238E27FC236}">
                  <a16:creationId xmlns:a16="http://schemas.microsoft.com/office/drawing/2014/main" id="{A996504A-447D-4103-8FE5-A2989E09A8AE}"/>
                </a:ext>
              </a:extLst>
            </p:cNvPr>
            <p:cNvSpPr/>
            <p:nvPr/>
          </p:nvSpPr>
          <p:spPr>
            <a:xfrm>
              <a:off x="4530360" y="1610971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8.219</a:t>
              </a:r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9BF29CD2-7428-4E25-905E-C444F7BDC31F}"/>
                </a:ext>
              </a:extLst>
            </p:cNvPr>
            <p:cNvSpPr/>
            <p:nvPr/>
          </p:nvSpPr>
          <p:spPr>
            <a:xfrm>
              <a:off x="6001547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8.189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C0FEA8-69CB-4474-8CFA-1744A74C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066241"/>
              </p:ext>
            </p:extLst>
          </p:nvPr>
        </p:nvGraphicFramePr>
        <p:xfrm>
          <a:off x="1741122" y="2347492"/>
          <a:ext cx="5661754" cy="18920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920">
                  <a:extLst>
                    <a:ext uri="{9D8B030D-6E8A-4147-A177-3AD203B41FA5}">
                      <a16:colId xmlns:a16="http://schemas.microsoft.com/office/drawing/2014/main" val="3093611835"/>
                    </a:ext>
                  </a:extLst>
                </a:gridCol>
                <a:gridCol w="1300417">
                  <a:extLst>
                    <a:ext uri="{9D8B030D-6E8A-4147-A177-3AD203B41FA5}">
                      <a16:colId xmlns:a16="http://schemas.microsoft.com/office/drawing/2014/main" val="2148624"/>
                    </a:ext>
                  </a:extLst>
                </a:gridCol>
                <a:gridCol w="1300417">
                  <a:extLst>
                    <a:ext uri="{9D8B030D-6E8A-4147-A177-3AD203B41FA5}">
                      <a16:colId xmlns:a16="http://schemas.microsoft.com/office/drawing/2014/main" val="3311470373"/>
                    </a:ext>
                  </a:extLst>
                </a:gridCol>
              </a:tblGrid>
              <a:tr h="574424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Century Gothic" panose="020B0502020202020204" pitchFamily="34" charset="0"/>
                        </a:rPr>
                        <a:t>&gt; 8.291</a:t>
                      </a:r>
                    </a:p>
                  </a:txBody>
                  <a:tcPr marL="141638" marR="141638" marT="70819" marB="70819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Century Gothic" panose="020B0502020202020204" pitchFamily="34" charset="0"/>
                        </a:rPr>
                        <a:t>&lt; 8.291</a:t>
                      </a:r>
                    </a:p>
                  </a:txBody>
                  <a:tcPr marL="141638" marR="141638" marT="70819" marB="70819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03798"/>
                  </a:ext>
                </a:extLst>
              </a:tr>
              <a:tr h="658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value &gt; 7 in thousandths column</a:t>
                      </a: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36447"/>
                  </a:ext>
                </a:extLst>
              </a:tr>
              <a:tr h="65880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value &lt; 7 in thousandths column</a:t>
                      </a: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2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917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Sort the numbers into the table.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there any empty boxes? Explain why.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two empty boxes because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there are no numbers with a value &gt; 7 in  the thousandths column that are &gt; 8.291, and no numbers with a value of &lt; 7 in the thousandths column that are &lt; 8.291.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D3995-AD44-4F52-AD25-259ECAA660E7}"/>
              </a:ext>
            </a:extLst>
          </p:cNvPr>
          <p:cNvGrpSpPr/>
          <p:nvPr/>
        </p:nvGrpSpPr>
        <p:grpSpPr>
          <a:xfrm>
            <a:off x="1741122" y="1381138"/>
            <a:ext cx="5661756" cy="677495"/>
            <a:chOff x="1587988" y="1609738"/>
            <a:chExt cx="5661756" cy="677495"/>
          </a:xfrm>
        </p:grpSpPr>
        <p:sp>
          <p:nvSpPr>
            <p:cNvPr id="6" name="Rounded Rectangle 2">
              <a:extLst>
                <a:ext uri="{FF2B5EF4-FFF2-40B4-BE49-F238E27FC236}">
                  <a16:creationId xmlns:a16="http://schemas.microsoft.com/office/drawing/2014/main" id="{8D5A4394-D911-4F5E-9F32-EDFECB8F7992}"/>
                </a:ext>
              </a:extLst>
            </p:cNvPr>
            <p:cNvSpPr/>
            <p:nvPr/>
          </p:nvSpPr>
          <p:spPr>
            <a:xfrm>
              <a:off x="1587988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8.293</a:t>
              </a:r>
            </a:p>
          </p:txBody>
        </p:sp>
        <p:sp>
          <p:nvSpPr>
            <p:cNvPr id="9" name="Rounded Rectangle 20">
              <a:extLst>
                <a:ext uri="{FF2B5EF4-FFF2-40B4-BE49-F238E27FC236}">
                  <a16:creationId xmlns:a16="http://schemas.microsoft.com/office/drawing/2014/main" id="{37792425-8575-4F0E-96D6-92962D80750D}"/>
                </a:ext>
              </a:extLst>
            </p:cNvPr>
            <p:cNvSpPr/>
            <p:nvPr/>
          </p:nvSpPr>
          <p:spPr>
            <a:xfrm>
              <a:off x="3059174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8.586</a:t>
              </a:r>
            </a:p>
          </p:txBody>
        </p:sp>
        <p:sp>
          <p:nvSpPr>
            <p:cNvPr id="10" name="Rounded Rectangle 24">
              <a:extLst>
                <a:ext uri="{FF2B5EF4-FFF2-40B4-BE49-F238E27FC236}">
                  <a16:creationId xmlns:a16="http://schemas.microsoft.com/office/drawing/2014/main" id="{A996504A-447D-4103-8FE5-A2989E09A8AE}"/>
                </a:ext>
              </a:extLst>
            </p:cNvPr>
            <p:cNvSpPr/>
            <p:nvPr/>
          </p:nvSpPr>
          <p:spPr>
            <a:xfrm>
              <a:off x="4530360" y="1610971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8.219</a:t>
              </a:r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9BF29CD2-7428-4E25-905E-C444F7BDC31F}"/>
                </a:ext>
              </a:extLst>
            </p:cNvPr>
            <p:cNvSpPr/>
            <p:nvPr/>
          </p:nvSpPr>
          <p:spPr>
            <a:xfrm>
              <a:off x="6001547" y="1609738"/>
              <a:ext cx="1248197" cy="67626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8.189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C0FEA8-69CB-4474-8CFA-1744A74C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059908"/>
              </p:ext>
            </p:extLst>
          </p:nvPr>
        </p:nvGraphicFramePr>
        <p:xfrm>
          <a:off x="1741122" y="2347492"/>
          <a:ext cx="5661754" cy="1894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0920">
                  <a:extLst>
                    <a:ext uri="{9D8B030D-6E8A-4147-A177-3AD203B41FA5}">
                      <a16:colId xmlns:a16="http://schemas.microsoft.com/office/drawing/2014/main" val="3093611835"/>
                    </a:ext>
                  </a:extLst>
                </a:gridCol>
                <a:gridCol w="1300417">
                  <a:extLst>
                    <a:ext uri="{9D8B030D-6E8A-4147-A177-3AD203B41FA5}">
                      <a16:colId xmlns:a16="http://schemas.microsoft.com/office/drawing/2014/main" val="2148624"/>
                    </a:ext>
                  </a:extLst>
                </a:gridCol>
                <a:gridCol w="1300417">
                  <a:extLst>
                    <a:ext uri="{9D8B030D-6E8A-4147-A177-3AD203B41FA5}">
                      <a16:colId xmlns:a16="http://schemas.microsoft.com/office/drawing/2014/main" val="3311470373"/>
                    </a:ext>
                  </a:extLst>
                </a:gridCol>
              </a:tblGrid>
              <a:tr h="574424"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Century Gothic" panose="020B0502020202020204" pitchFamily="34" charset="0"/>
                        </a:rPr>
                        <a:t>&gt; 8.291</a:t>
                      </a:r>
                    </a:p>
                  </a:txBody>
                  <a:tcPr marL="141638" marR="141638" marT="70819" marB="70819" anchor="ctr"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latin typeface="Century Gothic" panose="020B0502020202020204" pitchFamily="34" charset="0"/>
                        </a:rPr>
                        <a:t>&lt; 8.291</a:t>
                      </a:r>
                    </a:p>
                  </a:txBody>
                  <a:tcPr marL="141638" marR="141638" marT="70819" marB="70819" anchor="ctr"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03798"/>
                  </a:ext>
                </a:extLst>
              </a:tr>
              <a:tr h="64611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value &gt; 7 in thousandths column</a:t>
                      </a: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8.219</a:t>
                      </a:r>
                    </a:p>
                    <a:p>
                      <a:pPr algn="ctr"/>
                      <a:r>
                        <a:rPr lang="en-US" sz="1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8.189</a:t>
                      </a: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36447"/>
                  </a:ext>
                </a:extLst>
              </a:tr>
              <a:tr h="646118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entury Gothic" panose="020B0502020202020204" pitchFamily="34" charset="0"/>
                        </a:rPr>
                        <a:t>value &lt; 7 in thousandths column</a:t>
                      </a:r>
                    </a:p>
                  </a:txBody>
                  <a:tcPr marL="141638" marR="141638" marT="70819" marB="70819"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8.293</a:t>
                      </a:r>
                    </a:p>
                    <a:p>
                      <a:pPr algn="ctr"/>
                      <a:r>
                        <a:rPr lang="en-US" sz="17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8.586</a:t>
                      </a: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700" b="1" i="0" dirty="0">
                        <a:latin typeface="Century Gothic" panose="020B0502020202020204" pitchFamily="34" charset="0"/>
                      </a:endParaRPr>
                    </a:p>
                  </a:txBody>
                  <a:tcPr marL="141638" marR="141638" marT="70819" marB="708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92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85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D55E4-DF48-4C08-AD5E-8332F3307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8DE7C-B888-4B36-AAEA-0ED37C0BCE1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Barney is thinking of a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could Barney’s number be? Find eight possibilities.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1E76078E-7DF2-49DF-8C42-F2A445FB143A}"/>
              </a:ext>
            </a:extLst>
          </p:cNvPr>
          <p:cNvSpPr/>
          <p:nvPr/>
        </p:nvSpPr>
        <p:spPr>
          <a:xfrm>
            <a:off x="2669307" y="1572768"/>
            <a:ext cx="3805387" cy="2560320"/>
          </a:xfrm>
          <a:prstGeom prst="wedgeRoundRectCallout">
            <a:avLst>
              <a:gd name="adj1" fmla="val -68129"/>
              <a:gd name="adj2" fmla="val 2049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has 3 decimal places.</a:t>
            </a:r>
          </a:p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tenths digit is &gt;6.</a:t>
            </a:r>
          </a:p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between 7.69 and 7.75</a:t>
            </a:r>
          </a:p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hundredths digit is smaller than the thousandths digit.</a:t>
            </a:r>
          </a:p>
        </p:txBody>
      </p:sp>
    </p:spTree>
    <p:extLst>
      <p:ext uri="{BB962C8B-B14F-4D97-AF65-F5344CB8AC3E}">
        <p14:creationId xmlns:p14="http://schemas.microsoft.com/office/powerpoint/2010/main" val="255749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DD55E4-DF48-4C08-AD5E-8332F3307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8DE7C-B888-4B36-AAEA-0ED37C0BCE1B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Barney is thinking of a number.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What could Barney’s number be? Find eight possibilities.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Various possible answers, for example: </a:t>
            </a: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7.701, 7.702, 7.712, 7.703, 7.713, 7.723, 7.704, 7.714, 7.724, 7.734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3">
            <a:extLst>
              <a:ext uri="{FF2B5EF4-FFF2-40B4-BE49-F238E27FC236}">
                <a16:creationId xmlns:a16="http://schemas.microsoft.com/office/drawing/2014/main" id="{1E76078E-7DF2-49DF-8C42-F2A445FB143A}"/>
              </a:ext>
            </a:extLst>
          </p:cNvPr>
          <p:cNvSpPr/>
          <p:nvPr/>
        </p:nvSpPr>
        <p:spPr>
          <a:xfrm>
            <a:off x="2669307" y="1572768"/>
            <a:ext cx="3805387" cy="2560320"/>
          </a:xfrm>
          <a:prstGeom prst="wedgeRoundRectCallout">
            <a:avLst>
              <a:gd name="adj1" fmla="val -68129"/>
              <a:gd name="adj2" fmla="val 2049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has 3 decimal places.</a:t>
            </a:r>
          </a:p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tenths digit is &gt;6.</a:t>
            </a:r>
          </a:p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It is between 7.69 and 7.75</a:t>
            </a:r>
          </a:p>
          <a:p>
            <a:pPr algn="ctr"/>
            <a:endParaRPr lang="en-US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hundredths digit is smaller than the thousandths digit.</a:t>
            </a:r>
          </a:p>
        </p:txBody>
      </p:sp>
    </p:spTree>
    <p:extLst>
      <p:ext uri="{BB962C8B-B14F-4D97-AF65-F5344CB8AC3E}">
        <p14:creationId xmlns:p14="http://schemas.microsoft.com/office/powerpoint/2010/main" val="444879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the number in digits and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F3D563ED-B322-41D5-9E88-9AF98059BFBB}"/>
              </a:ext>
            </a:extLst>
          </p:cNvPr>
          <p:cNvSpPr/>
          <p:nvPr/>
        </p:nvSpPr>
        <p:spPr>
          <a:xfrm>
            <a:off x="2573941" y="1609446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5.055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FE59C448-8ED6-4D05-AF3B-27FD8E00F05D}"/>
              </a:ext>
            </a:extLst>
          </p:cNvPr>
          <p:cNvSpPr/>
          <p:nvPr/>
        </p:nvSpPr>
        <p:spPr>
          <a:xfrm>
            <a:off x="2573940" y="2894181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Five point five five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39B9D20C-4D7D-428B-B291-7E43A16164D5}"/>
              </a:ext>
            </a:extLst>
          </p:cNvPr>
          <p:cNvSpPr/>
          <p:nvPr/>
        </p:nvSpPr>
        <p:spPr>
          <a:xfrm>
            <a:off x="4627091" y="2899340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505 hundredths and 5 thousandths</a:t>
            </a: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C5E3C885-1865-42A7-98A5-75AF6F7D5CA9}"/>
              </a:ext>
            </a:extLst>
          </p:cNvPr>
          <p:cNvSpPr/>
          <p:nvPr/>
        </p:nvSpPr>
        <p:spPr>
          <a:xfrm>
            <a:off x="4650700" y="1606988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 ones, 5 hundredths and 5 thousandths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B260C4-D476-48ED-B0FA-05219C4CFC70}"/>
              </a:ext>
            </a:extLst>
          </p:cNvPr>
          <p:cNvSpPr>
            <a:spLocks noChangeAspect="1"/>
          </p:cNvSpPr>
          <p:nvPr/>
        </p:nvSpPr>
        <p:spPr>
          <a:xfrm>
            <a:off x="2434931" y="1513156"/>
            <a:ext cx="429120" cy="4291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926138-F4A0-4829-B651-6161AC2EC4E1}"/>
              </a:ext>
            </a:extLst>
          </p:cNvPr>
          <p:cNvSpPr>
            <a:spLocks noChangeAspect="1"/>
          </p:cNvSpPr>
          <p:nvPr/>
        </p:nvSpPr>
        <p:spPr>
          <a:xfrm>
            <a:off x="4522683" y="1501948"/>
            <a:ext cx="429120" cy="429120"/>
          </a:xfrm>
          <a:prstGeom prst="ellipse">
            <a:avLst/>
          </a:prstGeom>
          <a:solidFill>
            <a:schemeClr val="bg1"/>
          </a:solidFill>
          <a:ln w="19050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450BBE-8EBD-4536-B4C2-91F858DA0D00}"/>
              </a:ext>
            </a:extLst>
          </p:cNvPr>
          <p:cNvSpPr>
            <a:spLocks noChangeAspect="1"/>
          </p:cNvSpPr>
          <p:nvPr/>
        </p:nvSpPr>
        <p:spPr>
          <a:xfrm>
            <a:off x="2451202" y="2791460"/>
            <a:ext cx="390109" cy="39010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DC92A0-B8E0-4510-877F-F8D4C348102A}"/>
              </a:ext>
            </a:extLst>
          </p:cNvPr>
          <p:cNvSpPr>
            <a:spLocks noChangeAspect="1"/>
          </p:cNvSpPr>
          <p:nvPr/>
        </p:nvSpPr>
        <p:spPr>
          <a:xfrm>
            <a:off x="4511522" y="2780252"/>
            <a:ext cx="390109" cy="390109"/>
          </a:xfrm>
          <a:prstGeom prst="ellipse">
            <a:avLst/>
          </a:prstGeom>
          <a:solidFill>
            <a:schemeClr val="bg1"/>
          </a:solidFill>
          <a:ln w="19050"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54105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the number in digits and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 is the odd one out because…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F3D563ED-B322-41D5-9E88-9AF98059BFBB}"/>
              </a:ext>
            </a:extLst>
          </p:cNvPr>
          <p:cNvSpPr/>
          <p:nvPr/>
        </p:nvSpPr>
        <p:spPr>
          <a:xfrm>
            <a:off x="2573941" y="1609446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5.055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FE59C448-8ED6-4D05-AF3B-27FD8E00F05D}"/>
              </a:ext>
            </a:extLst>
          </p:cNvPr>
          <p:cNvSpPr/>
          <p:nvPr/>
        </p:nvSpPr>
        <p:spPr>
          <a:xfrm>
            <a:off x="2573940" y="2894181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Five point five five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39B9D20C-4D7D-428B-B291-7E43A16164D5}"/>
              </a:ext>
            </a:extLst>
          </p:cNvPr>
          <p:cNvSpPr/>
          <p:nvPr/>
        </p:nvSpPr>
        <p:spPr>
          <a:xfrm>
            <a:off x="4627091" y="2899340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505 hundredths and 5 thousandths</a:t>
            </a: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C5E3C885-1865-42A7-98A5-75AF6F7D5CA9}"/>
              </a:ext>
            </a:extLst>
          </p:cNvPr>
          <p:cNvSpPr/>
          <p:nvPr/>
        </p:nvSpPr>
        <p:spPr>
          <a:xfrm>
            <a:off x="4650700" y="1606988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 ones, 5 hundredths and 5 thousandths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B260C4-D476-48ED-B0FA-05219C4CFC70}"/>
              </a:ext>
            </a:extLst>
          </p:cNvPr>
          <p:cNvSpPr>
            <a:spLocks noChangeAspect="1"/>
          </p:cNvSpPr>
          <p:nvPr/>
        </p:nvSpPr>
        <p:spPr>
          <a:xfrm>
            <a:off x="2434931" y="1513156"/>
            <a:ext cx="429120" cy="4291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926138-F4A0-4829-B651-6161AC2EC4E1}"/>
              </a:ext>
            </a:extLst>
          </p:cNvPr>
          <p:cNvSpPr>
            <a:spLocks noChangeAspect="1"/>
          </p:cNvSpPr>
          <p:nvPr/>
        </p:nvSpPr>
        <p:spPr>
          <a:xfrm>
            <a:off x="4522683" y="1501948"/>
            <a:ext cx="429120" cy="4291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450BBE-8EBD-4536-B4C2-91F858DA0D00}"/>
              </a:ext>
            </a:extLst>
          </p:cNvPr>
          <p:cNvSpPr>
            <a:spLocks noChangeAspect="1"/>
          </p:cNvSpPr>
          <p:nvPr/>
        </p:nvSpPr>
        <p:spPr>
          <a:xfrm>
            <a:off x="2451202" y="2791460"/>
            <a:ext cx="390109" cy="390109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DC92A0-B8E0-4510-877F-F8D4C348102A}"/>
              </a:ext>
            </a:extLst>
          </p:cNvPr>
          <p:cNvSpPr>
            <a:spLocks noChangeAspect="1"/>
          </p:cNvSpPr>
          <p:nvPr/>
        </p:nvSpPr>
        <p:spPr>
          <a:xfrm>
            <a:off x="4511522" y="2780252"/>
            <a:ext cx="390109" cy="39010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010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is the odd one out?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Give the number in digits and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 is the odd one out because C = 5.55 and the others describe 5.055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26">
            <a:extLst>
              <a:ext uri="{FF2B5EF4-FFF2-40B4-BE49-F238E27FC236}">
                <a16:creationId xmlns:a16="http://schemas.microsoft.com/office/drawing/2014/main" id="{F3D563ED-B322-41D5-9E88-9AF98059BFBB}"/>
              </a:ext>
            </a:extLst>
          </p:cNvPr>
          <p:cNvSpPr/>
          <p:nvPr/>
        </p:nvSpPr>
        <p:spPr>
          <a:xfrm>
            <a:off x="2573941" y="1609446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5.055</a:t>
            </a:r>
          </a:p>
        </p:txBody>
      </p:sp>
      <p:sp>
        <p:nvSpPr>
          <p:cNvPr id="10" name="Rounded Rectangle 28">
            <a:extLst>
              <a:ext uri="{FF2B5EF4-FFF2-40B4-BE49-F238E27FC236}">
                <a16:creationId xmlns:a16="http://schemas.microsoft.com/office/drawing/2014/main" id="{FE59C448-8ED6-4D05-AF3B-27FD8E00F05D}"/>
              </a:ext>
            </a:extLst>
          </p:cNvPr>
          <p:cNvSpPr/>
          <p:nvPr/>
        </p:nvSpPr>
        <p:spPr>
          <a:xfrm>
            <a:off x="2573940" y="2894181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Five point five five</a:t>
            </a:r>
          </a:p>
        </p:txBody>
      </p:sp>
      <p:sp>
        <p:nvSpPr>
          <p:cNvPr id="11" name="Rounded Rectangle 29">
            <a:extLst>
              <a:ext uri="{FF2B5EF4-FFF2-40B4-BE49-F238E27FC236}">
                <a16:creationId xmlns:a16="http://schemas.microsoft.com/office/drawing/2014/main" id="{39B9D20C-4D7D-428B-B291-7E43A16164D5}"/>
              </a:ext>
            </a:extLst>
          </p:cNvPr>
          <p:cNvSpPr/>
          <p:nvPr/>
        </p:nvSpPr>
        <p:spPr>
          <a:xfrm>
            <a:off x="4627091" y="2899340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505 hundredths and 5 thousandths</a:t>
            </a:r>
          </a:p>
        </p:txBody>
      </p:sp>
      <p:sp>
        <p:nvSpPr>
          <p:cNvPr id="12" name="Rounded Rectangle 30">
            <a:extLst>
              <a:ext uri="{FF2B5EF4-FFF2-40B4-BE49-F238E27FC236}">
                <a16:creationId xmlns:a16="http://schemas.microsoft.com/office/drawing/2014/main" id="{C5E3C885-1865-42A7-98A5-75AF6F7D5CA9}"/>
              </a:ext>
            </a:extLst>
          </p:cNvPr>
          <p:cNvSpPr/>
          <p:nvPr/>
        </p:nvSpPr>
        <p:spPr>
          <a:xfrm>
            <a:off x="4650700" y="1606988"/>
            <a:ext cx="1919361" cy="117888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5 ones, 5 hundredths and 5 thousandths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3B260C4-D476-48ED-B0FA-05219C4CFC70}"/>
              </a:ext>
            </a:extLst>
          </p:cNvPr>
          <p:cNvSpPr>
            <a:spLocks noChangeAspect="1"/>
          </p:cNvSpPr>
          <p:nvPr/>
        </p:nvSpPr>
        <p:spPr>
          <a:xfrm>
            <a:off x="2434931" y="1513156"/>
            <a:ext cx="429120" cy="4291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926138-F4A0-4829-B651-6161AC2EC4E1}"/>
              </a:ext>
            </a:extLst>
          </p:cNvPr>
          <p:cNvSpPr>
            <a:spLocks noChangeAspect="1"/>
          </p:cNvSpPr>
          <p:nvPr/>
        </p:nvSpPr>
        <p:spPr>
          <a:xfrm>
            <a:off x="4522683" y="1501948"/>
            <a:ext cx="429120" cy="42912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450BBE-8EBD-4536-B4C2-91F858DA0D00}"/>
              </a:ext>
            </a:extLst>
          </p:cNvPr>
          <p:cNvSpPr>
            <a:spLocks noChangeAspect="1"/>
          </p:cNvSpPr>
          <p:nvPr/>
        </p:nvSpPr>
        <p:spPr>
          <a:xfrm>
            <a:off x="2451202" y="2791460"/>
            <a:ext cx="390109" cy="390109"/>
          </a:xfrm>
          <a:prstGeom prst="ellipse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FDC92A0-B8E0-4510-877F-F8D4C348102A}"/>
              </a:ext>
            </a:extLst>
          </p:cNvPr>
          <p:cNvSpPr>
            <a:spLocks noChangeAspect="1"/>
          </p:cNvSpPr>
          <p:nvPr/>
        </p:nvSpPr>
        <p:spPr>
          <a:xfrm>
            <a:off x="4511522" y="2780252"/>
            <a:ext cx="390109" cy="390109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2287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column titles belong in the place value chart below?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31BA51-41A2-3948-A032-20408452F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234896"/>
              </p:ext>
            </p:extLst>
          </p:nvPr>
        </p:nvGraphicFramePr>
        <p:xfrm>
          <a:off x="1259151" y="3150576"/>
          <a:ext cx="6788620" cy="2907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724">
                  <a:extLst>
                    <a:ext uri="{9D8B030D-6E8A-4147-A177-3AD203B41FA5}">
                      <a16:colId xmlns:a16="http://schemas.microsoft.com/office/drawing/2014/main" val="1421175033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3272144074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4183471756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1911554009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2972650833"/>
                    </a:ext>
                  </a:extLst>
                </a:gridCol>
              </a:tblGrid>
              <a:tr h="578435"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4526"/>
                  </a:ext>
                </a:extLst>
              </a:tr>
              <a:tr h="2329061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490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EA1DD0D-F2CE-7F40-8662-1E6CAB7F5B4A}"/>
              </a:ext>
            </a:extLst>
          </p:cNvPr>
          <p:cNvGrpSpPr/>
          <p:nvPr/>
        </p:nvGrpSpPr>
        <p:grpSpPr>
          <a:xfrm>
            <a:off x="3899085" y="3392459"/>
            <a:ext cx="148219" cy="1614142"/>
            <a:chOff x="2928346" y="3494882"/>
            <a:chExt cx="148219" cy="161414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41626A-B2B5-D248-98AB-2410283A0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346" y="3494882"/>
              <a:ext cx="144000" cy="145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CFC1EF-D3FC-774B-B8E7-33A940156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565" y="496502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BCAACF-9755-4427-A561-AB9AFFE77F6B}"/>
              </a:ext>
            </a:extLst>
          </p:cNvPr>
          <p:cNvGrpSpPr/>
          <p:nvPr/>
        </p:nvGrpSpPr>
        <p:grpSpPr>
          <a:xfrm>
            <a:off x="1761344" y="1577734"/>
            <a:ext cx="5621312" cy="560713"/>
            <a:chOff x="809469" y="1577734"/>
            <a:chExt cx="5621312" cy="56071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5C3CEB17-8326-AC4B-8802-FB0E96CAC0D7}"/>
                </a:ext>
              </a:extLst>
            </p:cNvPr>
            <p:cNvSpPr/>
            <p:nvPr/>
          </p:nvSpPr>
          <p:spPr>
            <a:xfrm>
              <a:off x="809469" y="1583256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Ones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85BFAC1-9C47-944B-9A09-2BDA953750B1}"/>
                </a:ext>
              </a:extLst>
            </p:cNvPr>
            <p:cNvSpPr/>
            <p:nvPr/>
          </p:nvSpPr>
          <p:spPr>
            <a:xfrm>
              <a:off x="2713220" y="1583811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Thousandths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AB7C1DE-A6DA-484A-96EB-FFAF02A720FB}"/>
                </a:ext>
              </a:extLst>
            </p:cNvPr>
            <p:cNvSpPr/>
            <p:nvPr/>
          </p:nvSpPr>
          <p:spPr>
            <a:xfrm>
              <a:off x="4616971" y="1577734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Tens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B22145-44D0-FD4A-9D92-AA86D457B660}"/>
              </a:ext>
            </a:extLst>
          </p:cNvPr>
          <p:cNvGrpSpPr/>
          <p:nvPr/>
        </p:nvGrpSpPr>
        <p:grpSpPr>
          <a:xfrm>
            <a:off x="1761344" y="2214047"/>
            <a:ext cx="5621312" cy="593085"/>
            <a:chOff x="764498" y="2214047"/>
            <a:chExt cx="5621312" cy="59308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39B34BB-6388-F941-8AD8-EBED5E579286}"/>
                </a:ext>
              </a:extLst>
            </p:cNvPr>
            <p:cNvSpPr/>
            <p:nvPr/>
          </p:nvSpPr>
          <p:spPr>
            <a:xfrm>
              <a:off x="764498" y="2252496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Hundredths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E09E8A7-639D-434C-B486-552F835FA400}"/>
                </a:ext>
              </a:extLst>
            </p:cNvPr>
            <p:cNvSpPr/>
            <p:nvPr/>
          </p:nvSpPr>
          <p:spPr>
            <a:xfrm>
              <a:off x="2668249" y="2236945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Thousands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C3FC3A5-2F0F-764B-B7A8-632D89C4060E}"/>
                </a:ext>
              </a:extLst>
            </p:cNvPr>
            <p:cNvSpPr/>
            <p:nvPr/>
          </p:nvSpPr>
          <p:spPr>
            <a:xfrm>
              <a:off x="4572000" y="2214047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Tenths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788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column titles belong in the place value chart below?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31BA51-41A2-3948-A032-20408452F1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59151" y="3150576"/>
          <a:ext cx="6788620" cy="2907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57724">
                  <a:extLst>
                    <a:ext uri="{9D8B030D-6E8A-4147-A177-3AD203B41FA5}">
                      <a16:colId xmlns:a16="http://schemas.microsoft.com/office/drawing/2014/main" val="1421175033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3272144074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4183471756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1911554009"/>
                    </a:ext>
                  </a:extLst>
                </a:gridCol>
                <a:gridCol w="1357724">
                  <a:extLst>
                    <a:ext uri="{9D8B030D-6E8A-4147-A177-3AD203B41FA5}">
                      <a16:colId xmlns:a16="http://schemas.microsoft.com/office/drawing/2014/main" val="2972650833"/>
                    </a:ext>
                  </a:extLst>
                </a:gridCol>
              </a:tblGrid>
              <a:tr h="578435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Tens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Ones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Tenths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Hundredths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Thousandths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4526"/>
                  </a:ext>
                </a:extLst>
              </a:tr>
              <a:tr h="2329061"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i="0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4900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EA1DD0D-F2CE-7F40-8662-1E6CAB7F5B4A}"/>
              </a:ext>
            </a:extLst>
          </p:cNvPr>
          <p:cNvGrpSpPr/>
          <p:nvPr/>
        </p:nvGrpSpPr>
        <p:grpSpPr>
          <a:xfrm>
            <a:off x="3899085" y="3392459"/>
            <a:ext cx="148219" cy="1614142"/>
            <a:chOff x="2928346" y="3494882"/>
            <a:chExt cx="148219" cy="161414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D41626A-B2B5-D248-98AB-2410283A0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8346" y="3494882"/>
              <a:ext cx="144000" cy="145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7CFC1EF-D3FC-774B-B8E7-33A9401564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32565" y="4965024"/>
              <a:ext cx="144000" cy="144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3BCAACF-9755-4427-A561-AB9AFFE77F6B}"/>
              </a:ext>
            </a:extLst>
          </p:cNvPr>
          <p:cNvGrpSpPr/>
          <p:nvPr/>
        </p:nvGrpSpPr>
        <p:grpSpPr>
          <a:xfrm>
            <a:off x="1761344" y="1577734"/>
            <a:ext cx="5621312" cy="560713"/>
            <a:chOff x="809469" y="1577734"/>
            <a:chExt cx="5621312" cy="56071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5C3CEB17-8326-AC4B-8802-FB0E96CAC0D7}"/>
                </a:ext>
              </a:extLst>
            </p:cNvPr>
            <p:cNvSpPr/>
            <p:nvPr/>
          </p:nvSpPr>
          <p:spPr>
            <a:xfrm>
              <a:off x="809469" y="1583256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Ones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785BFAC1-9C47-944B-9A09-2BDA953750B1}"/>
                </a:ext>
              </a:extLst>
            </p:cNvPr>
            <p:cNvSpPr/>
            <p:nvPr/>
          </p:nvSpPr>
          <p:spPr>
            <a:xfrm>
              <a:off x="2713220" y="1583811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Thousandths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AB7C1DE-A6DA-484A-96EB-FFAF02A720FB}"/>
                </a:ext>
              </a:extLst>
            </p:cNvPr>
            <p:cNvSpPr/>
            <p:nvPr/>
          </p:nvSpPr>
          <p:spPr>
            <a:xfrm>
              <a:off x="4616971" y="1577734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Tens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1B22145-44D0-FD4A-9D92-AA86D457B660}"/>
              </a:ext>
            </a:extLst>
          </p:cNvPr>
          <p:cNvGrpSpPr/>
          <p:nvPr/>
        </p:nvGrpSpPr>
        <p:grpSpPr>
          <a:xfrm>
            <a:off x="1761344" y="2214047"/>
            <a:ext cx="5621312" cy="593085"/>
            <a:chOff x="764498" y="2214047"/>
            <a:chExt cx="5621312" cy="59308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39B34BB-6388-F941-8AD8-EBED5E579286}"/>
                </a:ext>
              </a:extLst>
            </p:cNvPr>
            <p:cNvSpPr/>
            <p:nvPr/>
          </p:nvSpPr>
          <p:spPr>
            <a:xfrm>
              <a:off x="764498" y="2252496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Hundredths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E09E8A7-639D-434C-B486-552F835FA400}"/>
                </a:ext>
              </a:extLst>
            </p:cNvPr>
            <p:cNvSpPr/>
            <p:nvPr/>
          </p:nvSpPr>
          <p:spPr>
            <a:xfrm>
              <a:off x="2668249" y="2236945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Thousands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C3FC3A5-2F0F-764B-B7A8-632D89C4060E}"/>
                </a:ext>
              </a:extLst>
            </p:cNvPr>
            <p:cNvSpPr/>
            <p:nvPr/>
          </p:nvSpPr>
          <p:spPr>
            <a:xfrm>
              <a:off x="4572000" y="2214047"/>
              <a:ext cx="1813810" cy="55463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Tenths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61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BC5989E-9290-41AE-AAFD-6042316F7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76915A52-6EF0-4BC7-815E-19D2DBE56DE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number in the place value chart to digits.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13001D6-25BA-4E69-A766-AF46E60FD347}"/>
              </a:ext>
            </a:extLst>
          </p:cNvPr>
          <p:cNvGrpSpPr/>
          <p:nvPr/>
        </p:nvGrpSpPr>
        <p:grpSpPr>
          <a:xfrm>
            <a:off x="3918660" y="2941149"/>
            <a:ext cx="1362895" cy="1712790"/>
            <a:chOff x="4694726" y="1188043"/>
            <a:chExt cx="719529" cy="90425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9857400-D3AD-4415-97E5-AAD9318D6334}"/>
                </a:ext>
              </a:extLst>
            </p:cNvPr>
            <p:cNvGrpSpPr/>
            <p:nvPr/>
          </p:nvGrpSpPr>
          <p:grpSpPr>
            <a:xfrm>
              <a:off x="4694726" y="1188043"/>
              <a:ext cx="719529" cy="720565"/>
              <a:chOff x="4694726" y="1188043"/>
              <a:chExt cx="719529" cy="720565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3A687661-7EB9-4F1F-9662-3FCCE49D5D10}"/>
                  </a:ext>
                </a:extLst>
              </p:cNvPr>
              <p:cNvGrpSpPr/>
              <p:nvPr/>
            </p:nvGrpSpPr>
            <p:grpSpPr>
              <a:xfrm>
                <a:off x="4694726" y="1188043"/>
                <a:ext cx="539585" cy="719317"/>
                <a:chOff x="1508671" y="1010085"/>
                <a:chExt cx="539585" cy="719317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F21F834-46AC-40EA-A60A-4E126A0F05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4566" y="1010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F6B0EB6-960A-42AA-822F-DCF8FB9AFC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4566" y="1196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E6AAEBC9-B59E-40B0-A97C-AE0328AC147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5788" y="1196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7914C3F-FEE2-47D9-A88A-86AD925515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84620" y="1196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0DE31B0A-FC6C-42D8-830D-75F55598E4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8671" y="1382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E6112DA0-5959-4184-8C32-94691D44C8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9893" y="1382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713DFCFE-02A7-4B94-9E73-99354CC457D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78724" y="1382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CBDDA7E1-E579-4D84-AA11-54B03ED729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4566" y="1565766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C6353471-83C7-4A4D-A024-6724664CFC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5789" y="1565766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BA7DD5D0-547D-4B98-9DE2-23FB556DE8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84620" y="1565766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</p:grp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E939F5D9-D2DB-49F5-85D5-5A816A33B5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0619" y="1375291"/>
                <a:ext cx="163636" cy="163636"/>
              </a:xfrm>
              <a:prstGeom prst="ellipse">
                <a:avLst/>
              </a:prstGeom>
              <a:solidFill>
                <a:srgbClr val="F1CF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0.1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EAE3B838-63CA-4973-A605-FB5744F5BE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44723" y="1561291"/>
                <a:ext cx="163636" cy="163636"/>
              </a:xfrm>
              <a:prstGeom prst="ellipse">
                <a:avLst/>
              </a:prstGeom>
              <a:solidFill>
                <a:srgbClr val="F1CF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0.1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B55E4A2-51EB-4DB4-BE71-87E2843669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0619" y="1744972"/>
                <a:ext cx="163636" cy="163636"/>
              </a:xfrm>
              <a:prstGeom prst="ellipse">
                <a:avLst/>
              </a:prstGeom>
              <a:solidFill>
                <a:srgbClr val="F1CF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0.1</a:t>
                </a:r>
              </a:p>
            </p:txBody>
          </p:sp>
        </p:grp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3229507-176A-4006-98CF-787756A14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9645" y="1927412"/>
              <a:ext cx="163636" cy="163636"/>
            </a:xfrm>
            <a:prstGeom prst="ellipse">
              <a:avLst/>
            </a:prstGeom>
            <a:solidFill>
              <a:srgbClr val="F1CF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178937C-0C8A-4396-B6CB-1D99195668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9643" y="1928660"/>
              <a:ext cx="163636" cy="163636"/>
            </a:xfrm>
            <a:prstGeom prst="ellipse">
              <a:avLst/>
            </a:prstGeom>
            <a:solidFill>
              <a:srgbClr val="F1CF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07372DF-4619-414D-872A-A6BD4618D4F9}"/>
              </a:ext>
            </a:extLst>
          </p:cNvPr>
          <p:cNvGrpSpPr/>
          <p:nvPr/>
        </p:nvGrpSpPr>
        <p:grpSpPr>
          <a:xfrm>
            <a:off x="5809228" y="2941149"/>
            <a:ext cx="744158" cy="1896306"/>
            <a:chOff x="5512849" y="1139731"/>
            <a:chExt cx="392872" cy="100113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1186211-3204-4B07-BD6F-2262C42710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13973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32FE271A-0FCF-47DC-AE56-2EA7886AD4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13973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227F8F9-1E49-4BC2-B230-C914C7A350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34501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F4A6AAE-87B1-477E-8E34-75F55AEEF3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34501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C8CE7A6-BB4F-46E5-950D-4112AA3559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55030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19C925E-5628-4B8B-8D0D-7306FA4D1D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55030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E13C0A1-63BE-4027-A53C-06D0A7D49D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75558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90E3144-24AF-4DE0-BCE2-322F423B58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75558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59193C1-45DA-43D5-A705-C6DE866E15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960870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F767CC0-5FCC-4646-812F-2BB4EBEEC1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960870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94B739B-CECD-44C2-B22B-269C692258E5}"/>
              </a:ext>
            </a:extLst>
          </p:cNvPr>
          <p:cNvGrpSpPr/>
          <p:nvPr/>
        </p:nvGrpSpPr>
        <p:grpSpPr>
          <a:xfrm>
            <a:off x="7502746" y="2941149"/>
            <a:ext cx="456092" cy="1764328"/>
            <a:chOff x="3008527" y="1140464"/>
            <a:chExt cx="240790" cy="931463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22DB635-2109-4C16-B051-26488AE69B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527" y="1140464"/>
              <a:ext cx="240790" cy="2407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0.001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47524D7-B7D9-4347-951A-AA3119F017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527" y="1485801"/>
              <a:ext cx="240790" cy="2407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0.001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BA7DE85E-2318-4C75-9F55-511775C5F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527" y="1831137"/>
              <a:ext cx="240790" cy="2407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B1A76B4-6049-48D9-A5DA-C6B5387AF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17B2631-E4C9-4437-84D5-906F6080DD2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r>
              <a:rPr lang="en-GB" sz="20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Convert the number in the place value chart to digits.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EABF10F-1449-4149-9E30-CFF4A5EA24A4}"/>
              </a:ext>
            </a:extLst>
          </p:cNvPr>
          <p:cNvGrpSpPr/>
          <p:nvPr/>
        </p:nvGrpSpPr>
        <p:grpSpPr>
          <a:xfrm>
            <a:off x="3918660" y="2941149"/>
            <a:ext cx="1362895" cy="1712790"/>
            <a:chOff x="4694726" y="1188043"/>
            <a:chExt cx="719529" cy="90425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0A01620-B586-4B47-97ED-DF1B00F03B9D}"/>
                </a:ext>
              </a:extLst>
            </p:cNvPr>
            <p:cNvGrpSpPr/>
            <p:nvPr/>
          </p:nvGrpSpPr>
          <p:grpSpPr>
            <a:xfrm>
              <a:off x="4694726" y="1188043"/>
              <a:ext cx="719529" cy="720565"/>
              <a:chOff x="4694726" y="1188043"/>
              <a:chExt cx="719529" cy="720565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84035124-183C-4099-A006-0A87541D2227}"/>
                  </a:ext>
                </a:extLst>
              </p:cNvPr>
              <p:cNvGrpSpPr/>
              <p:nvPr/>
            </p:nvGrpSpPr>
            <p:grpSpPr>
              <a:xfrm>
                <a:off x="4694726" y="1188043"/>
                <a:ext cx="539585" cy="719317"/>
                <a:chOff x="1508671" y="1010085"/>
                <a:chExt cx="539585" cy="719317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898B2852-CAA3-4689-85CA-3FF2C9A467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4566" y="1010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B65CB4F-A6B9-4CD8-A14F-D6890BD939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4566" y="1196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02B95A7-5CDD-4203-9826-D21F0CB70C3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5788" y="1196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766A4E9E-023E-4E53-9755-BC3657D021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84620" y="1196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D893E083-E460-49C4-BEF1-883ECFEAA0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08671" y="1382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EEC5D689-F232-4CAB-A110-560FE703FE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99893" y="1382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31C9089C-FA14-45E5-A964-912E6443F2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78724" y="1382085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AE2E9697-6EB0-4834-9C81-AE46520846F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14566" y="1565766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929C0D6-6D3C-4C78-AD8D-AE39D14BAF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705789" y="1565766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074F13B-0047-497E-9954-B02C9B2A5B9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84620" y="1565766"/>
                  <a:ext cx="163636" cy="163636"/>
                </a:xfrm>
                <a:prstGeom prst="ellipse">
                  <a:avLst/>
                </a:prstGeom>
                <a:solidFill>
                  <a:srgbClr val="F1CF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b="1" dirty="0">
                      <a:solidFill>
                        <a:schemeClr val="tx1"/>
                      </a:solidFill>
                      <a:latin typeface="Century Gothic" panose="020B0502020202020204" pitchFamily="34" charset="0"/>
                    </a:rPr>
                    <a:t>0.1</a:t>
                  </a:r>
                </a:p>
              </p:txBody>
            </p:sp>
          </p:grp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681D7D23-11C8-4AC9-B663-6238C51E1E0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0619" y="1375291"/>
                <a:ext cx="163636" cy="163636"/>
              </a:xfrm>
              <a:prstGeom prst="ellipse">
                <a:avLst/>
              </a:prstGeom>
              <a:solidFill>
                <a:srgbClr val="F1CF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0.1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688BD84E-C2AC-48A4-8AEF-DA4623CA25D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44723" y="1561291"/>
                <a:ext cx="163636" cy="163636"/>
              </a:xfrm>
              <a:prstGeom prst="ellipse">
                <a:avLst/>
              </a:prstGeom>
              <a:solidFill>
                <a:srgbClr val="F1CF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0.1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8DFD2514-354D-4FBE-BD45-16EAC2221A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50619" y="1744972"/>
                <a:ext cx="163636" cy="163636"/>
              </a:xfrm>
              <a:prstGeom prst="ellipse">
                <a:avLst/>
              </a:prstGeom>
              <a:solidFill>
                <a:srgbClr val="F1CF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0.1</a:t>
                </a:r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A65FA8C-A590-4317-AAD9-339BCD3F19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99645" y="1927412"/>
              <a:ext cx="163636" cy="163636"/>
            </a:xfrm>
            <a:prstGeom prst="ellipse">
              <a:avLst/>
            </a:prstGeom>
            <a:solidFill>
              <a:srgbClr val="F1CF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DACA1876-F935-419E-A882-A68DF97D0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9643" y="1928660"/>
              <a:ext cx="163636" cy="163636"/>
            </a:xfrm>
            <a:prstGeom prst="ellipse">
              <a:avLst/>
            </a:prstGeom>
            <a:solidFill>
              <a:srgbClr val="F1CF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0.1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C6CEE73-CCFB-4904-9E18-FB4EB80C0711}"/>
              </a:ext>
            </a:extLst>
          </p:cNvPr>
          <p:cNvGrpSpPr/>
          <p:nvPr/>
        </p:nvGrpSpPr>
        <p:grpSpPr>
          <a:xfrm>
            <a:off x="5809228" y="2941149"/>
            <a:ext cx="744158" cy="1896306"/>
            <a:chOff x="5512849" y="1139731"/>
            <a:chExt cx="392872" cy="1001139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DA2E03AA-1F85-4644-A866-758CD5680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13973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1FC865B-18BD-4B08-B875-20DCF07A5C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13973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5CB5CC56-B982-4771-9E2C-1EAE2995F6B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34501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8EB4EF94-B945-4B19-BE24-F17199D64E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34501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76F96AE-5F1C-4BD0-BAD7-6F495E2C8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55030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053779B6-25EF-425C-A327-02F03876F8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550301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566CE2D-58CE-4F32-94BC-CAE2A0F86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75558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1E89A94-51DD-4F28-8B56-45226780C3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755586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B15D4F6-B028-4C28-A3EE-2E3192071D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12849" y="1960870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D319DBB-14F1-4A15-9735-B8F5175360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25721" y="1960870"/>
              <a:ext cx="180000" cy="18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0.01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01190DA-156F-43E5-9753-585926C17A83}"/>
              </a:ext>
            </a:extLst>
          </p:cNvPr>
          <p:cNvGrpSpPr/>
          <p:nvPr/>
        </p:nvGrpSpPr>
        <p:grpSpPr>
          <a:xfrm>
            <a:off x="7502746" y="2941149"/>
            <a:ext cx="456092" cy="1764328"/>
            <a:chOff x="3008527" y="1140464"/>
            <a:chExt cx="240790" cy="93146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57C8CE3-3924-4C4C-A16D-B9A8D8E145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527" y="1140464"/>
              <a:ext cx="240790" cy="2407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0.001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41DA545-AB94-444A-A9A2-04AD24D659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527" y="1485801"/>
              <a:ext cx="240790" cy="2407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0.001</a:t>
              </a: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85F7451-28A3-4A1E-8768-EDB2538C34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8527" y="1831137"/>
              <a:ext cx="240790" cy="24079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0.001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35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place value chart to represent a number which has three tens no ones, three tenths, six hundredths and eight thousandths.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610293-F0DB-BD46-B886-24C03325D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983937"/>
              </p:ext>
            </p:extLst>
          </p:nvPr>
        </p:nvGraphicFramePr>
        <p:xfrm>
          <a:off x="493392" y="1961568"/>
          <a:ext cx="8157215" cy="3493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31443">
                  <a:extLst>
                    <a:ext uri="{9D8B030D-6E8A-4147-A177-3AD203B41FA5}">
                      <a16:colId xmlns:a16="http://schemas.microsoft.com/office/drawing/2014/main" val="1421175033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3272144074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4183471756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1911554009"/>
                    </a:ext>
                  </a:extLst>
                </a:gridCol>
                <a:gridCol w="1631443">
                  <a:extLst>
                    <a:ext uri="{9D8B030D-6E8A-4147-A177-3AD203B41FA5}">
                      <a16:colId xmlns:a16="http://schemas.microsoft.com/office/drawing/2014/main" val="2972650833"/>
                    </a:ext>
                  </a:extLst>
                </a:gridCol>
              </a:tblGrid>
              <a:tr h="69504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10s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1s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0.1s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0.001s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Century Gothic" panose="020B0502020202020204" pitchFamily="34" charset="0"/>
                        </a:rPr>
                        <a:t>0.001s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4526"/>
                  </a:ext>
                </a:extLst>
              </a:tr>
              <a:tr h="2798604">
                <a:tc>
                  <a:txBody>
                    <a:bodyPr/>
                    <a:lstStyle/>
                    <a:p>
                      <a:pPr algn="ctr"/>
                      <a:endParaRPr lang="en-US" sz="8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0" b="1" i="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94900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CBA02C29-F739-3F44-A0EE-E441ECC66686}"/>
              </a:ext>
            </a:extLst>
          </p:cNvPr>
          <p:cNvSpPr>
            <a:spLocks noChangeAspect="1"/>
          </p:cNvSpPr>
          <p:nvPr/>
        </p:nvSpPr>
        <p:spPr>
          <a:xfrm>
            <a:off x="3673300" y="2255768"/>
            <a:ext cx="145325" cy="1453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7140ED-826F-0649-9CCD-63C89AAFF11D}"/>
              </a:ext>
            </a:extLst>
          </p:cNvPr>
          <p:cNvSpPr>
            <a:spLocks noChangeAspect="1"/>
          </p:cNvSpPr>
          <p:nvPr/>
        </p:nvSpPr>
        <p:spPr>
          <a:xfrm>
            <a:off x="3683307" y="3725911"/>
            <a:ext cx="132113" cy="13211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1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2D469C-FCF5-4F14-8E4B-58F25F614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FD4D8AF-C494-4C26-8EFD-8BCA6190CA5F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place value chart to represent a number which has three tens no ones, three tenths, six hundredths and eight thousandths.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B5E0F6D-F468-414F-9A60-26AC21F349B2}"/>
              </a:ext>
            </a:extLst>
          </p:cNvPr>
          <p:cNvGrpSpPr/>
          <p:nvPr/>
        </p:nvGrpSpPr>
        <p:grpSpPr>
          <a:xfrm>
            <a:off x="4348173" y="3064546"/>
            <a:ext cx="468001" cy="1917505"/>
            <a:chOff x="4316641" y="3393730"/>
            <a:chExt cx="468001" cy="191750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330D0AC-ED59-4454-B8C4-96A26E6E5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641" y="3393730"/>
              <a:ext cx="468001" cy="4680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160526F-B7AF-46E3-BCBC-8A07F9E8D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641" y="4118483"/>
              <a:ext cx="468001" cy="4680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3E3E71D-9124-4629-A7C7-05EF544294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6641" y="4843235"/>
              <a:ext cx="468001" cy="4680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3FA6047-DC94-45DD-972A-B175BBB01AE2}"/>
              </a:ext>
            </a:extLst>
          </p:cNvPr>
          <p:cNvGrpSpPr/>
          <p:nvPr/>
        </p:nvGrpSpPr>
        <p:grpSpPr>
          <a:xfrm>
            <a:off x="5667983" y="3064546"/>
            <a:ext cx="1090404" cy="1917505"/>
            <a:chOff x="5715281" y="3393730"/>
            <a:chExt cx="1090404" cy="191750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CEA04E8-EC63-45AB-991F-8705BD339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5281" y="3393730"/>
              <a:ext cx="468004" cy="4679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363A2BF-C49B-4D7A-90D8-D56279469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7681" y="3393730"/>
              <a:ext cx="468004" cy="4679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25752EDE-CF6D-400D-8F11-97350E47D1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5281" y="4118483"/>
              <a:ext cx="468004" cy="4679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2B9EC90-9888-4D0D-9A8F-41BC5D6585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7681" y="4118483"/>
              <a:ext cx="468004" cy="4679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9127617-4C48-4ECF-B08A-5FF98E081A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5281" y="4843236"/>
              <a:ext cx="468004" cy="4679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E036944-0F12-4E5F-92EB-BC38E25A54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37681" y="4843236"/>
              <a:ext cx="468004" cy="467999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3F0FFED-3F21-4FD3-98A7-B9EF2C0F359C}"/>
              </a:ext>
            </a:extLst>
          </p:cNvPr>
          <p:cNvGrpSpPr/>
          <p:nvPr/>
        </p:nvGrpSpPr>
        <p:grpSpPr>
          <a:xfrm>
            <a:off x="7270533" y="2817460"/>
            <a:ext cx="1114616" cy="2479553"/>
            <a:chOff x="7270533" y="3146644"/>
            <a:chExt cx="1114616" cy="2479553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3B31399-938D-46EC-A95F-3D3C4AA6E7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0533" y="3146644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26A0E74-F40B-43D5-9419-D106F7E2BB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0533" y="3817162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88C8F6CE-050C-466E-9C95-512A55F845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0533" y="4487680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FCE45FA6-3081-49A4-9D49-AA20E52BAF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7145" y="3146644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6D159AD-C332-43AA-BA4C-B4159FA668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7145" y="3817162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2BBD6B3-3D7B-4EDA-BA4C-32E7A43827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7145" y="4487680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851426-3156-419C-9D0A-22F17036B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0533" y="5158198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CD32299-A64A-45DE-A066-63CB4C6412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7145" y="5158198"/>
              <a:ext cx="468004" cy="467999"/>
            </a:xfrm>
            <a:prstGeom prst="ellipse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91DD784F-15A0-4A3B-989A-E3CFB710FCB2}"/>
              </a:ext>
            </a:extLst>
          </p:cNvPr>
          <p:cNvSpPr>
            <a:spLocks noChangeAspect="1"/>
          </p:cNvSpPr>
          <p:nvPr/>
        </p:nvSpPr>
        <p:spPr>
          <a:xfrm>
            <a:off x="3673300" y="2255768"/>
            <a:ext cx="145325" cy="1453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0E1A95C-5084-47BB-8AB9-6C6EC5DCA054}"/>
              </a:ext>
            </a:extLst>
          </p:cNvPr>
          <p:cNvSpPr>
            <a:spLocks noChangeAspect="1"/>
          </p:cNvSpPr>
          <p:nvPr/>
        </p:nvSpPr>
        <p:spPr>
          <a:xfrm>
            <a:off x="3683307" y="3725911"/>
            <a:ext cx="132113" cy="1321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which number does the digit 3 have the highest value?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8817E4-3C5E-8447-8355-A2162389BF4C}"/>
              </a:ext>
            </a:extLst>
          </p:cNvPr>
          <p:cNvSpPr/>
          <p:nvPr/>
        </p:nvSpPr>
        <p:spPr>
          <a:xfrm>
            <a:off x="1000225" y="2662561"/>
            <a:ext cx="1958558" cy="9444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217.0</a:t>
            </a:r>
            <a:r>
              <a:rPr lang="en-US" sz="40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C42C463-FFDF-1147-9AAF-8F715239F5C9}"/>
              </a:ext>
            </a:extLst>
          </p:cNvPr>
          <p:cNvSpPr/>
          <p:nvPr/>
        </p:nvSpPr>
        <p:spPr>
          <a:xfrm>
            <a:off x="3589248" y="2656498"/>
            <a:ext cx="1958558" cy="9444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</a:t>
            </a:r>
            <a:r>
              <a:rPr lang="en-US" sz="40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C088CB-34DE-4045-8A08-3E36D4A6C949}"/>
              </a:ext>
            </a:extLst>
          </p:cNvPr>
          <p:cNvSpPr/>
          <p:nvPr/>
        </p:nvSpPr>
        <p:spPr>
          <a:xfrm>
            <a:off x="6178272" y="2657086"/>
            <a:ext cx="2154413" cy="9444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109.4</a:t>
            </a:r>
            <a:r>
              <a:rPr lang="en-US" sz="4000" b="1" u="sng" dirty="0">
                <a:solidFill>
                  <a:srgbClr val="00B0F0"/>
                </a:solidFill>
                <a:latin typeface="Century Gothic" panose="020B05020202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067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which number does the digit 3 have the highest value?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This represents 3 tenths.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8817E4-3C5E-8447-8355-A2162389BF4C}"/>
              </a:ext>
            </a:extLst>
          </p:cNvPr>
          <p:cNvSpPr/>
          <p:nvPr/>
        </p:nvSpPr>
        <p:spPr>
          <a:xfrm>
            <a:off x="1000225" y="2662561"/>
            <a:ext cx="1958558" cy="9444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217.0</a:t>
            </a:r>
            <a:r>
              <a:rPr lang="en-US" sz="40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C42C463-FFDF-1147-9AAF-8F715239F5C9}"/>
              </a:ext>
            </a:extLst>
          </p:cNvPr>
          <p:cNvSpPr/>
          <p:nvPr/>
        </p:nvSpPr>
        <p:spPr>
          <a:xfrm>
            <a:off x="3589248" y="2656498"/>
            <a:ext cx="1958558" cy="944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0.</a:t>
            </a:r>
            <a:r>
              <a:rPr lang="en-US" sz="4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n-US" sz="4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99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9C088CB-34DE-4045-8A08-3E36D4A6C949}"/>
              </a:ext>
            </a:extLst>
          </p:cNvPr>
          <p:cNvSpPr/>
          <p:nvPr/>
        </p:nvSpPr>
        <p:spPr>
          <a:xfrm>
            <a:off x="6178272" y="2657086"/>
            <a:ext cx="2154413" cy="9444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109.4</a:t>
            </a:r>
            <a:r>
              <a:rPr lang="en-US" sz="40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4661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13" ma:contentTypeDescription="Create a new document." ma:contentTypeScope="" ma:versionID="226396999748aedaccaef4cb0e3d9517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c920329ea04f01889b6ffc9cde7973b4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infopath/2007/PartnerControls"/>
    <ds:schemaRef ds:uri="5c7a0828-c5e4-45f8-a074-18a8fdc88ec6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86144f90-c7b6-48d0-aae5-f5e9e48cc3df"/>
    <ds:schemaRef ds:uri="http://purl.org/dc/dcmitype/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B6574-1CC7-4FBF-A4D4-8ACB9BF84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837</Words>
  <Application>Microsoft Office PowerPoint</Application>
  <PresentationFormat>On-screen Show (4:3)</PresentationFormat>
  <Paragraphs>407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61</cp:revision>
  <dcterms:created xsi:type="dcterms:W3CDTF">2018-03-17T10:08:43Z</dcterms:created>
  <dcterms:modified xsi:type="dcterms:W3CDTF">2022-01-09T17:10:43Z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