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5" r:id="rId6"/>
    <p:sldId id="380" r:id="rId7"/>
    <p:sldId id="360" r:id="rId8"/>
    <p:sldId id="384" r:id="rId9"/>
    <p:sldId id="369" r:id="rId10"/>
    <p:sldId id="370" r:id="rId11"/>
    <p:sldId id="371" r:id="rId12"/>
    <p:sldId id="389" r:id="rId13"/>
    <p:sldId id="373" r:id="rId14"/>
    <p:sldId id="374" r:id="rId15"/>
    <p:sldId id="394" r:id="rId16"/>
    <p:sldId id="395" r:id="rId17"/>
    <p:sldId id="390" r:id="rId18"/>
    <p:sldId id="412" r:id="rId19"/>
    <p:sldId id="413" r:id="rId20"/>
    <p:sldId id="414" r:id="rId21"/>
    <p:sldId id="392" r:id="rId22"/>
    <p:sldId id="39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F6163-5CFC-430B-877D-F75B86FC2A5E}" v="91" dt="2019-12-17T14:13:07.213"/>
    <p1510:client id="{A4CA9A16-5297-4440-B2B6-8F34437C66DF}" v="17" dt="2019-12-17T14:29:45.257"/>
    <p1510:client id="{C4E23917-C0F8-445F-A374-9805E84D9FBF}" v="53" dt="2019-12-16T21:53:40.0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4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Woodhead" userId="ad3a4230-80d7-443d-8a9e-007713cf765f" providerId="ADAL" clId="{5B0F6163-5CFC-430B-877D-F75B86FC2A5E}"/>
    <pc:docChg chg="undo custSel addSld delSld modSld sldOrd">
      <pc:chgData name="Helen Woodhead" userId="ad3a4230-80d7-443d-8a9e-007713cf765f" providerId="ADAL" clId="{5B0F6163-5CFC-430B-877D-F75B86FC2A5E}" dt="2019-12-17T14:13:10.936" v="325" actId="20577"/>
      <pc:docMkLst>
        <pc:docMk/>
      </pc:docMkLst>
      <pc:sldChg chg="modSp">
        <pc:chgData name="Helen Woodhead" userId="ad3a4230-80d7-443d-8a9e-007713cf765f" providerId="ADAL" clId="{5B0F6163-5CFC-430B-877D-F75B86FC2A5E}" dt="2019-12-17T13:06:34.451" v="3" actId="404"/>
        <pc:sldMkLst>
          <pc:docMk/>
          <pc:sldMk cId="2637481266" sldId="256"/>
        </pc:sldMkLst>
        <pc:spChg chg="mod">
          <ac:chgData name="Helen Woodhead" userId="ad3a4230-80d7-443d-8a9e-007713cf765f" providerId="ADAL" clId="{5B0F6163-5CFC-430B-877D-F75B86FC2A5E}" dt="2019-12-17T13:06:34.451" v="3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5B0F6163-5CFC-430B-877D-F75B86FC2A5E}" dt="2019-12-17T13:10:24.912" v="38" actId="255"/>
        <pc:sldMkLst>
          <pc:docMk/>
          <pc:sldMk cId="36917022" sldId="360"/>
        </pc:sldMkLst>
        <pc:spChg chg="mod">
          <ac:chgData name="Helen Woodhead" userId="ad3a4230-80d7-443d-8a9e-007713cf765f" providerId="ADAL" clId="{5B0F6163-5CFC-430B-877D-F75B86FC2A5E}" dt="2019-12-17T13:08:06.018" v="12" actId="1582"/>
          <ac:spMkLst>
            <pc:docMk/>
            <pc:sldMk cId="36917022" sldId="360"/>
            <ac:spMk id="14" creationId="{225ED9B0-0F01-43BD-A95E-A6918394DE21}"/>
          </ac:spMkLst>
        </pc:spChg>
        <pc:graphicFrameChg chg="modGraphic">
          <ac:chgData name="Helen Woodhead" userId="ad3a4230-80d7-443d-8a9e-007713cf765f" providerId="ADAL" clId="{5B0F6163-5CFC-430B-877D-F75B86FC2A5E}" dt="2019-12-17T13:10:24.912" v="38" actId="255"/>
          <ac:graphicFrameMkLst>
            <pc:docMk/>
            <pc:sldMk cId="36917022" sldId="360"/>
            <ac:graphicFrameMk id="15" creationId="{405412F9-491C-4D14-A6FE-3C5E5CC6EBF9}"/>
          </ac:graphicFrameMkLst>
        </pc:graphicFrameChg>
      </pc:sldChg>
      <pc:sldChg chg="modSp">
        <pc:chgData name="Helen Woodhead" userId="ad3a4230-80d7-443d-8a9e-007713cf765f" providerId="ADAL" clId="{5B0F6163-5CFC-430B-877D-F75B86FC2A5E}" dt="2019-12-17T13:07:29.169" v="7" actId="20577"/>
        <pc:sldMkLst>
          <pc:docMk/>
          <pc:sldMk cId="1669721746" sldId="365"/>
        </pc:sldMkLst>
        <pc:graphicFrameChg chg="modGraphic">
          <ac:chgData name="Helen Woodhead" userId="ad3a4230-80d7-443d-8a9e-007713cf765f" providerId="ADAL" clId="{5B0F6163-5CFC-430B-877D-F75B86FC2A5E}" dt="2019-12-17T13:07:29.169" v="7" actId="20577"/>
          <ac:graphicFrameMkLst>
            <pc:docMk/>
            <pc:sldMk cId="1669721746" sldId="365"/>
            <ac:graphicFrameMk id="9" creationId="{19540629-2D97-4A67-9650-E1C4F9DF1BA8}"/>
          </ac:graphicFrameMkLst>
        </pc:graphicFrameChg>
      </pc:sldChg>
      <pc:sldChg chg="modSp">
        <pc:chgData name="Helen Woodhead" userId="ad3a4230-80d7-443d-8a9e-007713cf765f" providerId="ADAL" clId="{5B0F6163-5CFC-430B-877D-F75B86FC2A5E}" dt="2019-12-17T13:15:11.771" v="49" actId="20577"/>
        <pc:sldMkLst>
          <pc:docMk/>
          <pc:sldMk cId="2064044150" sldId="371"/>
        </pc:sldMkLst>
        <pc:graphicFrameChg chg="modGraphic">
          <ac:chgData name="Helen Woodhead" userId="ad3a4230-80d7-443d-8a9e-007713cf765f" providerId="ADAL" clId="{5B0F6163-5CFC-430B-877D-F75B86FC2A5E}" dt="2019-12-17T13:15:11.771" v="49" actId="20577"/>
          <ac:graphicFrameMkLst>
            <pc:docMk/>
            <pc:sldMk cId="2064044150" sldId="371"/>
            <ac:graphicFrameMk id="10" creationId="{1D52C315-74FE-45B2-A10B-58DECA8488DD}"/>
          </ac:graphicFrameMkLst>
        </pc:graphicFrameChg>
      </pc:sldChg>
      <pc:sldChg chg="modSp">
        <pc:chgData name="Helen Woodhead" userId="ad3a4230-80d7-443d-8a9e-007713cf765f" providerId="ADAL" clId="{5B0F6163-5CFC-430B-877D-F75B86FC2A5E}" dt="2019-12-17T13:16:09.740" v="55"/>
        <pc:sldMkLst>
          <pc:docMk/>
          <pc:sldMk cId="3751181488" sldId="373"/>
        </pc:sldMkLst>
        <pc:graphicFrameChg chg="mod">
          <ac:chgData name="Helen Woodhead" userId="ad3a4230-80d7-443d-8a9e-007713cf765f" providerId="ADAL" clId="{5B0F6163-5CFC-430B-877D-F75B86FC2A5E}" dt="2019-12-17T13:16:09.740" v="55"/>
          <ac:graphicFrameMkLst>
            <pc:docMk/>
            <pc:sldMk cId="3751181488" sldId="373"/>
            <ac:graphicFrameMk id="13" creationId="{90D4450B-7479-446E-A0BF-81A8581CDE8E}"/>
          </ac:graphicFrameMkLst>
        </pc:graphicFrameChg>
      </pc:sldChg>
      <pc:sldChg chg="modSp">
        <pc:chgData name="Helen Woodhead" userId="ad3a4230-80d7-443d-8a9e-007713cf765f" providerId="ADAL" clId="{5B0F6163-5CFC-430B-877D-F75B86FC2A5E}" dt="2019-12-17T13:07:36.858" v="11" actId="6549"/>
        <pc:sldMkLst>
          <pc:docMk/>
          <pc:sldMk cId="3166567799" sldId="380"/>
        </pc:sldMkLst>
        <pc:graphicFrameChg chg="modGraphic">
          <ac:chgData name="Helen Woodhead" userId="ad3a4230-80d7-443d-8a9e-007713cf765f" providerId="ADAL" clId="{5B0F6163-5CFC-430B-877D-F75B86FC2A5E}" dt="2019-12-17T13:07:36.858" v="11" actId="6549"/>
          <ac:graphicFrameMkLst>
            <pc:docMk/>
            <pc:sldMk cId="3166567799" sldId="380"/>
            <ac:graphicFrameMk id="6" creationId="{9FA998C5-6D6C-4247-BFD7-77EEA4C2768A}"/>
          </ac:graphicFrameMkLst>
        </pc:graphicFrameChg>
      </pc:sldChg>
      <pc:sldChg chg="modSp">
        <pc:chgData name="Helen Woodhead" userId="ad3a4230-80d7-443d-8a9e-007713cf765f" providerId="ADAL" clId="{5B0F6163-5CFC-430B-877D-F75B86FC2A5E}" dt="2019-12-17T13:10:37.643" v="39" actId="255"/>
        <pc:sldMkLst>
          <pc:docMk/>
          <pc:sldMk cId="1621368571" sldId="384"/>
        </pc:sldMkLst>
        <pc:spChg chg="mod">
          <ac:chgData name="Helen Woodhead" userId="ad3a4230-80d7-443d-8a9e-007713cf765f" providerId="ADAL" clId="{5B0F6163-5CFC-430B-877D-F75B86FC2A5E}" dt="2019-12-17T13:09:38.241" v="14"/>
          <ac:spMkLst>
            <pc:docMk/>
            <pc:sldMk cId="1621368571" sldId="384"/>
            <ac:spMk id="14" creationId="{225ED9B0-0F01-43BD-A95E-A6918394DE21}"/>
          </ac:spMkLst>
        </pc:spChg>
        <pc:graphicFrameChg chg="modGraphic">
          <ac:chgData name="Helen Woodhead" userId="ad3a4230-80d7-443d-8a9e-007713cf765f" providerId="ADAL" clId="{5B0F6163-5CFC-430B-877D-F75B86FC2A5E}" dt="2019-12-17T13:10:37.643" v="39" actId="255"/>
          <ac:graphicFrameMkLst>
            <pc:docMk/>
            <pc:sldMk cId="1621368571" sldId="384"/>
            <ac:graphicFrameMk id="15" creationId="{405412F9-491C-4D14-A6FE-3C5E5CC6EBF9}"/>
          </ac:graphicFrameMkLst>
        </pc:graphicFrameChg>
      </pc:sldChg>
      <pc:sldChg chg="addSp delSp">
        <pc:chgData name="Helen Woodhead" userId="ad3a4230-80d7-443d-8a9e-007713cf765f" providerId="ADAL" clId="{5B0F6163-5CFC-430B-877D-F75B86FC2A5E}" dt="2019-12-17T13:22:40.927" v="289"/>
        <pc:sldMkLst>
          <pc:docMk/>
          <pc:sldMk cId="3407260050" sldId="385"/>
        </pc:sldMkLst>
        <pc:picChg chg="add">
          <ac:chgData name="Helen Woodhead" userId="ad3a4230-80d7-443d-8a9e-007713cf765f" providerId="ADAL" clId="{5B0F6163-5CFC-430B-877D-F75B86FC2A5E}" dt="2019-12-17T13:22:40.927" v="289"/>
          <ac:picMkLst>
            <pc:docMk/>
            <pc:sldMk cId="3407260050" sldId="385"/>
            <ac:picMk id="13" creationId="{E6E88E53-BBE1-4446-B29B-D69647B5C3CC}"/>
          </ac:picMkLst>
        </pc:picChg>
        <pc:picChg chg="del">
          <ac:chgData name="Helen Woodhead" userId="ad3a4230-80d7-443d-8a9e-007713cf765f" providerId="ADAL" clId="{5B0F6163-5CFC-430B-877D-F75B86FC2A5E}" dt="2019-12-17T13:22:40.571" v="288" actId="478"/>
          <ac:picMkLst>
            <pc:docMk/>
            <pc:sldMk cId="3407260050" sldId="385"/>
            <ac:picMk id="14" creationId="{6DA56DAF-B193-409C-B8BE-37705CBD1BF3}"/>
          </ac:picMkLst>
        </pc:picChg>
        <pc:picChg chg="del">
          <ac:chgData name="Helen Woodhead" userId="ad3a4230-80d7-443d-8a9e-007713cf765f" providerId="ADAL" clId="{5B0F6163-5CFC-430B-877D-F75B86FC2A5E}" dt="2019-12-17T13:22:40.571" v="288" actId="478"/>
          <ac:picMkLst>
            <pc:docMk/>
            <pc:sldMk cId="3407260050" sldId="385"/>
            <ac:picMk id="15" creationId="{F2947F41-2D61-4EA0-B46C-363DF38D31A2}"/>
          </ac:picMkLst>
        </pc:picChg>
        <pc:picChg chg="add">
          <ac:chgData name="Helen Woodhead" userId="ad3a4230-80d7-443d-8a9e-007713cf765f" providerId="ADAL" clId="{5B0F6163-5CFC-430B-877D-F75B86FC2A5E}" dt="2019-12-17T13:22:40.927" v="289"/>
          <ac:picMkLst>
            <pc:docMk/>
            <pc:sldMk cId="3407260050" sldId="385"/>
            <ac:picMk id="20" creationId="{32770A5E-6291-4002-864D-EDC63668C0E8}"/>
          </ac:picMkLst>
        </pc:picChg>
      </pc:sldChg>
      <pc:sldChg chg="modSp">
        <pc:chgData name="Helen Woodhead" userId="ad3a4230-80d7-443d-8a9e-007713cf765f" providerId="ADAL" clId="{5B0F6163-5CFC-430B-877D-F75B86FC2A5E}" dt="2019-12-17T13:15:22.006" v="50" actId="6549"/>
        <pc:sldMkLst>
          <pc:docMk/>
          <pc:sldMk cId="1118575148" sldId="389"/>
        </pc:sldMkLst>
        <pc:graphicFrameChg chg="modGraphic">
          <ac:chgData name="Helen Woodhead" userId="ad3a4230-80d7-443d-8a9e-007713cf765f" providerId="ADAL" clId="{5B0F6163-5CFC-430B-877D-F75B86FC2A5E}" dt="2019-12-17T13:15:22.006" v="50" actId="6549"/>
          <ac:graphicFrameMkLst>
            <pc:docMk/>
            <pc:sldMk cId="1118575148" sldId="389"/>
            <ac:graphicFrameMk id="10" creationId="{1D52C315-74FE-45B2-A10B-58DECA8488DD}"/>
          </ac:graphicFrameMkLst>
        </pc:graphicFrameChg>
      </pc:sldChg>
      <pc:sldChg chg="addSp delSp modSp">
        <pc:chgData name="Helen Woodhead" userId="ad3a4230-80d7-443d-8a9e-007713cf765f" providerId="ADAL" clId="{5B0F6163-5CFC-430B-877D-F75B86FC2A5E}" dt="2019-12-17T13:21:41.631" v="280" actId="20577"/>
        <pc:sldMkLst>
          <pc:docMk/>
          <pc:sldMk cId="1716761952" sldId="390"/>
        </pc:sldMkLst>
        <pc:spChg chg="mod">
          <ac:chgData name="Helen Woodhead" userId="ad3a4230-80d7-443d-8a9e-007713cf765f" providerId="ADAL" clId="{5B0F6163-5CFC-430B-877D-F75B86FC2A5E}" dt="2019-12-17T13:21:41.631" v="280" actId="20577"/>
          <ac:spMkLst>
            <pc:docMk/>
            <pc:sldMk cId="1716761952" sldId="390"/>
            <ac:spMk id="19" creationId="{5252A847-DE45-4FA3-A1F8-EEBEB845FF8E}"/>
          </ac:spMkLst>
        </pc:spChg>
        <pc:graphicFrameChg chg="del">
          <ac:chgData name="Helen Woodhead" userId="ad3a4230-80d7-443d-8a9e-007713cf765f" providerId="ADAL" clId="{5B0F6163-5CFC-430B-877D-F75B86FC2A5E}" dt="2019-12-17T13:19:35.582" v="170" actId="478"/>
          <ac:graphicFrameMkLst>
            <pc:docMk/>
            <pc:sldMk cId="1716761952" sldId="390"/>
            <ac:graphicFrameMk id="6" creationId="{D54F7FAE-54BC-4589-BCEF-D47D7A6463FC}"/>
          </ac:graphicFrameMkLst>
        </pc:graphicFrameChg>
        <pc:graphicFrameChg chg="add">
          <ac:chgData name="Helen Woodhead" userId="ad3a4230-80d7-443d-8a9e-007713cf765f" providerId="ADAL" clId="{5B0F6163-5CFC-430B-877D-F75B86FC2A5E}" dt="2019-12-17T13:19:36.681" v="171"/>
          <ac:graphicFrameMkLst>
            <pc:docMk/>
            <pc:sldMk cId="1716761952" sldId="390"/>
            <ac:graphicFrameMk id="9" creationId="{7191BD4A-7CE6-479B-94E3-D7A102C5C5BB}"/>
          </ac:graphicFrameMkLst>
        </pc:graphicFrameChg>
      </pc:sldChg>
      <pc:sldChg chg="addSp delSp modSp">
        <pc:chgData name="Helen Woodhead" userId="ad3a4230-80d7-443d-8a9e-007713cf765f" providerId="ADAL" clId="{5B0F6163-5CFC-430B-877D-F75B86FC2A5E}" dt="2019-12-17T13:22:20.216" v="286"/>
        <pc:sldMkLst>
          <pc:docMk/>
          <pc:sldMk cId="2322916866" sldId="391"/>
        </pc:sldMkLst>
        <pc:picChg chg="add del mod">
          <ac:chgData name="Helen Woodhead" userId="ad3a4230-80d7-443d-8a9e-007713cf765f" providerId="ADAL" clId="{5B0F6163-5CFC-430B-877D-F75B86FC2A5E}" dt="2019-12-17T13:22:16.946" v="284"/>
          <ac:picMkLst>
            <pc:docMk/>
            <pc:sldMk cId="2322916866" sldId="391"/>
            <ac:picMk id="13" creationId="{FEB1F962-B873-420C-BAD7-784735C5BE08}"/>
          </ac:picMkLst>
        </pc:picChg>
        <pc:picChg chg="del">
          <ac:chgData name="Helen Woodhead" userId="ad3a4230-80d7-443d-8a9e-007713cf765f" providerId="ADAL" clId="{5B0F6163-5CFC-430B-877D-F75B86FC2A5E}" dt="2019-12-17T13:22:19.789" v="285" actId="478"/>
          <ac:picMkLst>
            <pc:docMk/>
            <pc:sldMk cId="2322916866" sldId="391"/>
            <ac:picMk id="14" creationId="{6DA56DAF-B193-409C-B8BE-37705CBD1BF3}"/>
          </ac:picMkLst>
        </pc:picChg>
        <pc:picChg chg="del">
          <ac:chgData name="Helen Woodhead" userId="ad3a4230-80d7-443d-8a9e-007713cf765f" providerId="ADAL" clId="{5B0F6163-5CFC-430B-877D-F75B86FC2A5E}" dt="2019-12-17T13:22:19.789" v="285" actId="478"/>
          <ac:picMkLst>
            <pc:docMk/>
            <pc:sldMk cId="2322916866" sldId="391"/>
            <ac:picMk id="15" creationId="{F2947F41-2D61-4EA0-B46C-363DF38D31A2}"/>
          </ac:picMkLst>
        </pc:picChg>
        <pc:picChg chg="add del mod">
          <ac:chgData name="Helen Woodhead" userId="ad3a4230-80d7-443d-8a9e-007713cf765f" providerId="ADAL" clId="{5B0F6163-5CFC-430B-877D-F75B86FC2A5E}" dt="2019-12-17T13:22:16.946" v="284"/>
          <ac:picMkLst>
            <pc:docMk/>
            <pc:sldMk cId="2322916866" sldId="391"/>
            <ac:picMk id="20" creationId="{07BE41D1-A6A7-47F4-8BE6-0102348129EA}"/>
          </ac:picMkLst>
        </pc:picChg>
        <pc:picChg chg="add">
          <ac:chgData name="Helen Woodhead" userId="ad3a4230-80d7-443d-8a9e-007713cf765f" providerId="ADAL" clId="{5B0F6163-5CFC-430B-877D-F75B86FC2A5E}" dt="2019-12-17T13:22:20.216" v="286"/>
          <ac:picMkLst>
            <pc:docMk/>
            <pc:sldMk cId="2322916866" sldId="391"/>
            <ac:picMk id="21" creationId="{29332F14-2EAE-4C5D-A0C8-D1EEE491E0C7}"/>
          </ac:picMkLst>
        </pc:picChg>
        <pc:picChg chg="add">
          <ac:chgData name="Helen Woodhead" userId="ad3a4230-80d7-443d-8a9e-007713cf765f" providerId="ADAL" clId="{5B0F6163-5CFC-430B-877D-F75B86FC2A5E}" dt="2019-12-17T13:22:20.216" v="286"/>
          <ac:picMkLst>
            <pc:docMk/>
            <pc:sldMk cId="2322916866" sldId="391"/>
            <ac:picMk id="22" creationId="{3D368C21-A881-4B9F-95F8-2597A66C4AD1}"/>
          </ac:picMkLst>
        </pc:picChg>
      </pc:sldChg>
      <pc:sldChg chg="modSp">
        <pc:chgData name="Helen Woodhead" userId="ad3a4230-80d7-443d-8a9e-007713cf765f" providerId="ADAL" clId="{5B0F6163-5CFC-430B-877D-F75B86FC2A5E}" dt="2019-12-17T13:19:26.485" v="169" actId="1038"/>
        <pc:sldMkLst>
          <pc:docMk/>
          <pc:sldMk cId="3979546499" sldId="394"/>
        </pc:sldMkLst>
        <pc:spChg chg="mod">
          <ac:chgData name="Helen Woodhead" userId="ad3a4230-80d7-443d-8a9e-007713cf765f" providerId="ADAL" clId="{5B0F6163-5CFC-430B-877D-F75B86FC2A5E}" dt="2019-12-17T13:17:02.481" v="65" actId="20577"/>
          <ac:spMkLst>
            <pc:docMk/>
            <pc:sldMk cId="3979546499" sldId="394"/>
            <ac:spMk id="19" creationId="{5252A847-DE45-4FA3-A1F8-EEBEB845FF8E}"/>
          </ac:spMkLst>
        </pc:spChg>
        <pc:graphicFrameChg chg="mod modGraphic">
          <ac:chgData name="Helen Woodhead" userId="ad3a4230-80d7-443d-8a9e-007713cf765f" providerId="ADAL" clId="{5B0F6163-5CFC-430B-877D-F75B86FC2A5E}" dt="2019-12-17T13:19:26.485" v="169" actId="1038"/>
          <ac:graphicFrameMkLst>
            <pc:docMk/>
            <pc:sldMk cId="3979546499" sldId="394"/>
            <ac:graphicFrameMk id="6" creationId="{D54F7FAE-54BC-4589-BCEF-D47D7A6463FC}"/>
          </ac:graphicFrameMkLst>
        </pc:graphicFrameChg>
      </pc:sldChg>
      <pc:sldChg chg="modSp add">
        <pc:chgData name="Helen Woodhead" userId="ad3a4230-80d7-443d-8a9e-007713cf765f" providerId="ADAL" clId="{5B0F6163-5CFC-430B-877D-F75B86FC2A5E}" dt="2019-12-17T13:19:58.098" v="210" actId="5793"/>
        <pc:sldMkLst>
          <pc:docMk/>
          <pc:sldMk cId="2251168091" sldId="395"/>
        </pc:sldMkLst>
        <pc:spChg chg="mod">
          <ac:chgData name="Helen Woodhead" userId="ad3a4230-80d7-443d-8a9e-007713cf765f" providerId="ADAL" clId="{5B0F6163-5CFC-430B-877D-F75B86FC2A5E}" dt="2019-12-17T13:19:58.098" v="210" actId="5793"/>
          <ac:spMkLst>
            <pc:docMk/>
            <pc:sldMk cId="2251168091" sldId="395"/>
            <ac:spMk id="19" creationId="{5252A847-DE45-4FA3-A1F8-EEBEB845FF8E}"/>
          </ac:spMkLst>
        </pc:spChg>
      </pc:sldChg>
      <pc:sldChg chg="add del">
        <pc:chgData name="Helen Woodhead" userId="ad3a4230-80d7-443d-8a9e-007713cf765f" providerId="ADAL" clId="{5B0F6163-5CFC-430B-877D-F75B86FC2A5E}" dt="2019-12-17T13:19:41.398" v="173"/>
        <pc:sldMkLst>
          <pc:docMk/>
          <pc:sldMk cId="3874130307" sldId="395"/>
        </pc:sldMkLst>
      </pc:sldChg>
      <pc:sldChg chg="modSp add">
        <pc:chgData name="Helen Woodhead" userId="ad3a4230-80d7-443d-8a9e-007713cf765f" providerId="ADAL" clId="{5B0F6163-5CFC-430B-877D-F75B86FC2A5E}" dt="2019-12-17T13:22:49.543" v="318" actId="5793"/>
        <pc:sldMkLst>
          <pc:docMk/>
          <pc:sldMk cId="2309631317" sldId="396"/>
        </pc:sldMkLst>
        <pc:spChg chg="mod">
          <ac:chgData name="Helen Woodhead" userId="ad3a4230-80d7-443d-8a9e-007713cf765f" providerId="ADAL" clId="{5B0F6163-5CFC-430B-877D-F75B86FC2A5E}" dt="2019-12-17T13:22:49.543" v="318" actId="5793"/>
          <ac:spMkLst>
            <pc:docMk/>
            <pc:sldMk cId="2309631317" sldId="396"/>
            <ac:spMk id="19" creationId="{5252A847-DE45-4FA3-A1F8-EEBEB845FF8E}"/>
          </ac:spMkLst>
        </pc:spChg>
      </pc:sldChg>
      <pc:sldChg chg="addSp delSp modSp add ord">
        <pc:chgData name="Helen Woodhead" userId="ad3a4230-80d7-443d-8a9e-007713cf765f" providerId="ADAL" clId="{5B0F6163-5CFC-430B-877D-F75B86FC2A5E}" dt="2019-12-17T14:13:10.936" v="325" actId="20577"/>
        <pc:sldMkLst>
          <pc:docMk/>
          <pc:sldMk cId="3844832371" sldId="411"/>
        </pc:sldMkLst>
        <pc:spChg chg="add mod">
          <ac:chgData name="Helen Woodhead" userId="ad3a4230-80d7-443d-8a9e-007713cf765f" providerId="ADAL" clId="{5B0F6163-5CFC-430B-877D-F75B86FC2A5E}" dt="2019-12-17T14:13:10.936" v="325" actId="20577"/>
          <ac:spMkLst>
            <pc:docMk/>
            <pc:sldMk cId="3844832371" sldId="411"/>
            <ac:spMk id="9" creationId="{0665760C-E700-4A10-9CAC-B61291233467}"/>
          </ac:spMkLst>
        </pc:spChg>
        <pc:grpChg chg="del">
          <ac:chgData name="Helen Woodhead" userId="ad3a4230-80d7-443d-8a9e-007713cf765f" providerId="ADAL" clId="{5B0F6163-5CFC-430B-877D-F75B86FC2A5E}" dt="2019-12-17T14:13:06.794" v="322" actId="478"/>
          <ac:grpSpMkLst>
            <pc:docMk/>
            <pc:sldMk cId="3844832371" sldId="411"/>
            <ac:grpSpMk id="16" creationId="{B31300A9-E3C5-4701-8EF1-45ED088A04DD}"/>
          </ac:grpSpMkLst>
        </pc:grpChg>
        <pc:picChg chg="add">
          <ac:chgData name="Helen Woodhead" userId="ad3a4230-80d7-443d-8a9e-007713cf765f" providerId="ADAL" clId="{5B0F6163-5CFC-430B-877D-F75B86FC2A5E}" dt="2019-12-17T14:13:07.213" v="323"/>
          <ac:picMkLst>
            <pc:docMk/>
            <pc:sldMk cId="3844832371" sldId="411"/>
            <ac:picMk id="8" creationId="{B62B66BC-D6A5-499E-B04B-69837E5F4210}"/>
          </ac:picMkLst>
        </pc:pic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Theresa Hodgson" userId="213b339f-9e68-4d61-b6e1-9aa385d3ff46" providerId="ADAL" clId="{CEDF6EAB-48B3-4E8B-B988-15571ECC3495}" dt="2018-11-12T09:51:17.756" v="1664" actId="6549"/>
        <pc:sldMkLst>
          <pc:docMk/>
          <pc:sldMk cId="3855900595" sldId="301"/>
        </pc:sldMkLst>
        <pc:spChg chg="mod">
          <ac:chgData name="Theresa Hodgson" userId="213b339f-9e68-4d61-b6e1-9aa385d3ff46" providerId="ADAL" clId="{CEDF6EAB-48B3-4E8B-B988-15571ECC3495}" dt="2018-11-09T10:46:36.125" v="73" actId="313"/>
          <ac:spMkLst>
            <pc:docMk/>
            <pc:sldMk cId="3855900595" sldId="301"/>
            <ac:spMk id="17" creationId="{0F18B4CD-798D-4EA5-92CF-7A4BB6DD9812}"/>
          </ac:spMkLst>
        </pc:spChg>
        <pc:spChg chg="mod">
          <ac:chgData name="Theresa Hodgson" userId="213b339f-9e68-4d61-b6e1-9aa385d3ff46" providerId="ADAL" clId="{CEDF6EAB-48B3-4E8B-B988-15571ECC3495}" dt="2018-11-12T09:51:17.756" v="1664" actId="6549"/>
          <ac:spMkLst>
            <pc:docMk/>
            <pc:sldMk cId="3855900595" sldId="301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CEDF6EAB-48B3-4E8B-B988-15571ECC3495}" dt="2018-11-12T09:50:49.527" v="1641" actId="478"/>
        <pc:sldMkLst>
          <pc:docMk/>
          <pc:sldMk cId="636014570" sldId="314"/>
        </pc:sldMkLst>
        <pc:spChg chg="mod">
          <ac:chgData name="Theresa Hodgson" userId="213b339f-9e68-4d61-b6e1-9aa385d3ff46" providerId="ADAL" clId="{CEDF6EAB-48B3-4E8B-B988-15571ECC3495}" dt="2018-11-09T10:46:37.792" v="76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Theresa Hodgson" userId="213b339f-9e68-4d61-b6e1-9aa385d3ff46" providerId="ADAL" clId="{CEDF6EAB-48B3-4E8B-B988-15571ECC3495}" dt="2018-11-12T09:50:39.690" v="1637" actId="20577"/>
          <ac:spMkLst>
            <pc:docMk/>
            <pc:sldMk cId="636014570" sldId="314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CEDF6EAB-48B3-4E8B-B988-15571ECC3495}" dt="2018-11-12T09:50:49.527" v="1641" actId="478"/>
          <ac:grpSpMkLst>
            <pc:docMk/>
            <pc:sldMk cId="636014570" sldId="314"/>
            <ac:grpSpMk id="12" creationId="{FE902FB6-3A47-41D6-B303-DE3D611642DB}"/>
          </ac:grpSpMkLst>
        </pc:grp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6" creationId="{6F19B433-92C4-48A6-B9B0-3CC44A873528}"/>
          </ac:graphicFrameMkLst>
        </pc:graphicFrame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9" creationId="{564D615C-C94A-4BD8-AC1A-76FD8009FC18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5:11:19.253" v="1209" actId="478"/>
          <ac:graphicFrameMkLst>
            <pc:docMk/>
            <pc:sldMk cId="636014570" sldId="314"/>
            <ac:graphicFrameMk id="10" creationId="{9F100268-57A1-41E4-9633-0AA5D9BED606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7.522" v="1640" actId="478"/>
          <ac:graphicFrameMkLst>
            <pc:docMk/>
            <pc:sldMk cId="636014570" sldId="314"/>
            <ac:graphicFrameMk id="11" creationId="{28C302ED-874F-4694-B213-996C1949D707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5.381" v="1639" actId="478"/>
          <ac:graphicFrameMkLst>
            <pc:docMk/>
            <pc:sldMk cId="636014570" sldId="314"/>
            <ac:graphicFrameMk id="17" creationId="{54B0CF32-C419-4047-8B48-814048F1CC35}"/>
          </ac:graphicFrameMkLst>
        </pc:graphicFrameChg>
      </pc:sldChg>
      <pc:sldChg chg="addSp delSp modSp ord">
        <pc:chgData name="Theresa Hodgson" userId="213b339f-9e68-4d61-b6e1-9aa385d3ff46" providerId="ADAL" clId="{CEDF6EAB-48B3-4E8B-B988-15571ECC3495}" dt="2018-11-12T09:50:17.996" v="1593" actId="6549"/>
        <pc:sldMkLst>
          <pc:docMk/>
          <pc:sldMk cId="1071900124" sldId="355"/>
        </pc:sldMkLst>
        <pc:spChg chg="mod">
          <ac:chgData name="Theresa Hodgson" userId="213b339f-9e68-4d61-b6e1-9aa385d3ff46" providerId="ADAL" clId="{CEDF6EAB-48B3-4E8B-B988-15571ECC3495}" dt="2018-11-09T10:46:38.378" v="77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Theresa Hodgson" userId="213b339f-9e68-4d61-b6e1-9aa385d3ff46" providerId="ADAL" clId="{CEDF6EAB-48B3-4E8B-B988-15571ECC3495}" dt="2018-11-12T09:50:17.996" v="1593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12T09:50:16.232" v="1592" actId="478"/>
          <ac:graphicFrameMkLst>
            <pc:docMk/>
            <pc:sldMk cId="1071900124" sldId="355"/>
            <ac:graphicFrameMk id="6" creationId="{4E4E4B99-B3C7-4E8E-9364-4464F849422A}"/>
          </ac:graphicFrameMkLst>
        </pc:graphicFrameChg>
      </pc:sldChg>
      <pc:sldChg chg="addSp delSp modSp">
        <pc:chgData name="Theresa Hodgson" userId="213b339f-9e68-4d61-b6e1-9aa385d3ff46" providerId="ADAL" clId="{CEDF6EAB-48B3-4E8B-B988-15571ECC3495}" dt="2018-11-12T09:50:00.859" v="1583" actId="478"/>
        <pc:sldMkLst>
          <pc:docMk/>
          <pc:sldMk cId="36917022" sldId="360"/>
        </pc:sldMkLst>
        <pc:spChg chg="add del mod">
          <ac:chgData name="Theresa Hodgson" userId="213b339f-9e68-4d61-b6e1-9aa385d3ff46" providerId="ADAL" clId="{CEDF6EAB-48B3-4E8B-B988-15571ECC3495}" dt="2018-11-09T12:26:19.824" v="552" actId="478"/>
          <ac:spMkLst>
            <pc:docMk/>
            <pc:sldMk cId="36917022" sldId="360"/>
            <ac:spMk id="2" creationId="{D368A0D9-8637-48BC-870E-888547FCAE5D}"/>
          </ac:spMkLst>
        </pc:spChg>
        <pc:spChg chg="mod">
          <ac:chgData name="Theresa Hodgson" userId="213b339f-9e68-4d61-b6e1-9aa385d3ff46" providerId="ADAL" clId="{CEDF6EAB-48B3-4E8B-B988-15571ECC3495}" dt="2018-11-09T10:46:37.244" v="75" actId="313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Theresa Hodgson" userId="213b339f-9e68-4d61-b6e1-9aa385d3ff46" providerId="ADAL" clId="{CEDF6EAB-48B3-4E8B-B988-15571ECC3495}" dt="2018-11-12T09:49:56.995" v="1582" actId="6549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09T12:21:28.410" v="507" actId="478"/>
          <ac:graphicFrameMkLst>
            <pc:docMk/>
            <pc:sldMk cId="36917022" sldId="360"/>
            <ac:graphicFrameMk id="9" creationId="{E67ED280-B8ED-4E03-A5A5-F3D7CC7D3D7F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4:34:28.923" v="848" actId="478"/>
          <ac:graphicFrameMkLst>
            <pc:docMk/>
            <pc:sldMk cId="36917022" sldId="360"/>
            <ac:graphicFrameMk id="10" creationId="{705F366F-F49B-4CE5-B745-DCE0A33E6C15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00.859" v="1583" actId="478"/>
          <ac:graphicFrameMkLst>
            <pc:docMk/>
            <pc:sldMk cId="36917022" sldId="360"/>
            <ac:graphicFrameMk id="11" creationId="{D5242800-5D10-4C2B-994E-5F7DFF3809A7}"/>
          </ac:graphicFrameMkLst>
        </pc:graphicFrameChg>
      </pc:sldChg>
      <pc:sldChg chg="modSp add">
        <pc:chgData name="Theresa Hodgson" userId="213b339f-9e68-4d61-b6e1-9aa385d3ff46" providerId="ADAL" clId="{CEDF6EAB-48B3-4E8B-B988-15571ECC3495}" dt="2018-11-12T09:49:42.405" v="1576" actId="6549"/>
        <pc:sldMkLst>
          <pc:docMk/>
          <pc:sldMk cId="1669721746" sldId="365"/>
        </pc:sldMkLst>
        <pc:spChg chg="mod">
          <ac:chgData name="Theresa Hodgson" userId="213b339f-9e68-4d61-b6e1-9aa385d3ff46" providerId="ADAL" clId="{CEDF6EAB-48B3-4E8B-B988-15571ECC3495}" dt="2018-11-12T09:49:42.405" v="1576" actId="6549"/>
          <ac:spMkLst>
            <pc:docMk/>
            <pc:sldMk cId="1669721746" sldId="365"/>
            <ac:spMk id="19" creationId="{5252A847-DE45-4FA3-A1F8-EEBEB845FF8E}"/>
          </ac:spMkLst>
        </pc:spChg>
      </pc:sldChg>
    </pc:docChg>
  </pc:docChgLst>
  <pc:docChgLst>
    <pc:chgData name="Helen Woodhead" userId="a20b558725e10394" providerId="LiveId" clId="{A4CA9A16-5297-4440-B2B6-8F34437C66DF}"/>
    <pc:docChg chg="custSel addSld delSld modSld">
      <pc:chgData name="Helen Woodhead" userId="a20b558725e10394" providerId="LiveId" clId="{A4CA9A16-5297-4440-B2B6-8F34437C66DF}" dt="2019-12-17T14:30:10.611" v="70" actId="208"/>
      <pc:docMkLst>
        <pc:docMk/>
      </pc:docMkLst>
      <pc:sldChg chg="modSp">
        <pc:chgData name="Helen Woodhead" userId="a20b558725e10394" providerId="LiveId" clId="{A4CA9A16-5297-4440-B2B6-8F34437C66DF}" dt="2019-12-17T14:28:53.616" v="47" actId="20577"/>
        <pc:sldMkLst>
          <pc:docMk/>
          <pc:sldMk cId="2637481266" sldId="256"/>
        </pc:sldMkLst>
        <pc:spChg chg="mod">
          <ac:chgData name="Helen Woodhead" userId="a20b558725e10394" providerId="LiveId" clId="{A4CA9A16-5297-4440-B2B6-8F34437C66DF}" dt="2019-12-17T14:28:53.616" v="4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Helen Woodhead" userId="a20b558725e10394" providerId="LiveId" clId="{A4CA9A16-5297-4440-B2B6-8F34437C66DF}" dt="2019-12-17T14:29:45.257" v="69"/>
        <pc:sldMkLst>
          <pc:docMk/>
          <pc:sldMk cId="1669721746" sldId="365"/>
        </pc:sldMkLst>
        <pc:spChg chg="mod">
          <ac:chgData name="Helen Woodhead" userId="a20b558725e10394" providerId="LiveId" clId="{A4CA9A16-5297-4440-B2B6-8F34437C66DF}" dt="2019-12-17T14:29:09.119" v="51" actId="20577"/>
          <ac:spMkLst>
            <pc:docMk/>
            <pc:sldMk cId="1669721746" sldId="365"/>
            <ac:spMk id="19" creationId="{5252A847-DE45-4FA3-A1F8-EEBEB845FF8E}"/>
          </ac:spMkLst>
        </pc:spChg>
        <pc:graphicFrameChg chg="del">
          <ac:chgData name="Helen Woodhead" userId="a20b558725e10394" providerId="LiveId" clId="{A4CA9A16-5297-4440-B2B6-8F34437C66DF}" dt="2019-12-17T14:29:20.341" v="52"/>
          <ac:graphicFrameMkLst>
            <pc:docMk/>
            <pc:sldMk cId="1669721746" sldId="365"/>
            <ac:graphicFrameMk id="9" creationId="{19540629-2D97-4A67-9650-E1C4F9DF1BA8}"/>
          </ac:graphicFrameMkLst>
        </pc:graphicFrameChg>
        <pc:graphicFrameChg chg="add">
          <ac:chgData name="Helen Woodhead" userId="a20b558725e10394" providerId="LiveId" clId="{A4CA9A16-5297-4440-B2B6-8F34437C66DF}" dt="2019-12-17T14:29:45.257" v="69"/>
          <ac:graphicFrameMkLst>
            <pc:docMk/>
            <pc:sldMk cId="1669721746" sldId="365"/>
            <ac:graphicFrameMk id="10" creationId="{9B3B665D-55E2-4719-A773-51F22E7F56A6}"/>
          </ac:graphicFrameMkLst>
        </pc:graphicFrameChg>
      </pc:sldChg>
      <pc:sldChg chg="modSp">
        <pc:chgData name="Helen Woodhead" userId="a20b558725e10394" providerId="LiveId" clId="{A4CA9A16-5297-4440-B2B6-8F34437C66DF}" dt="2019-12-17T14:30:10.611" v="70" actId="208"/>
        <pc:sldMkLst>
          <pc:docMk/>
          <pc:sldMk cId="2718941495" sldId="369"/>
        </pc:sldMkLst>
        <pc:spChg chg="mod">
          <ac:chgData name="Helen Woodhead" userId="a20b558725e10394" providerId="LiveId" clId="{A4CA9A16-5297-4440-B2B6-8F34437C66DF}" dt="2019-12-17T14:30:10.611" v="70" actId="208"/>
          <ac:spMkLst>
            <pc:docMk/>
            <pc:sldMk cId="2718941495" sldId="369"/>
            <ac:spMk id="14" creationId="{4C253BE8-1C3A-425C-95BB-549CE5C09903}"/>
          </ac:spMkLst>
        </pc:spChg>
        <pc:spChg chg="mod">
          <ac:chgData name="Helen Woodhead" userId="a20b558725e10394" providerId="LiveId" clId="{A4CA9A16-5297-4440-B2B6-8F34437C66DF}" dt="2019-12-17T14:30:10.611" v="70" actId="208"/>
          <ac:spMkLst>
            <pc:docMk/>
            <pc:sldMk cId="2718941495" sldId="369"/>
            <ac:spMk id="15" creationId="{A6DFED7F-9162-4CAF-B8E1-4F0A23115851}"/>
          </ac:spMkLst>
        </pc:spChg>
        <pc:spChg chg="mod">
          <ac:chgData name="Helen Woodhead" userId="a20b558725e10394" providerId="LiveId" clId="{A4CA9A16-5297-4440-B2B6-8F34437C66DF}" dt="2019-12-17T14:30:10.611" v="70" actId="208"/>
          <ac:spMkLst>
            <pc:docMk/>
            <pc:sldMk cId="2718941495" sldId="369"/>
            <ac:spMk id="16" creationId="{31CC46F9-938E-4624-B326-8580EF724E20}"/>
          </ac:spMkLst>
        </pc:spChg>
      </pc:sldChg>
      <pc:sldChg chg="addSp delSp modSp">
        <pc:chgData name="Helen Woodhead" userId="a20b558725e10394" providerId="LiveId" clId="{A4CA9A16-5297-4440-B2B6-8F34437C66DF}" dt="2019-12-17T14:29:43.395" v="68"/>
        <pc:sldMkLst>
          <pc:docMk/>
          <pc:sldMk cId="3166567799" sldId="380"/>
        </pc:sldMkLst>
        <pc:graphicFrameChg chg="mod">
          <ac:chgData name="Helen Woodhead" userId="a20b558725e10394" providerId="LiveId" clId="{A4CA9A16-5297-4440-B2B6-8F34437C66DF}" dt="2019-12-17T14:29:39.914" v="67" actId="554"/>
          <ac:graphicFrameMkLst>
            <pc:docMk/>
            <pc:sldMk cId="3166567799" sldId="380"/>
            <ac:graphicFrameMk id="6" creationId="{9FA998C5-6D6C-4247-BFD7-77EEA4C2768A}"/>
          </ac:graphicFrameMkLst>
        </pc:graphicFrameChg>
        <pc:graphicFrameChg chg="add del mod">
          <ac:chgData name="Helen Woodhead" userId="a20b558725e10394" providerId="LiveId" clId="{A4CA9A16-5297-4440-B2B6-8F34437C66DF}" dt="2019-12-17T14:29:43.395" v="68"/>
          <ac:graphicFrameMkLst>
            <pc:docMk/>
            <pc:sldMk cId="3166567799" sldId="380"/>
            <ac:graphicFrameMk id="9" creationId="{02CBD23F-7EEE-4F10-9883-9D8D7BA03FB3}"/>
          </ac:graphicFrameMkLst>
        </pc:graphicFrameChg>
      </pc:sldChg>
      <pc:sldChg chg="modSp del">
        <pc:chgData name="Helen Woodhead" userId="a20b558725e10394" providerId="LiveId" clId="{A4CA9A16-5297-4440-B2B6-8F34437C66DF}" dt="2019-12-17T14:28:39.509" v="46" actId="47"/>
        <pc:sldMkLst>
          <pc:docMk/>
          <pc:sldMk cId="3407260050" sldId="385"/>
        </pc:sldMkLst>
        <pc:spChg chg="mod">
          <ac:chgData name="Helen Woodhead" userId="a20b558725e10394" providerId="LiveId" clId="{A4CA9A16-5297-4440-B2B6-8F34437C66DF}" dt="2019-12-17T14:28:30.028" v="43"/>
          <ac:spMkLst>
            <pc:docMk/>
            <pc:sldMk cId="3407260050" sldId="385"/>
            <ac:spMk id="19" creationId="{5252A847-DE45-4FA3-A1F8-EEBEB845FF8E}"/>
          </ac:spMkLst>
        </pc:spChg>
      </pc:sldChg>
      <pc:sldChg chg="delSp modSp del">
        <pc:chgData name="Helen Woodhead" userId="a20b558725e10394" providerId="LiveId" clId="{A4CA9A16-5297-4440-B2B6-8F34437C66DF}" dt="2019-12-17T14:28:14.333" v="37" actId="47"/>
        <pc:sldMkLst>
          <pc:docMk/>
          <pc:sldMk cId="2322916866" sldId="391"/>
        </pc:sldMkLst>
        <pc:spChg chg="del mod">
          <ac:chgData name="Helen Woodhead" userId="a20b558725e10394" providerId="LiveId" clId="{A4CA9A16-5297-4440-B2B6-8F34437C66DF}" dt="2019-12-17T14:28:09.672" v="35"/>
          <ac:spMkLst>
            <pc:docMk/>
            <pc:sldMk cId="2322916866" sldId="391"/>
            <ac:spMk id="19" creationId="{5252A847-DE45-4FA3-A1F8-EEBEB845FF8E}"/>
          </ac:spMkLst>
        </pc:spChg>
        <pc:grpChg chg="del">
          <ac:chgData name="Helen Woodhead" userId="a20b558725e10394" providerId="LiveId" clId="{A4CA9A16-5297-4440-B2B6-8F34437C66DF}" dt="2019-12-17T14:28:09.672" v="35"/>
          <ac:grpSpMkLst>
            <pc:docMk/>
            <pc:sldMk cId="2322916866" sldId="391"/>
            <ac:grpSpMk id="6" creationId="{63470E35-F676-4BBD-9FF4-BB6879DEF75D}"/>
          </ac:grpSpMkLst>
        </pc:grpChg>
        <pc:picChg chg="del">
          <ac:chgData name="Helen Woodhead" userId="a20b558725e10394" providerId="LiveId" clId="{A4CA9A16-5297-4440-B2B6-8F34437C66DF}" dt="2019-12-17T14:28:00.766" v="32" actId="478"/>
          <ac:picMkLst>
            <pc:docMk/>
            <pc:sldMk cId="2322916866" sldId="391"/>
            <ac:picMk id="21" creationId="{29332F14-2EAE-4C5D-A0C8-D1EEE491E0C7}"/>
          </ac:picMkLst>
        </pc:picChg>
        <pc:picChg chg="del">
          <ac:chgData name="Helen Woodhead" userId="a20b558725e10394" providerId="LiveId" clId="{A4CA9A16-5297-4440-B2B6-8F34437C66DF}" dt="2019-12-17T14:28:00.766" v="32" actId="478"/>
          <ac:picMkLst>
            <pc:docMk/>
            <pc:sldMk cId="2322916866" sldId="391"/>
            <ac:picMk id="22" creationId="{3D368C21-A881-4B9F-95F8-2597A66C4AD1}"/>
          </ac:picMkLst>
        </pc:picChg>
      </pc:sldChg>
      <pc:sldChg chg="del">
        <pc:chgData name="Helen Woodhead" userId="a20b558725e10394" providerId="LiveId" clId="{A4CA9A16-5297-4440-B2B6-8F34437C66DF}" dt="2019-12-17T14:28:38.281" v="45" actId="47"/>
        <pc:sldMkLst>
          <pc:docMk/>
          <pc:sldMk cId="2309631317" sldId="396"/>
        </pc:sldMkLst>
      </pc:sldChg>
      <pc:sldChg chg="addSp delSp modSp add">
        <pc:chgData name="Helen Woodhead" userId="a20b558725e10394" providerId="LiveId" clId="{A4CA9A16-5297-4440-B2B6-8F34437C66DF}" dt="2019-12-17T14:28:11.394" v="36"/>
        <pc:sldMkLst>
          <pc:docMk/>
          <pc:sldMk cId="3165642354" sldId="412"/>
        </pc:sldMkLst>
        <pc:spChg chg="del topLvl">
          <ac:chgData name="Helen Woodhead" userId="a20b558725e10394" providerId="LiveId" clId="{A4CA9A16-5297-4440-B2B6-8F34437C66DF}" dt="2019-12-17T14:27:36.028" v="2" actId="478"/>
          <ac:spMkLst>
            <pc:docMk/>
            <pc:sldMk cId="3165642354" sldId="412"/>
            <ac:spMk id="4" creationId="{6A3E5EF1-4D6D-4B7E-A050-1EB184A43D42}"/>
          </ac:spMkLst>
        </pc:spChg>
        <pc:spChg chg="del">
          <ac:chgData name="Helen Woodhead" userId="a20b558725e10394" providerId="LiveId" clId="{A4CA9A16-5297-4440-B2B6-8F34437C66DF}" dt="2019-12-17T14:27:36.028" v="2" actId="478"/>
          <ac:spMkLst>
            <pc:docMk/>
            <pc:sldMk cId="3165642354" sldId="412"/>
            <ac:spMk id="5" creationId="{3843A1B0-0E5E-43F3-A303-0967C4C2B7AB}"/>
          </ac:spMkLst>
        </pc:spChg>
        <pc:spChg chg="add">
          <ac:chgData name="Helen Woodhead" userId="a20b558725e10394" providerId="LiveId" clId="{A4CA9A16-5297-4440-B2B6-8F34437C66DF}" dt="2019-12-17T14:28:11.394" v="36"/>
          <ac:spMkLst>
            <pc:docMk/>
            <pc:sldMk cId="3165642354" sldId="412"/>
            <ac:spMk id="15" creationId="{4C8ED2C3-6E36-47AA-8967-18C925A7DD68}"/>
          </ac:spMkLst>
        </pc:spChg>
        <pc:spChg chg="del">
          <ac:chgData name="Helen Woodhead" userId="a20b558725e10394" providerId="LiveId" clId="{A4CA9A16-5297-4440-B2B6-8F34437C66DF}" dt="2019-12-17T14:27:36.028" v="2" actId="478"/>
          <ac:spMkLst>
            <pc:docMk/>
            <pc:sldMk cId="3165642354" sldId="412"/>
            <ac:spMk id="16" creationId="{EBDF055E-D966-486C-AA4A-E6DDC3C62CB0}"/>
          </ac:spMkLst>
        </pc:spChg>
        <pc:spChg chg="del topLvl">
          <ac:chgData name="Helen Woodhead" userId="a20b558725e10394" providerId="LiveId" clId="{A4CA9A16-5297-4440-B2B6-8F34437C66DF}" dt="2019-12-17T14:27:36.028" v="2" actId="478"/>
          <ac:spMkLst>
            <pc:docMk/>
            <pc:sldMk cId="3165642354" sldId="412"/>
            <ac:spMk id="17" creationId="{19166A45-BE0E-444B-913E-198B17B7D479}"/>
          </ac:spMkLst>
        </pc:spChg>
        <pc:spChg chg="del mod">
          <ac:chgData name="Helen Woodhead" userId="a20b558725e10394" providerId="LiveId" clId="{A4CA9A16-5297-4440-B2B6-8F34437C66DF}" dt="2019-12-17T14:27:56.704" v="30" actId="478"/>
          <ac:spMkLst>
            <pc:docMk/>
            <pc:sldMk cId="3165642354" sldId="412"/>
            <ac:spMk id="19" creationId="{5252A847-DE45-4FA3-A1F8-EEBEB845FF8E}"/>
          </ac:spMkLst>
        </pc:spChg>
        <pc:grpChg chg="del">
          <ac:chgData name="Helen Woodhead" userId="a20b558725e10394" providerId="LiveId" clId="{A4CA9A16-5297-4440-B2B6-8F34437C66DF}" dt="2019-12-17T14:27:36.028" v="2" actId="478"/>
          <ac:grpSpMkLst>
            <pc:docMk/>
            <pc:sldMk cId="3165642354" sldId="412"/>
            <ac:grpSpMk id="6" creationId="{63470E35-F676-4BBD-9FF4-BB6879DEF75D}"/>
          </ac:grpSpMkLst>
        </pc:grpChg>
        <pc:grpChg chg="add">
          <ac:chgData name="Helen Woodhead" userId="a20b558725e10394" providerId="LiveId" clId="{A4CA9A16-5297-4440-B2B6-8F34437C66DF}" dt="2019-12-17T14:28:11.394" v="36"/>
          <ac:grpSpMkLst>
            <pc:docMk/>
            <pc:sldMk cId="3165642354" sldId="412"/>
            <ac:grpSpMk id="20" creationId="{30730945-ECB0-4AA6-988C-BF1DCC8C9892}"/>
          </ac:grpSpMkLst>
        </pc:grpChg>
        <pc:picChg chg="add del mod">
          <ac:chgData name="Helen Woodhead" userId="a20b558725e10394" providerId="LiveId" clId="{A4CA9A16-5297-4440-B2B6-8F34437C66DF}" dt="2019-12-17T14:27:54.655" v="29"/>
          <ac:picMkLst>
            <pc:docMk/>
            <pc:sldMk cId="3165642354" sldId="412"/>
            <ac:picMk id="2" creationId="{382D8063-B6EE-418D-AD6F-EB7DBB23DC0A}"/>
          </ac:picMkLst>
        </pc:picChg>
        <pc:picChg chg="add">
          <ac:chgData name="Helen Woodhead" userId="a20b558725e10394" providerId="LiveId" clId="{A4CA9A16-5297-4440-B2B6-8F34437C66DF}" dt="2019-12-17T14:27:57.295" v="31"/>
          <ac:picMkLst>
            <pc:docMk/>
            <pc:sldMk cId="3165642354" sldId="412"/>
            <ac:picMk id="14" creationId="{0C89B16B-FC51-4938-B924-79A15E4913A0}"/>
          </ac:picMkLst>
        </pc:picChg>
        <pc:picChg chg="del">
          <ac:chgData name="Helen Woodhead" userId="a20b558725e10394" providerId="LiveId" clId="{A4CA9A16-5297-4440-B2B6-8F34437C66DF}" dt="2019-12-17T14:27:56.704" v="30" actId="478"/>
          <ac:picMkLst>
            <pc:docMk/>
            <pc:sldMk cId="3165642354" sldId="412"/>
            <ac:picMk id="21" creationId="{29332F14-2EAE-4C5D-A0C8-D1EEE491E0C7}"/>
          </ac:picMkLst>
        </pc:picChg>
        <pc:picChg chg="del">
          <ac:chgData name="Helen Woodhead" userId="a20b558725e10394" providerId="LiveId" clId="{A4CA9A16-5297-4440-B2B6-8F34437C66DF}" dt="2019-12-17T14:27:56.704" v="30" actId="478"/>
          <ac:picMkLst>
            <pc:docMk/>
            <pc:sldMk cId="3165642354" sldId="412"/>
            <ac:picMk id="22" creationId="{3D368C21-A881-4B9F-95F8-2597A66C4AD1}"/>
          </ac:picMkLst>
        </pc:picChg>
      </pc:sldChg>
      <pc:sldChg chg="modSp add">
        <pc:chgData name="Helen Woodhead" userId="a20b558725e10394" providerId="LiveId" clId="{A4CA9A16-5297-4440-B2B6-8F34437C66DF}" dt="2019-12-17T14:28:23.553" v="40"/>
        <pc:sldMkLst>
          <pc:docMk/>
          <pc:sldMk cId="980162900" sldId="413"/>
        </pc:sldMkLst>
        <pc:spChg chg="mod">
          <ac:chgData name="Helen Woodhead" userId="a20b558725e10394" providerId="LiveId" clId="{A4CA9A16-5297-4440-B2B6-8F34437C66DF}" dt="2019-12-17T14:28:23.553" v="40"/>
          <ac:spMkLst>
            <pc:docMk/>
            <pc:sldMk cId="980162900" sldId="413"/>
            <ac:spMk id="15" creationId="{4C8ED2C3-6E36-47AA-8967-18C925A7DD68}"/>
          </ac:spMkLst>
        </pc:spChg>
      </pc:sldChg>
      <pc:sldChg chg="modSp add">
        <pc:chgData name="Helen Woodhead" userId="a20b558725e10394" providerId="LiveId" clId="{A4CA9A16-5297-4440-B2B6-8F34437C66DF}" dt="2019-12-17T14:28:36.115" v="44"/>
        <pc:sldMkLst>
          <pc:docMk/>
          <pc:sldMk cId="3835897087" sldId="414"/>
        </pc:sldMkLst>
        <pc:spChg chg="mod">
          <ac:chgData name="Helen Woodhead" userId="a20b558725e10394" providerId="LiveId" clId="{A4CA9A16-5297-4440-B2B6-8F34437C66DF}" dt="2019-12-17T14:28:36.115" v="44"/>
          <ac:spMkLst>
            <pc:docMk/>
            <pc:sldMk cId="3835897087" sldId="414"/>
            <ac:spMk id="15" creationId="{4C8ED2C3-6E36-47AA-8967-18C925A7DD68}"/>
          </ac:spMkLst>
        </pc:spChg>
      </pc:sldChg>
    </pc:docChg>
  </pc:docChgLst>
  <pc:docChgLst>
    <pc:chgData name="Siobhán Dolan" userId="5fb224f7-af86-4327-acb4-fa0c8c23e721" providerId="ADAL" clId="{C4E23917-C0F8-445F-A374-9805E84D9FBF}"/>
    <pc:docChg chg="undo redo custSel addSld delSld modSld sldOrd">
      <pc:chgData name="Siobhán Dolan" userId="5fb224f7-af86-4327-acb4-fa0c8c23e721" providerId="ADAL" clId="{C4E23917-C0F8-445F-A374-9805E84D9FBF}" dt="2019-12-16T21:54:12.110" v="1013" actId="1076"/>
      <pc:docMkLst>
        <pc:docMk/>
      </pc:docMkLst>
      <pc:sldChg chg="modSp del">
        <pc:chgData name="Siobhán Dolan" userId="5fb224f7-af86-4327-acb4-fa0c8c23e721" providerId="ADAL" clId="{C4E23917-C0F8-445F-A374-9805E84D9FBF}" dt="2019-12-16T21:52:50.313" v="970" actId="47"/>
        <pc:sldMkLst>
          <pc:docMk/>
          <pc:sldMk cId="636014570" sldId="314"/>
        </pc:sldMkLst>
        <pc:spChg chg="mod">
          <ac:chgData name="Siobhán Dolan" userId="5fb224f7-af86-4327-acb4-fa0c8c23e721" providerId="ADAL" clId="{C4E23917-C0F8-445F-A374-9805E84D9FBF}" dt="2019-12-16T21:36:53.961" v="410" actId="20577"/>
          <ac:spMkLst>
            <pc:docMk/>
            <pc:sldMk cId="636014570" sldId="314"/>
            <ac:spMk id="19" creationId="{5252A847-DE45-4FA3-A1F8-EEBEB845FF8E}"/>
          </ac:spMkLst>
        </pc:spChg>
        <pc:graphicFrameChg chg="mod modGraphic">
          <ac:chgData name="Siobhán Dolan" userId="5fb224f7-af86-4327-acb4-fa0c8c23e721" providerId="ADAL" clId="{C4E23917-C0F8-445F-A374-9805E84D9FBF}" dt="2019-12-16T21:36:51.288" v="409" actId="404"/>
          <ac:graphicFrameMkLst>
            <pc:docMk/>
            <pc:sldMk cId="636014570" sldId="314"/>
            <ac:graphicFrameMk id="6" creationId="{D54F7FAE-54BC-4589-BCEF-D47D7A6463FC}"/>
          </ac:graphicFrameMkLst>
        </pc:graphicFrameChg>
      </pc:sldChg>
      <pc:sldChg chg="modSp del">
        <pc:chgData name="Siobhán Dolan" userId="5fb224f7-af86-4327-acb4-fa0c8c23e721" providerId="ADAL" clId="{C4E23917-C0F8-445F-A374-9805E84D9FBF}" dt="2019-12-16T21:48:45.800" v="842" actId="47"/>
        <pc:sldMkLst>
          <pc:docMk/>
          <pc:sldMk cId="1071900124" sldId="355"/>
        </pc:sldMkLst>
        <pc:graphicFrameChg chg="mod modGraphic">
          <ac:chgData name="Siobhán Dolan" userId="5fb224f7-af86-4327-acb4-fa0c8c23e721" providerId="ADAL" clId="{C4E23917-C0F8-445F-A374-9805E84D9FBF}" dt="2019-12-09T19:03:56.999" v="312" actId="1076"/>
          <ac:graphicFrameMkLst>
            <pc:docMk/>
            <pc:sldMk cId="1071900124" sldId="355"/>
            <ac:graphicFrameMk id="6" creationId="{4606F3E5-B7B0-45EC-A7F8-5EC92D538260}"/>
          </ac:graphicFrameMkLst>
        </pc:graphicFrameChg>
      </pc:sldChg>
      <pc:sldChg chg="addSp delSp modSp">
        <pc:chgData name="Siobhán Dolan" userId="5fb224f7-af86-4327-acb4-fa0c8c23e721" providerId="ADAL" clId="{C4E23917-C0F8-445F-A374-9805E84D9FBF}" dt="2019-12-16T21:29:22.835" v="390" actId="478"/>
        <pc:sldMkLst>
          <pc:docMk/>
          <pc:sldMk cId="36917022" sldId="360"/>
        </pc:sldMkLst>
        <pc:spChg chg="del mod">
          <ac:chgData name="Siobhán Dolan" userId="5fb224f7-af86-4327-acb4-fa0c8c23e721" providerId="ADAL" clId="{C4E23917-C0F8-445F-A374-9805E84D9FBF}" dt="2019-12-16T21:29:22.835" v="390" actId="478"/>
          <ac:spMkLst>
            <pc:docMk/>
            <pc:sldMk cId="36917022" sldId="360"/>
            <ac:spMk id="9" creationId="{1C360D93-F441-48CF-9D8A-023A5B763C98}"/>
          </ac:spMkLst>
        </pc:spChg>
        <pc:spChg chg="del mod">
          <ac:chgData name="Siobhán Dolan" userId="5fb224f7-af86-4327-acb4-fa0c8c23e721" providerId="ADAL" clId="{C4E23917-C0F8-445F-A374-9805E84D9FBF}" dt="2019-12-16T21:29:22.835" v="390" actId="478"/>
          <ac:spMkLst>
            <pc:docMk/>
            <pc:sldMk cId="36917022" sldId="360"/>
            <ac:spMk id="10" creationId="{6DCE04E2-896C-4041-AB74-8FF0823E2224}"/>
          </ac:spMkLst>
        </pc:spChg>
        <pc:spChg chg="del mod">
          <ac:chgData name="Siobhán Dolan" userId="5fb224f7-af86-4327-acb4-fa0c8c23e721" providerId="ADAL" clId="{C4E23917-C0F8-445F-A374-9805E84D9FBF}" dt="2019-12-16T21:29:22.835" v="390" actId="478"/>
          <ac:spMkLst>
            <pc:docMk/>
            <pc:sldMk cId="36917022" sldId="360"/>
            <ac:spMk id="11" creationId="{42FC23B1-B0FC-49B0-9C9A-E97D1F765F4A}"/>
          </ac:spMkLst>
        </pc:spChg>
        <pc:spChg chg="del mod">
          <ac:chgData name="Siobhán Dolan" userId="5fb224f7-af86-4327-acb4-fa0c8c23e721" providerId="ADAL" clId="{C4E23917-C0F8-445F-A374-9805E84D9FBF}" dt="2019-12-16T21:29:22.835" v="390" actId="478"/>
          <ac:spMkLst>
            <pc:docMk/>
            <pc:sldMk cId="36917022" sldId="360"/>
            <ac:spMk id="12" creationId="{49FBEC7E-D810-4A1E-8102-03AE127A5A2D}"/>
          </ac:spMkLst>
        </pc:spChg>
        <pc:spChg chg="del mod">
          <ac:chgData name="Siobhán Dolan" userId="5fb224f7-af86-4327-acb4-fa0c8c23e721" providerId="ADAL" clId="{C4E23917-C0F8-445F-A374-9805E84D9FBF}" dt="2019-12-16T21:29:22.835" v="390" actId="478"/>
          <ac:spMkLst>
            <pc:docMk/>
            <pc:sldMk cId="36917022" sldId="360"/>
            <ac:spMk id="13" creationId="{A4FB8A1D-7597-452C-BD90-EB7BB23EBC0A}"/>
          </ac:spMkLst>
        </pc:spChg>
        <pc:spChg chg="add mod">
          <ac:chgData name="Siobhán Dolan" userId="5fb224f7-af86-4327-acb4-fa0c8c23e721" providerId="ADAL" clId="{C4E23917-C0F8-445F-A374-9805E84D9FBF}" dt="2019-12-09T18:50:26.679" v="26" actId="1076"/>
          <ac:spMkLst>
            <pc:docMk/>
            <pc:sldMk cId="36917022" sldId="360"/>
            <ac:spMk id="14" creationId="{225ED9B0-0F01-43BD-A95E-A6918394DE21}"/>
          </ac:spMkLst>
        </pc:spChg>
        <pc:spChg chg="mod">
          <ac:chgData name="Siobhán Dolan" userId="5fb224f7-af86-4327-acb4-fa0c8c23e721" providerId="ADAL" clId="{C4E23917-C0F8-445F-A374-9805E84D9FBF}" dt="2019-12-09T18:50:31.040" v="38" actId="20577"/>
          <ac:spMkLst>
            <pc:docMk/>
            <pc:sldMk cId="36917022" sldId="360"/>
            <ac:spMk id="19" creationId="{5252A847-DE45-4FA3-A1F8-EEBEB845FF8E}"/>
          </ac:spMkLst>
        </pc:spChg>
        <pc:graphicFrameChg chg="del mod">
          <ac:chgData name="Siobhán Dolan" userId="5fb224f7-af86-4327-acb4-fa0c8c23e721" providerId="ADAL" clId="{C4E23917-C0F8-445F-A374-9805E84D9FBF}" dt="2019-12-16T21:29:19.361" v="389" actId="478"/>
          <ac:graphicFrameMkLst>
            <pc:docMk/>
            <pc:sldMk cId="36917022" sldId="360"/>
            <ac:graphicFrameMk id="6" creationId="{64B9D534-B786-4673-AAB5-5CCB6F60F414}"/>
          </ac:graphicFrameMkLst>
        </pc:graphicFrameChg>
        <pc:graphicFrameChg chg="add mod modGraphic">
          <ac:chgData name="Siobhán Dolan" userId="5fb224f7-af86-4327-acb4-fa0c8c23e721" providerId="ADAL" clId="{C4E23917-C0F8-445F-A374-9805E84D9FBF}" dt="2019-12-16T21:28:48.744" v="383" actId="207"/>
          <ac:graphicFrameMkLst>
            <pc:docMk/>
            <pc:sldMk cId="36917022" sldId="360"/>
            <ac:graphicFrameMk id="15" creationId="{405412F9-491C-4D14-A6FE-3C5E5CC6EBF9}"/>
          </ac:graphicFrameMkLst>
        </pc:graphicFrameChg>
      </pc:sldChg>
      <pc:sldChg chg="modSp">
        <pc:chgData name="Siobhán Dolan" userId="5fb224f7-af86-4327-acb4-fa0c8c23e721" providerId="ADAL" clId="{C4E23917-C0F8-445F-A374-9805E84D9FBF}" dt="2019-12-16T21:53:35.403" v="983" actId="1076"/>
        <pc:sldMkLst>
          <pc:docMk/>
          <pc:sldMk cId="1669721746" sldId="365"/>
        </pc:sldMkLst>
        <pc:spChg chg="mod">
          <ac:chgData name="Siobhán Dolan" userId="5fb224f7-af86-4327-acb4-fa0c8c23e721" providerId="ADAL" clId="{C4E23917-C0F8-445F-A374-9805E84D9FBF}" dt="2019-12-16T21:27:49.644" v="365" actId="20577"/>
          <ac:spMkLst>
            <pc:docMk/>
            <pc:sldMk cId="1669721746" sldId="365"/>
            <ac:spMk id="19" creationId="{5252A847-DE45-4FA3-A1F8-EEBEB845FF8E}"/>
          </ac:spMkLst>
        </pc:spChg>
        <pc:graphicFrameChg chg="mod modGraphic">
          <ac:chgData name="Siobhán Dolan" userId="5fb224f7-af86-4327-acb4-fa0c8c23e721" providerId="ADAL" clId="{C4E23917-C0F8-445F-A374-9805E84D9FBF}" dt="2019-12-16T21:53:35.403" v="983" actId="1076"/>
          <ac:graphicFrameMkLst>
            <pc:docMk/>
            <pc:sldMk cId="1669721746" sldId="365"/>
            <ac:graphicFrameMk id="9" creationId="{19540629-2D97-4A67-9650-E1C4F9DF1BA8}"/>
          </ac:graphicFrameMkLst>
        </pc:graphicFrameChg>
      </pc:sldChg>
      <pc:sldChg chg="del">
        <pc:chgData name="Siobhán Dolan" userId="5fb224f7-af86-4327-acb4-fa0c8c23e721" providerId="ADAL" clId="{C4E23917-C0F8-445F-A374-9805E84D9FBF}" dt="2019-12-09T18:51:27.675" v="62" actId="47"/>
        <pc:sldMkLst>
          <pc:docMk/>
          <pc:sldMk cId="2812643297" sldId="368"/>
        </pc:sldMkLst>
      </pc:sldChg>
      <pc:sldChg chg="modSp">
        <pc:chgData name="Siobhán Dolan" userId="5fb224f7-af86-4327-acb4-fa0c8c23e721" providerId="ADAL" clId="{C4E23917-C0F8-445F-A374-9805E84D9FBF}" dt="2019-12-16T21:36:03.733" v="402" actId="20577"/>
        <pc:sldMkLst>
          <pc:docMk/>
          <pc:sldMk cId="2064044150" sldId="371"/>
        </pc:sldMkLst>
        <pc:graphicFrameChg chg="modGraphic">
          <ac:chgData name="Siobhán Dolan" userId="5fb224f7-af86-4327-acb4-fa0c8c23e721" providerId="ADAL" clId="{C4E23917-C0F8-445F-A374-9805E84D9FBF}" dt="2019-12-16T21:36:03.733" v="402" actId="20577"/>
          <ac:graphicFrameMkLst>
            <pc:docMk/>
            <pc:sldMk cId="2064044150" sldId="371"/>
            <ac:graphicFrameMk id="10" creationId="{1D52C315-74FE-45B2-A10B-58DECA8488DD}"/>
          </ac:graphicFrameMkLst>
        </pc:graphicFrameChg>
      </pc:sldChg>
      <pc:sldChg chg="del">
        <pc:chgData name="Siobhán Dolan" userId="5fb224f7-af86-4327-acb4-fa0c8c23e721" providerId="ADAL" clId="{C4E23917-C0F8-445F-A374-9805E84D9FBF}" dt="2019-12-16T21:30:43.013" v="397" actId="47"/>
        <pc:sldMkLst>
          <pc:docMk/>
          <pc:sldMk cId="2323431138" sldId="372"/>
        </pc:sldMkLst>
      </pc:sldChg>
      <pc:sldChg chg="modSp">
        <pc:chgData name="Siobhán Dolan" userId="5fb224f7-af86-4327-acb4-fa0c8c23e721" providerId="ADAL" clId="{C4E23917-C0F8-445F-A374-9805E84D9FBF}" dt="2019-12-16T21:35:57.890" v="401" actId="20577"/>
        <pc:sldMkLst>
          <pc:docMk/>
          <pc:sldMk cId="3751181488" sldId="373"/>
        </pc:sldMkLst>
        <pc:graphicFrameChg chg="modGraphic">
          <ac:chgData name="Siobhán Dolan" userId="5fb224f7-af86-4327-acb4-fa0c8c23e721" providerId="ADAL" clId="{C4E23917-C0F8-445F-A374-9805E84D9FBF}" dt="2019-12-16T21:35:57.890" v="401" actId="20577"/>
          <ac:graphicFrameMkLst>
            <pc:docMk/>
            <pc:sldMk cId="3751181488" sldId="373"/>
            <ac:graphicFrameMk id="13" creationId="{90D4450B-7479-446E-A0BF-81A8581CDE8E}"/>
          </ac:graphicFrameMkLst>
        </pc:graphicFrameChg>
      </pc:sldChg>
      <pc:sldChg chg="modSp">
        <pc:chgData name="Siobhán Dolan" userId="5fb224f7-af86-4327-acb4-fa0c8c23e721" providerId="ADAL" clId="{C4E23917-C0F8-445F-A374-9805E84D9FBF}" dt="2019-12-16T21:35:48.923" v="399" actId="20577"/>
        <pc:sldMkLst>
          <pc:docMk/>
          <pc:sldMk cId="312220042" sldId="374"/>
        </pc:sldMkLst>
        <pc:graphicFrameChg chg="modGraphic">
          <ac:chgData name="Siobhán Dolan" userId="5fb224f7-af86-4327-acb4-fa0c8c23e721" providerId="ADAL" clId="{C4E23917-C0F8-445F-A374-9805E84D9FBF}" dt="2019-12-16T21:35:48.923" v="399" actId="20577"/>
          <ac:graphicFrameMkLst>
            <pc:docMk/>
            <pc:sldMk cId="312220042" sldId="374"/>
            <ac:graphicFrameMk id="13" creationId="{90D4450B-7479-446E-A0BF-81A8581CDE8E}"/>
          </ac:graphicFrameMkLst>
        </pc:graphicFrameChg>
      </pc:sldChg>
      <pc:sldChg chg="modSp del">
        <pc:chgData name="Siobhán Dolan" userId="5fb224f7-af86-4327-acb4-fa0c8c23e721" providerId="ADAL" clId="{C4E23917-C0F8-445F-A374-9805E84D9FBF}" dt="2019-12-16T21:37:10.525" v="412" actId="47"/>
        <pc:sldMkLst>
          <pc:docMk/>
          <pc:sldMk cId="691160999" sldId="375"/>
        </pc:sldMkLst>
        <pc:spChg chg="mod">
          <ac:chgData name="Siobhán Dolan" userId="5fb224f7-af86-4327-acb4-fa0c8c23e721" providerId="ADAL" clId="{C4E23917-C0F8-445F-A374-9805E84D9FBF}" dt="2019-12-09T18:54:23.907" v="73" actId="20577"/>
          <ac:spMkLst>
            <pc:docMk/>
            <pc:sldMk cId="691160999" sldId="375"/>
            <ac:spMk id="19" creationId="{5252A847-DE45-4FA3-A1F8-EEBEB845FF8E}"/>
          </ac:spMkLst>
        </pc:spChg>
      </pc:sldChg>
      <pc:sldChg chg="del">
        <pc:chgData name="Siobhán Dolan" userId="5fb224f7-af86-4327-acb4-fa0c8c23e721" providerId="ADAL" clId="{C4E23917-C0F8-445F-A374-9805E84D9FBF}" dt="2019-12-09T19:04:15.864" v="315" actId="47"/>
        <pc:sldMkLst>
          <pc:docMk/>
          <pc:sldMk cId="3558623313" sldId="379"/>
        </pc:sldMkLst>
      </pc:sldChg>
      <pc:sldChg chg="addSp delSp modSp">
        <pc:chgData name="Siobhán Dolan" userId="5fb224f7-af86-4327-acb4-fa0c8c23e721" providerId="ADAL" clId="{C4E23917-C0F8-445F-A374-9805E84D9FBF}" dt="2019-12-16T21:54:12.110" v="1013" actId="1076"/>
        <pc:sldMkLst>
          <pc:docMk/>
          <pc:sldMk cId="3166567799" sldId="380"/>
        </pc:sldMkLst>
        <pc:spChg chg="mod">
          <ac:chgData name="Siobhán Dolan" userId="5fb224f7-af86-4327-acb4-fa0c8c23e721" providerId="ADAL" clId="{C4E23917-C0F8-445F-A374-9805E84D9FBF}" dt="2019-12-16T21:27:58.741" v="377" actId="20577"/>
          <ac:spMkLst>
            <pc:docMk/>
            <pc:sldMk cId="3166567799" sldId="380"/>
            <ac:spMk id="19" creationId="{5252A847-DE45-4FA3-A1F8-EEBEB845FF8E}"/>
          </ac:spMkLst>
        </pc:spChg>
        <pc:graphicFrameChg chg="mod modGraphic">
          <ac:chgData name="Siobhán Dolan" userId="5fb224f7-af86-4327-acb4-fa0c8c23e721" providerId="ADAL" clId="{C4E23917-C0F8-445F-A374-9805E84D9FBF}" dt="2019-12-16T21:54:12.110" v="1013" actId="1076"/>
          <ac:graphicFrameMkLst>
            <pc:docMk/>
            <pc:sldMk cId="3166567799" sldId="380"/>
            <ac:graphicFrameMk id="6" creationId="{9FA998C5-6D6C-4247-BFD7-77EEA4C2768A}"/>
          </ac:graphicFrameMkLst>
        </pc:graphicFrameChg>
        <pc:graphicFrameChg chg="add del mod">
          <ac:chgData name="Siobhán Dolan" userId="5fb224f7-af86-4327-acb4-fa0c8c23e721" providerId="ADAL" clId="{C4E23917-C0F8-445F-A374-9805E84D9FBF}" dt="2019-12-16T21:54:04.025" v="1003" actId="478"/>
          <ac:graphicFrameMkLst>
            <pc:docMk/>
            <pc:sldMk cId="3166567799" sldId="380"/>
            <ac:graphicFrameMk id="9" creationId="{8138FA19-6EB2-445B-9823-A134F4B762B1}"/>
          </ac:graphicFrameMkLst>
        </pc:graphicFrameChg>
      </pc:sldChg>
      <pc:sldChg chg="modSp del">
        <pc:chgData name="Siobhán Dolan" userId="5fb224f7-af86-4327-acb4-fa0c8c23e721" providerId="ADAL" clId="{C4E23917-C0F8-445F-A374-9805E84D9FBF}" dt="2019-12-09T19:03:20.965" v="301" actId="47"/>
        <pc:sldMkLst>
          <pc:docMk/>
          <pc:sldMk cId="722368505" sldId="381"/>
        </pc:sldMkLst>
        <pc:spChg chg="mod">
          <ac:chgData name="Siobhán Dolan" userId="5fb224f7-af86-4327-acb4-fa0c8c23e721" providerId="ADAL" clId="{C4E23917-C0F8-445F-A374-9805E84D9FBF}" dt="2019-12-09T19:02:24.363" v="263" actId="20577"/>
          <ac:spMkLst>
            <pc:docMk/>
            <pc:sldMk cId="722368505" sldId="381"/>
            <ac:spMk id="14" creationId="{119F1520-BFFB-4F1A-9D5B-24571B2ACC8A}"/>
          </ac:spMkLst>
        </pc:spChg>
        <pc:spChg chg="mod">
          <ac:chgData name="Siobhán Dolan" userId="5fb224f7-af86-4327-acb4-fa0c8c23e721" providerId="ADAL" clId="{C4E23917-C0F8-445F-A374-9805E84D9FBF}" dt="2019-12-09T18:54:36.481" v="74" actId="1076"/>
          <ac:spMkLst>
            <pc:docMk/>
            <pc:sldMk cId="722368505" sldId="381"/>
            <ac:spMk id="15" creationId="{60DCDBED-667B-4D32-956C-7662D9102FAE}"/>
          </ac:spMkLst>
        </pc:spChg>
      </pc:sldChg>
      <pc:sldChg chg="del">
        <pc:chgData name="Siobhán Dolan" userId="5fb224f7-af86-4327-acb4-fa0c8c23e721" providerId="ADAL" clId="{C4E23917-C0F8-445F-A374-9805E84D9FBF}" dt="2019-12-09T19:03:23.857" v="302" actId="47"/>
        <pc:sldMkLst>
          <pc:docMk/>
          <pc:sldMk cId="107237519" sldId="382"/>
        </pc:sldMkLst>
      </pc:sldChg>
      <pc:sldChg chg="del">
        <pc:chgData name="Siobhán Dolan" userId="5fb224f7-af86-4327-acb4-fa0c8c23e721" providerId="ADAL" clId="{C4E23917-C0F8-445F-A374-9805E84D9FBF}" dt="2019-12-09T19:03:23.857" v="302" actId="47"/>
        <pc:sldMkLst>
          <pc:docMk/>
          <pc:sldMk cId="3879618979" sldId="383"/>
        </pc:sldMkLst>
      </pc:sldChg>
      <pc:sldChg chg="delSp modSp add">
        <pc:chgData name="Siobhán Dolan" userId="5fb224f7-af86-4327-acb4-fa0c8c23e721" providerId="ADAL" clId="{C4E23917-C0F8-445F-A374-9805E84D9FBF}" dt="2019-12-16T21:29:14.730" v="388" actId="478"/>
        <pc:sldMkLst>
          <pc:docMk/>
          <pc:sldMk cId="1621368571" sldId="384"/>
        </pc:sldMkLst>
        <pc:spChg chg="del">
          <ac:chgData name="Siobhán Dolan" userId="5fb224f7-af86-4327-acb4-fa0c8c23e721" providerId="ADAL" clId="{C4E23917-C0F8-445F-A374-9805E84D9FBF}" dt="2019-12-16T21:29:14.730" v="388" actId="478"/>
          <ac:spMkLst>
            <pc:docMk/>
            <pc:sldMk cId="1621368571" sldId="384"/>
            <ac:spMk id="9" creationId="{1C360D93-F441-48CF-9D8A-023A5B763C98}"/>
          </ac:spMkLst>
        </pc:spChg>
        <pc:spChg chg="del">
          <ac:chgData name="Siobhán Dolan" userId="5fb224f7-af86-4327-acb4-fa0c8c23e721" providerId="ADAL" clId="{C4E23917-C0F8-445F-A374-9805E84D9FBF}" dt="2019-12-16T21:29:14.730" v="388" actId="478"/>
          <ac:spMkLst>
            <pc:docMk/>
            <pc:sldMk cId="1621368571" sldId="384"/>
            <ac:spMk id="10" creationId="{6DCE04E2-896C-4041-AB74-8FF0823E2224}"/>
          </ac:spMkLst>
        </pc:spChg>
        <pc:spChg chg="del">
          <ac:chgData name="Siobhán Dolan" userId="5fb224f7-af86-4327-acb4-fa0c8c23e721" providerId="ADAL" clId="{C4E23917-C0F8-445F-A374-9805E84D9FBF}" dt="2019-12-16T21:29:14.730" v="388" actId="478"/>
          <ac:spMkLst>
            <pc:docMk/>
            <pc:sldMk cId="1621368571" sldId="384"/>
            <ac:spMk id="11" creationId="{42FC23B1-B0FC-49B0-9C9A-E97D1F765F4A}"/>
          </ac:spMkLst>
        </pc:spChg>
        <pc:spChg chg="del">
          <ac:chgData name="Siobhán Dolan" userId="5fb224f7-af86-4327-acb4-fa0c8c23e721" providerId="ADAL" clId="{C4E23917-C0F8-445F-A374-9805E84D9FBF}" dt="2019-12-16T21:29:14.730" v="388" actId="478"/>
          <ac:spMkLst>
            <pc:docMk/>
            <pc:sldMk cId="1621368571" sldId="384"/>
            <ac:spMk id="12" creationId="{49FBEC7E-D810-4A1E-8102-03AE127A5A2D}"/>
          </ac:spMkLst>
        </pc:spChg>
        <pc:spChg chg="del">
          <ac:chgData name="Siobhán Dolan" userId="5fb224f7-af86-4327-acb4-fa0c8c23e721" providerId="ADAL" clId="{C4E23917-C0F8-445F-A374-9805E84D9FBF}" dt="2019-12-16T21:29:14.730" v="388" actId="478"/>
          <ac:spMkLst>
            <pc:docMk/>
            <pc:sldMk cId="1621368571" sldId="384"/>
            <ac:spMk id="13" creationId="{A4FB8A1D-7597-452C-BD90-EB7BB23EBC0A}"/>
          </ac:spMkLst>
        </pc:spChg>
        <pc:spChg chg="mod">
          <ac:chgData name="Siobhán Dolan" userId="5fb224f7-af86-4327-acb4-fa0c8c23e721" providerId="ADAL" clId="{C4E23917-C0F8-445F-A374-9805E84D9FBF}" dt="2019-12-09T18:51:08.671" v="50" actId="20577"/>
          <ac:spMkLst>
            <pc:docMk/>
            <pc:sldMk cId="1621368571" sldId="384"/>
            <ac:spMk id="14" creationId="{225ED9B0-0F01-43BD-A95E-A6918394DE21}"/>
          </ac:spMkLst>
        </pc:spChg>
        <pc:graphicFrameChg chg="del">
          <ac:chgData name="Siobhán Dolan" userId="5fb224f7-af86-4327-acb4-fa0c8c23e721" providerId="ADAL" clId="{C4E23917-C0F8-445F-A374-9805E84D9FBF}" dt="2019-12-16T21:29:12.694" v="387" actId="478"/>
          <ac:graphicFrameMkLst>
            <pc:docMk/>
            <pc:sldMk cId="1621368571" sldId="384"/>
            <ac:graphicFrameMk id="6" creationId="{64B9D534-B786-4673-AAB5-5CCB6F60F414}"/>
          </ac:graphicFrameMkLst>
        </pc:graphicFrameChg>
        <pc:graphicFrameChg chg="modGraphic">
          <ac:chgData name="Siobhán Dolan" userId="5fb224f7-af86-4327-acb4-fa0c8c23e721" providerId="ADAL" clId="{C4E23917-C0F8-445F-A374-9805E84D9FBF}" dt="2019-12-16T21:29:08.891" v="386" actId="2084"/>
          <ac:graphicFrameMkLst>
            <pc:docMk/>
            <pc:sldMk cId="1621368571" sldId="384"/>
            <ac:graphicFrameMk id="15" creationId="{405412F9-491C-4D14-A6FE-3C5E5CC6EBF9}"/>
          </ac:graphicFrameMkLst>
        </pc:graphicFrameChg>
      </pc:sldChg>
      <pc:sldChg chg="addSp delSp modSp add ord">
        <pc:chgData name="Siobhán Dolan" userId="5fb224f7-af86-4327-acb4-fa0c8c23e721" providerId="ADAL" clId="{C4E23917-C0F8-445F-A374-9805E84D9FBF}" dt="2019-12-16T21:48:02.237" v="841" actId="20577"/>
        <pc:sldMkLst>
          <pc:docMk/>
          <pc:sldMk cId="3407260050" sldId="385"/>
        </pc:sldMkLst>
        <pc:spChg chg="add mod">
          <ac:chgData name="Siobhán Dolan" userId="5fb224f7-af86-4327-acb4-fa0c8c23e721" providerId="ADAL" clId="{C4E23917-C0F8-445F-A374-9805E84D9FBF}" dt="2019-12-09T19:02:00.271" v="230" actId="164"/>
          <ac:spMkLst>
            <pc:docMk/>
            <pc:sldMk cId="3407260050" sldId="385"/>
            <ac:spMk id="2" creationId="{5E98A237-DFCD-4732-B49D-6B06A2B15354}"/>
          </ac:spMkLst>
        </pc:spChg>
        <pc:spChg chg="add mod">
          <ac:chgData name="Siobhán Dolan" userId="5fb224f7-af86-4327-acb4-fa0c8c23e721" providerId="ADAL" clId="{C4E23917-C0F8-445F-A374-9805E84D9FBF}" dt="2019-12-16T21:46:25.850" v="749" actId="164"/>
          <ac:spMkLst>
            <pc:docMk/>
            <pc:sldMk cId="3407260050" sldId="385"/>
            <ac:spMk id="4" creationId="{6A3E5EF1-4D6D-4B7E-A050-1EB184A43D42}"/>
          </ac:spMkLst>
        </pc:spChg>
        <pc:spChg chg="add mod">
          <ac:chgData name="Siobhán Dolan" userId="5fb224f7-af86-4327-acb4-fa0c8c23e721" providerId="ADAL" clId="{C4E23917-C0F8-445F-A374-9805E84D9FBF}" dt="2019-12-16T21:46:25.850" v="749" actId="164"/>
          <ac:spMkLst>
            <pc:docMk/>
            <pc:sldMk cId="3407260050" sldId="385"/>
            <ac:spMk id="5" creationId="{3843A1B0-0E5E-43F3-A303-0967C4C2B7AB}"/>
          </ac:spMkLst>
        </pc:spChg>
        <pc:spChg chg="add del mod">
          <ac:chgData name="Siobhán Dolan" userId="5fb224f7-af86-4327-acb4-fa0c8c23e721" providerId="ADAL" clId="{C4E23917-C0F8-445F-A374-9805E84D9FBF}" dt="2019-12-16T21:43:33.445" v="617"/>
          <ac:spMkLst>
            <pc:docMk/>
            <pc:sldMk cId="3407260050" sldId="385"/>
            <ac:spMk id="9" creationId="{8C15502E-0AC3-4152-A1D7-9A0AD62108D2}"/>
          </ac:spMkLst>
        </pc:spChg>
        <pc:spChg chg="add del mod">
          <ac:chgData name="Siobhán Dolan" userId="5fb224f7-af86-4327-acb4-fa0c8c23e721" providerId="ADAL" clId="{C4E23917-C0F8-445F-A374-9805E84D9FBF}" dt="2019-12-16T21:43:33.445" v="617"/>
          <ac:spMkLst>
            <pc:docMk/>
            <pc:sldMk cId="3407260050" sldId="385"/>
            <ac:spMk id="10" creationId="{DDA71EE4-1609-4C3A-8D7F-07434D33D78A}"/>
          </ac:spMkLst>
        </pc:spChg>
        <pc:spChg chg="add mod">
          <ac:chgData name="Siobhán Dolan" userId="5fb224f7-af86-4327-acb4-fa0c8c23e721" providerId="ADAL" clId="{C4E23917-C0F8-445F-A374-9805E84D9FBF}" dt="2019-12-09T19:02:00.271" v="230" actId="164"/>
          <ac:spMkLst>
            <pc:docMk/>
            <pc:sldMk cId="3407260050" sldId="385"/>
            <ac:spMk id="13" creationId="{1F8784A3-6728-492E-9DA9-0EF6F9CB69FC}"/>
          </ac:spMkLst>
        </pc:spChg>
        <pc:spChg chg="add mod">
          <ac:chgData name="Siobhán Dolan" userId="5fb224f7-af86-4327-acb4-fa0c8c23e721" providerId="ADAL" clId="{C4E23917-C0F8-445F-A374-9805E84D9FBF}" dt="2019-12-16T21:46:25.850" v="749" actId="164"/>
          <ac:spMkLst>
            <pc:docMk/>
            <pc:sldMk cId="3407260050" sldId="385"/>
            <ac:spMk id="16" creationId="{EBDF055E-D966-486C-AA4A-E6DDC3C62CB0}"/>
          </ac:spMkLst>
        </pc:spChg>
        <pc:spChg chg="add mod">
          <ac:chgData name="Siobhán Dolan" userId="5fb224f7-af86-4327-acb4-fa0c8c23e721" providerId="ADAL" clId="{C4E23917-C0F8-445F-A374-9805E84D9FBF}" dt="2019-12-16T21:46:25.850" v="749" actId="164"/>
          <ac:spMkLst>
            <pc:docMk/>
            <pc:sldMk cId="3407260050" sldId="385"/>
            <ac:spMk id="17" creationId="{19166A45-BE0E-444B-913E-198B17B7D479}"/>
          </ac:spMkLst>
        </pc:spChg>
        <pc:spChg chg="mod">
          <ac:chgData name="Siobhán Dolan" userId="5fb224f7-af86-4327-acb4-fa0c8c23e721" providerId="ADAL" clId="{C4E23917-C0F8-445F-A374-9805E84D9FBF}" dt="2019-12-16T21:48:02.237" v="841" actId="20577"/>
          <ac:spMkLst>
            <pc:docMk/>
            <pc:sldMk cId="3407260050" sldId="385"/>
            <ac:spMk id="19" creationId="{5252A847-DE45-4FA3-A1F8-EEBEB845FF8E}"/>
          </ac:spMkLst>
        </pc:spChg>
        <pc:grpChg chg="add del mod">
          <ac:chgData name="Siobhán Dolan" userId="5fb224f7-af86-4327-acb4-fa0c8c23e721" providerId="ADAL" clId="{C4E23917-C0F8-445F-A374-9805E84D9FBF}" dt="2019-12-16T21:43:37.431" v="618" actId="478"/>
          <ac:grpSpMkLst>
            <pc:docMk/>
            <pc:sldMk cId="3407260050" sldId="385"/>
            <ac:grpSpMk id="3" creationId="{39916E85-3FCF-4404-8B6B-343179F0E349}"/>
          </ac:grpSpMkLst>
        </pc:grpChg>
        <pc:grpChg chg="add mod">
          <ac:chgData name="Siobhán Dolan" userId="5fb224f7-af86-4327-acb4-fa0c8c23e721" providerId="ADAL" clId="{C4E23917-C0F8-445F-A374-9805E84D9FBF}" dt="2019-12-16T21:46:31.448" v="750" actId="1076"/>
          <ac:grpSpMkLst>
            <pc:docMk/>
            <pc:sldMk cId="3407260050" sldId="385"/>
            <ac:grpSpMk id="6" creationId="{63470E35-F676-4BBD-9FF4-BB6879DEF75D}"/>
          </ac:grpSpMkLst>
        </pc:grpChg>
        <pc:graphicFrameChg chg="del">
          <ac:chgData name="Siobhán Dolan" userId="5fb224f7-af86-4327-acb4-fa0c8c23e721" providerId="ADAL" clId="{C4E23917-C0F8-445F-A374-9805E84D9FBF}" dt="2019-12-09T18:55:36.966" v="80" actId="478"/>
          <ac:graphicFrameMkLst>
            <pc:docMk/>
            <pc:sldMk cId="3407260050" sldId="385"/>
            <ac:graphicFrameMk id="6" creationId="{D54F7FAE-54BC-4589-BCEF-D47D7A6463FC}"/>
          </ac:graphicFrameMkLst>
        </pc:graphicFrameChg>
        <pc:picChg chg="add mod modCrop">
          <ac:chgData name="Siobhán Dolan" userId="5fb224f7-af86-4327-acb4-fa0c8c23e721" providerId="ADAL" clId="{C4E23917-C0F8-445F-A374-9805E84D9FBF}" dt="2019-12-09T19:02:00.271" v="230" actId="164"/>
          <ac:picMkLst>
            <pc:docMk/>
            <pc:sldMk cId="3407260050" sldId="385"/>
            <ac:picMk id="11" creationId="{9AFAECCE-03C9-4F42-A65B-7641734BC2BF}"/>
          </ac:picMkLst>
        </pc:picChg>
        <pc:picChg chg="add mod">
          <ac:chgData name="Siobhán Dolan" userId="5fb224f7-af86-4327-acb4-fa0c8c23e721" providerId="ADAL" clId="{C4E23917-C0F8-445F-A374-9805E84D9FBF}" dt="2019-12-09T19:02:00.271" v="230" actId="164"/>
          <ac:picMkLst>
            <pc:docMk/>
            <pc:sldMk cId="3407260050" sldId="385"/>
            <ac:picMk id="12" creationId="{A0802287-B7EB-4FFE-BCE2-D3BC12F77D39}"/>
          </ac:picMkLst>
        </pc:picChg>
        <pc:picChg chg="add mod">
          <ac:chgData name="Siobhán Dolan" userId="5fb224f7-af86-4327-acb4-fa0c8c23e721" providerId="ADAL" clId="{C4E23917-C0F8-445F-A374-9805E84D9FBF}" dt="2019-12-16T21:46:25.850" v="749" actId="164"/>
          <ac:picMkLst>
            <pc:docMk/>
            <pc:sldMk cId="3407260050" sldId="385"/>
            <ac:picMk id="14" creationId="{6DA56DAF-B193-409C-B8BE-37705CBD1BF3}"/>
          </ac:picMkLst>
        </pc:picChg>
        <pc:picChg chg="add mod">
          <ac:chgData name="Siobhán Dolan" userId="5fb224f7-af86-4327-acb4-fa0c8c23e721" providerId="ADAL" clId="{C4E23917-C0F8-445F-A374-9805E84D9FBF}" dt="2019-12-16T21:46:25.850" v="749" actId="164"/>
          <ac:picMkLst>
            <pc:docMk/>
            <pc:sldMk cId="3407260050" sldId="385"/>
            <ac:picMk id="15" creationId="{F2947F41-2D61-4EA0-B46C-363DF38D31A2}"/>
          </ac:picMkLst>
        </pc:picChg>
      </pc:sldChg>
      <pc:sldChg chg="add del">
        <pc:chgData name="Siobhán Dolan" userId="5fb224f7-af86-4327-acb4-fa0c8c23e721" providerId="ADAL" clId="{C4E23917-C0F8-445F-A374-9805E84D9FBF}" dt="2019-12-09T18:54:55.737" v="76"/>
        <pc:sldMkLst>
          <pc:docMk/>
          <pc:sldMk cId="3534535319" sldId="385"/>
        </pc:sldMkLst>
      </pc:sldChg>
      <pc:sldChg chg="modSp add del ord">
        <pc:chgData name="Siobhán Dolan" userId="5fb224f7-af86-4327-acb4-fa0c8c23e721" providerId="ADAL" clId="{C4E23917-C0F8-445F-A374-9805E84D9FBF}" dt="2019-12-16T21:52:32.432" v="969" actId="47"/>
        <pc:sldMkLst>
          <pc:docMk/>
          <pc:sldMk cId="1358396599" sldId="386"/>
        </pc:sldMkLst>
        <pc:spChg chg="mod">
          <ac:chgData name="Siobhán Dolan" userId="5fb224f7-af86-4327-acb4-fa0c8c23e721" providerId="ADAL" clId="{C4E23917-C0F8-445F-A374-9805E84D9FBF}" dt="2019-12-09T19:03:18.292" v="300"/>
          <ac:spMkLst>
            <pc:docMk/>
            <pc:sldMk cId="1358396599" sldId="386"/>
            <ac:spMk id="19" creationId="{5252A847-DE45-4FA3-A1F8-EEBEB845FF8E}"/>
          </ac:spMkLst>
        </pc:spChg>
      </pc:sldChg>
      <pc:sldChg chg="modSp add del">
        <pc:chgData name="Siobhán Dolan" userId="5fb224f7-af86-4327-acb4-fa0c8c23e721" providerId="ADAL" clId="{C4E23917-C0F8-445F-A374-9805E84D9FBF}" dt="2019-12-16T21:47:21.568" v="790" actId="47"/>
        <pc:sldMkLst>
          <pc:docMk/>
          <pc:sldMk cId="653099595" sldId="387"/>
        </pc:sldMkLst>
        <pc:spChg chg="mod">
          <ac:chgData name="Siobhán Dolan" userId="5fb224f7-af86-4327-acb4-fa0c8c23e721" providerId="ADAL" clId="{C4E23917-C0F8-445F-A374-9805E84D9FBF}" dt="2019-12-09T19:03:02.776" v="296" actId="20577"/>
          <ac:spMkLst>
            <pc:docMk/>
            <pc:sldMk cId="653099595" sldId="387"/>
            <ac:spMk id="19" creationId="{5252A847-DE45-4FA3-A1F8-EEBEB845FF8E}"/>
          </ac:spMkLst>
        </pc:spChg>
      </pc:sldChg>
      <pc:sldChg chg="modSp add del">
        <pc:chgData name="Siobhán Dolan" userId="5fb224f7-af86-4327-acb4-fa0c8c23e721" providerId="ADAL" clId="{C4E23917-C0F8-445F-A374-9805E84D9FBF}" dt="2019-12-16T21:48:45.800" v="842" actId="47"/>
        <pc:sldMkLst>
          <pc:docMk/>
          <pc:sldMk cId="3405337034" sldId="388"/>
        </pc:sldMkLst>
        <pc:graphicFrameChg chg="mod">
          <ac:chgData name="Siobhán Dolan" userId="5fb224f7-af86-4327-acb4-fa0c8c23e721" providerId="ADAL" clId="{C4E23917-C0F8-445F-A374-9805E84D9FBF}" dt="2019-12-09T19:04:11.625" v="314"/>
          <ac:graphicFrameMkLst>
            <pc:docMk/>
            <pc:sldMk cId="3405337034" sldId="388"/>
            <ac:graphicFrameMk id="6" creationId="{4606F3E5-B7B0-45EC-A7F8-5EC92D538260}"/>
          </ac:graphicFrameMkLst>
        </pc:graphicFrameChg>
      </pc:sldChg>
      <pc:sldChg chg="add del">
        <pc:chgData name="Siobhán Dolan" userId="5fb224f7-af86-4327-acb4-fa0c8c23e721" providerId="ADAL" clId="{C4E23917-C0F8-445F-A374-9805E84D9FBF}" dt="2019-12-16T21:27:44.620" v="354"/>
        <pc:sldMkLst>
          <pc:docMk/>
          <pc:sldMk cId="375569524" sldId="389"/>
        </pc:sldMkLst>
      </pc:sldChg>
      <pc:sldChg chg="modSp add">
        <pc:chgData name="Siobhán Dolan" userId="5fb224f7-af86-4327-acb4-fa0c8c23e721" providerId="ADAL" clId="{C4E23917-C0F8-445F-A374-9805E84D9FBF}" dt="2019-12-16T21:30:40.799" v="396" actId="207"/>
        <pc:sldMkLst>
          <pc:docMk/>
          <pc:sldMk cId="1118575148" sldId="389"/>
        </pc:sldMkLst>
        <pc:graphicFrameChg chg="modGraphic">
          <ac:chgData name="Siobhán Dolan" userId="5fb224f7-af86-4327-acb4-fa0c8c23e721" providerId="ADAL" clId="{C4E23917-C0F8-445F-A374-9805E84D9FBF}" dt="2019-12-16T21:30:40.799" v="396" actId="207"/>
          <ac:graphicFrameMkLst>
            <pc:docMk/>
            <pc:sldMk cId="1118575148" sldId="389"/>
            <ac:graphicFrameMk id="10" creationId="{1D52C315-74FE-45B2-A10B-58DECA8488DD}"/>
          </ac:graphicFrameMkLst>
        </pc:graphicFrameChg>
      </pc:sldChg>
      <pc:sldChg chg="modSp add">
        <pc:chgData name="Siobhán Dolan" userId="5fb224f7-af86-4327-acb4-fa0c8c23e721" providerId="ADAL" clId="{C4E23917-C0F8-445F-A374-9805E84D9FBF}" dt="2019-12-16T21:40:43.686" v="515" actId="20577"/>
        <pc:sldMkLst>
          <pc:docMk/>
          <pc:sldMk cId="1716761952" sldId="390"/>
        </pc:sldMkLst>
        <pc:spChg chg="mod">
          <ac:chgData name="Siobhán Dolan" userId="5fb224f7-af86-4327-acb4-fa0c8c23e721" providerId="ADAL" clId="{C4E23917-C0F8-445F-A374-9805E84D9FBF}" dt="2019-12-16T21:40:43.686" v="515" actId="20577"/>
          <ac:spMkLst>
            <pc:docMk/>
            <pc:sldMk cId="1716761952" sldId="390"/>
            <ac:spMk id="19" creationId="{5252A847-DE45-4FA3-A1F8-EEBEB845FF8E}"/>
          </ac:spMkLst>
        </pc:spChg>
        <pc:graphicFrameChg chg="modGraphic">
          <ac:chgData name="Siobhán Dolan" userId="5fb224f7-af86-4327-acb4-fa0c8c23e721" providerId="ADAL" clId="{C4E23917-C0F8-445F-A374-9805E84D9FBF}" dt="2019-12-16T21:40:26.319" v="495" actId="20577"/>
          <ac:graphicFrameMkLst>
            <pc:docMk/>
            <pc:sldMk cId="1716761952" sldId="390"/>
            <ac:graphicFrameMk id="6" creationId="{D54F7FAE-54BC-4589-BCEF-D47D7A6463FC}"/>
          </ac:graphicFrameMkLst>
        </pc:graphicFrameChg>
      </pc:sldChg>
      <pc:sldChg chg="add ord">
        <pc:chgData name="Siobhán Dolan" userId="5fb224f7-af86-4327-acb4-fa0c8c23e721" providerId="ADAL" clId="{C4E23917-C0F8-445F-A374-9805E84D9FBF}" dt="2019-12-16T21:47:18.088" v="789"/>
        <pc:sldMkLst>
          <pc:docMk/>
          <pc:sldMk cId="2322916866" sldId="391"/>
        </pc:sldMkLst>
      </pc:sldChg>
      <pc:sldChg chg="add del">
        <pc:chgData name="Siobhán Dolan" userId="5fb224f7-af86-4327-acb4-fa0c8c23e721" providerId="ADAL" clId="{C4E23917-C0F8-445F-A374-9805E84D9FBF}" dt="2019-12-16T21:47:23.366" v="791" actId="47"/>
        <pc:sldMkLst>
          <pc:docMk/>
          <pc:sldMk cId="1559373056" sldId="392"/>
        </pc:sldMkLst>
      </pc:sldChg>
      <pc:sldChg chg="addSp delSp modSp add">
        <pc:chgData name="Siobhán Dolan" userId="5fb224f7-af86-4327-acb4-fa0c8c23e721" providerId="ADAL" clId="{C4E23917-C0F8-445F-A374-9805E84D9FBF}" dt="2019-12-16T21:51:06.967" v="918" actId="20577"/>
        <pc:sldMkLst>
          <pc:docMk/>
          <pc:sldMk cId="4240266175" sldId="392"/>
        </pc:sldMkLst>
        <pc:spChg chg="mod">
          <ac:chgData name="Siobhán Dolan" userId="5fb224f7-af86-4327-acb4-fa0c8c23e721" providerId="ADAL" clId="{C4E23917-C0F8-445F-A374-9805E84D9FBF}" dt="2019-12-16T21:51:01.252" v="913" actId="20577"/>
          <ac:spMkLst>
            <pc:docMk/>
            <pc:sldMk cId="4240266175" sldId="392"/>
            <ac:spMk id="17" creationId="{4F649BCD-B0F7-4D37-9099-38390ECD6F7F}"/>
          </ac:spMkLst>
        </pc:spChg>
        <pc:spChg chg="mod">
          <ac:chgData name="Siobhán Dolan" userId="5fb224f7-af86-4327-acb4-fa0c8c23e721" providerId="ADAL" clId="{C4E23917-C0F8-445F-A374-9805E84D9FBF}" dt="2019-12-16T21:49:30.132" v="875" actId="20577"/>
          <ac:spMkLst>
            <pc:docMk/>
            <pc:sldMk cId="4240266175" sldId="392"/>
            <ac:spMk id="19" creationId="{5252A847-DE45-4FA3-A1F8-EEBEB845FF8E}"/>
          </ac:spMkLst>
        </pc:spChg>
        <pc:spChg chg="mod">
          <ac:chgData name="Siobhán Dolan" userId="5fb224f7-af86-4327-acb4-fa0c8c23e721" providerId="ADAL" clId="{C4E23917-C0F8-445F-A374-9805E84D9FBF}" dt="2019-12-16T21:51:04.032" v="915" actId="20577"/>
          <ac:spMkLst>
            <pc:docMk/>
            <pc:sldMk cId="4240266175" sldId="392"/>
            <ac:spMk id="20" creationId="{C71A38E7-045E-4C43-9E0A-7BD27BCEC04A}"/>
          </ac:spMkLst>
        </pc:spChg>
        <pc:spChg chg="mod">
          <ac:chgData name="Siobhán Dolan" userId="5fb224f7-af86-4327-acb4-fa0c8c23e721" providerId="ADAL" clId="{C4E23917-C0F8-445F-A374-9805E84D9FBF}" dt="2019-12-16T21:51:06.967" v="918" actId="20577"/>
          <ac:spMkLst>
            <pc:docMk/>
            <pc:sldMk cId="4240266175" sldId="392"/>
            <ac:spMk id="21" creationId="{A58B7561-E8ED-417A-8DEC-43E48C4ED32B}"/>
          </ac:spMkLst>
        </pc:spChg>
        <pc:spChg chg="mod">
          <ac:chgData name="Siobhán Dolan" userId="5fb224f7-af86-4327-acb4-fa0c8c23e721" providerId="ADAL" clId="{C4E23917-C0F8-445F-A374-9805E84D9FBF}" dt="2019-12-16T21:50:57.613" v="909" actId="20577"/>
          <ac:spMkLst>
            <pc:docMk/>
            <pc:sldMk cId="4240266175" sldId="392"/>
            <ac:spMk id="22" creationId="{D398CDA4-C173-4D0B-A645-CF2FAF4C994D}"/>
          </ac:spMkLst>
        </pc:spChg>
        <pc:spChg chg="mod">
          <ac:chgData name="Siobhán Dolan" userId="5fb224f7-af86-4327-acb4-fa0c8c23e721" providerId="ADAL" clId="{C4E23917-C0F8-445F-A374-9805E84D9FBF}" dt="2019-12-16T21:50:10.717" v="905" actId="404"/>
          <ac:spMkLst>
            <pc:docMk/>
            <pc:sldMk cId="4240266175" sldId="392"/>
            <ac:spMk id="23" creationId="{BF4F2D84-8B7C-4D61-9169-945954953873}"/>
          </ac:spMkLst>
        </pc:spChg>
        <pc:spChg chg="mod">
          <ac:chgData name="Siobhán Dolan" userId="5fb224f7-af86-4327-acb4-fa0c8c23e721" providerId="ADAL" clId="{C4E23917-C0F8-445F-A374-9805E84D9FBF}" dt="2019-12-16T21:50:10.717" v="905" actId="404"/>
          <ac:spMkLst>
            <pc:docMk/>
            <pc:sldMk cId="4240266175" sldId="392"/>
            <ac:spMk id="24" creationId="{A28961FA-DD7A-477C-BF73-7CD9533C65AE}"/>
          </ac:spMkLst>
        </pc:spChg>
        <pc:spChg chg="mod">
          <ac:chgData name="Siobhán Dolan" userId="5fb224f7-af86-4327-acb4-fa0c8c23e721" providerId="ADAL" clId="{C4E23917-C0F8-445F-A374-9805E84D9FBF}" dt="2019-12-16T21:50:10.717" v="905" actId="404"/>
          <ac:spMkLst>
            <pc:docMk/>
            <pc:sldMk cId="4240266175" sldId="392"/>
            <ac:spMk id="25" creationId="{50D9926E-A50A-4E54-AD52-62F83511B3FC}"/>
          </ac:spMkLst>
        </pc:spChg>
        <pc:grpChg chg="del">
          <ac:chgData name="Siobhán Dolan" userId="5fb224f7-af86-4327-acb4-fa0c8c23e721" providerId="ADAL" clId="{C4E23917-C0F8-445F-A374-9805E84D9FBF}" dt="2019-12-16T21:48:52.742" v="844" actId="478"/>
          <ac:grpSpMkLst>
            <pc:docMk/>
            <pc:sldMk cId="4240266175" sldId="392"/>
            <ac:grpSpMk id="3" creationId="{39916E85-3FCF-4404-8B6B-343179F0E349}"/>
          </ac:grpSpMkLst>
        </pc:grpChg>
        <pc:grpChg chg="add mod">
          <ac:chgData name="Siobhán Dolan" userId="5fb224f7-af86-4327-acb4-fa0c8c23e721" providerId="ADAL" clId="{C4E23917-C0F8-445F-A374-9805E84D9FBF}" dt="2019-12-16T21:49:57.501" v="898" actId="1076"/>
          <ac:grpSpMkLst>
            <pc:docMk/>
            <pc:sldMk cId="4240266175" sldId="392"/>
            <ac:grpSpMk id="14" creationId="{0799F6CD-A4F2-4013-9847-58C79E62B2F2}"/>
          </ac:grpSpMkLst>
        </pc:grpChg>
      </pc:sldChg>
      <pc:sldChg chg="modSp add">
        <pc:chgData name="Siobhán Dolan" userId="5fb224f7-af86-4327-acb4-fa0c8c23e721" providerId="ADAL" clId="{C4E23917-C0F8-445F-A374-9805E84D9FBF}" dt="2019-12-16T21:52:15.779" v="968" actId="20577"/>
        <pc:sldMkLst>
          <pc:docMk/>
          <pc:sldMk cId="3649032411" sldId="393"/>
        </pc:sldMkLst>
        <pc:spChg chg="mod">
          <ac:chgData name="Siobhán Dolan" userId="5fb224f7-af86-4327-acb4-fa0c8c23e721" providerId="ADAL" clId="{C4E23917-C0F8-445F-A374-9805E84D9FBF}" dt="2019-12-16T21:52:15.779" v="968" actId="20577"/>
          <ac:spMkLst>
            <pc:docMk/>
            <pc:sldMk cId="3649032411" sldId="393"/>
            <ac:spMk id="19" creationId="{5252A847-DE45-4FA3-A1F8-EEBEB845FF8E}"/>
          </ac:spMkLst>
        </pc:spChg>
      </pc:sldChg>
      <pc:sldChg chg="modSp add ord">
        <pc:chgData name="Siobhán Dolan" userId="5fb224f7-af86-4327-acb4-fa0c8c23e721" providerId="ADAL" clId="{C4E23917-C0F8-445F-A374-9805E84D9FBF}" dt="2019-12-16T21:52:58.954" v="973"/>
        <pc:sldMkLst>
          <pc:docMk/>
          <pc:sldMk cId="3979546499" sldId="394"/>
        </pc:sldMkLst>
        <pc:spChg chg="mod">
          <ac:chgData name="Siobhán Dolan" userId="5fb224f7-af86-4327-acb4-fa0c8c23e721" providerId="ADAL" clId="{C4E23917-C0F8-445F-A374-9805E84D9FBF}" dt="2019-12-16T21:52:56.646" v="972" actId="20577"/>
          <ac:spMkLst>
            <pc:docMk/>
            <pc:sldMk cId="3979546499" sldId="394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Davina Szilvasy" userId="59fb472d-eed4-4f11-9686-c2c8db02a2cd" providerId="ADAL" clId="{3E0CCEA0-9EB3-478D-B148-7F6E77495394}"/>
    <pc:docChg chg="undo custSel addSld modSld sldOrd">
      <pc:chgData name="Davina Szilvasy" userId="59fb472d-eed4-4f11-9686-c2c8db02a2cd" providerId="ADAL" clId="{3E0CCEA0-9EB3-478D-B148-7F6E77495394}" dt="2018-11-19T15:39:29.939" v="550" actId="20577"/>
      <pc:docMkLst>
        <pc:docMk/>
      </pc:docMkLst>
      <pc:sldChg chg="modSp">
        <pc:chgData name="Davina Szilvasy" userId="59fb472d-eed4-4f11-9686-c2c8db02a2cd" providerId="ADAL" clId="{3E0CCEA0-9EB3-478D-B148-7F6E77495394}" dt="2018-11-19T15:11:53.573" v="53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3E0CCEA0-9EB3-478D-B148-7F6E77495394}" dt="2018-11-19T15:11:53.573" v="53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E0CCEA0-9EB3-478D-B148-7F6E77495394}" dt="2018-11-19T15:13:09.728" v="58" actId="122"/>
        <pc:sldMkLst>
          <pc:docMk/>
          <pc:sldMk cId="3855900595" sldId="301"/>
        </pc:sldMkLst>
        <pc:spChg chg="mod">
          <ac:chgData name="Davina Szilvasy" userId="59fb472d-eed4-4f11-9686-c2c8db02a2cd" providerId="ADAL" clId="{3E0CCEA0-9EB3-478D-B148-7F6E77495394}" dt="2018-11-19T15:13:09.728" v="58" actId="122"/>
          <ac:spMkLst>
            <pc:docMk/>
            <pc:sldMk cId="3855900595" sldId="301"/>
            <ac:spMk id="19" creationId="{5252A847-DE45-4FA3-A1F8-EEBEB845FF8E}"/>
          </ac:spMkLst>
        </pc:spChg>
      </pc:sldChg>
      <pc:sldChg chg="addSp modSp ord">
        <pc:chgData name="Davina Szilvasy" userId="59fb472d-eed4-4f11-9686-c2c8db02a2cd" providerId="ADAL" clId="{3E0CCEA0-9EB3-478D-B148-7F6E77495394}" dt="2018-11-19T15:30:05.428" v="390" actId="20577"/>
        <pc:sldMkLst>
          <pc:docMk/>
          <pc:sldMk cId="636014570" sldId="314"/>
        </pc:sldMkLst>
        <pc:spChg chg="mod">
          <ac:chgData name="Davina Szilvasy" userId="59fb472d-eed4-4f11-9686-c2c8db02a2cd" providerId="ADAL" clId="{3E0CCEA0-9EB3-478D-B148-7F6E77495394}" dt="2018-11-19T15:28:59.333" v="370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3E0CCEA0-9EB3-478D-B148-7F6E77495394}" dt="2018-11-19T15:30:05.428" v="390" actId="20577"/>
          <ac:graphicFrameMkLst>
            <pc:docMk/>
            <pc:sldMk cId="636014570" sldId="314"/>
            <ac:graphicFrameMk id="6" creationId="{D54F7FAE-54BC-4589-BCEF-D47D7A6463FC}"/>
          </ac:graphicFrameMkLst>
        </pc:graphicFrameChg>
      </pc:sldChg>
      <pc:sldChg chg="addSp modSp">
        <pc:chgData name="Davina Szilvasy" userId="59fb472d-eed4-4f11-9686-c2c8db02a2cd" providerId="ADAL" clId="{3E0CCEA0-9EB3-478D-B148-7F6E77495394}" dt="2018-11-19T15:37:23.784" v="537" actId="1076"/>
        <pc:sldMkLst>
          <pc:docMk/>
          <pc:sldMk cId="1071900124" sldId="355"/>
        </pc:sldMkLst>
        <pc:spChg chg="mod">
          <ac:chgData name="Davina Szilvasy" userId="59fb472d-eed4-4f11-9686-c2c8db02a2cd" providerId="ADAL" clId="{3E0CCEA0-9EB3-478D-B148-7F6E77495394}" dt="2018-11-19T15:36:22.564" v="510" actId="120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3E0CCEA0-9EB3-478D-B148-7F6E77495394}" dt="2018-11-19T15:37:23.784" v="537" actId="1076"/>
          <ac:graphicFrameMkLst>
            <pc:docMk/>
            <pc:sldMk cId="1071900124" sldId="355"/>
            <ac:graphicFrameMk id="6" creationId="{4606F3E5-B7B0-45EC-A7F8-5EC92D538260}"/>
          </ac:graphicFrameMkLst>
        </pc:graphicFrameChg>
      </pc:sldChg>
      <pc:sldChg chg="addSp modSp">
        <pc:chgData name="Davina Szilvasy" userId="59fb472d-eed4-4f11-9686-c2c8db02a2cd" providerId="ADAL" clId="{3E0CCEA0-9EB3-478D-B148-7F6E77495394}" dt="2018-11-19T15:17:50.883" v="191" actId="403"/>
        <pc:sldMkLst>
          <pc:docMk/>
          <pc:sldMk cId="36917022" sldId="360"/>
        </pc:sldMkLst>
        <pc:spChg chg="add mod">
          <ac:chgData name="Davina Szilvasy" userId="59fb472d-eed4-4f11-9686-c2c8db02a2cd" providerId="ADAL" clId="{3E0CCEA0-9EB3-478D-B148-7F6E77495394}" dt="2018-11-19T15:17:02.848" v="184" actId="12788"/>
          <ac:spMkLst>
            <pc:docMk/>
            <pc:sldMk cId="36917022" sldId="360"/>
            <ac:spMk id="9" creationId="{1C360D93-F441-48CF-9D8A-023A5B763C98}"/>
          </ac:spMkLst>
        </pc:spChg>
        <pc:spChg chg="add mod">
          <ac:chgData name="Davina Szilvasy" userId="59fb472d-eed4-4f11-9686-c2c8db02a2cd" providerId="ADAL" clId="{3E0CCEA0-9EB3-478D-B148-7F6E77495394}" dt="2018-11-19T15:17:02.848" v="184" actId="12788"/>
          <ac:spMkLst>
            <pc:docMk/>
            <pc:sldMk cId="36917022" sldId="360"/>
            <ac:spMk id="10" creationId="{6DCE04E2-896C-4041-AB74-8FF0823E2224}"/>
          </ac:spMkLst>
        </pc:spChg>
        <pc:spChg chg="add mod">
          <ac:chgData name="Davina Szilvasy" userId="59fb472d-eed4-4f11-9686-c2c8db02a2cd" providerId="ADAL" clId="{3E0CCEA0-9EB3-478D-B148-7F6E77495394}" dt="2018-11-19T15:17:02.848" v="184" actId="12788"/>
          <ac:spMkLst>
            <pc:docMk/>
            <pc:sldMk cId="36917022" sldId="360"/>
            <ac:spMk id="11" creationId="{42FC23B1-B0FC-49B0-9C9A-E97D1F765F4A}"/>
          </ac:spMkLst>
        </pc:spChg>
        <pc:spChg chg="add mod">
          <ac:chgData name="Davina Szilvasy" userId="59fb472d-eed4-4f11-9686-c2c8db02a2cd" providerId="ADAL" clId="{3E0CCEA0-9EB3-478D-B148-7F6E77495394}" dt="2018-11-19T15:17:02.848" v="184" actId="12788"/>
          <ac:spMkLst>
            <pc:docMk/>
            <pc:sldMk cId="36917022" sldId="360"/>
            <ac:spMk id="12" creationId="{49FBEC7E-D810-4A1E-8102-03AE127A5A2D}"/>
          </ac:spMkLst>
        </pc:spChg>
        <pc:spChg chg="add mod">
          <ac:chgData name="Davina Szilvasy" userId="59fb472d-eed4-4f11-9686-c2c8db02a2cd" providerId="ADAL" clId="{3E0CCEA0-9EB3-478D-B148-7F6E77495394}" dt="2018-11-19T15:17:02.848" v="184" actId="12788"/>
          <ac:spMkLst>
            <pc:docMk/>
            <pc:sldMk cId="36917022" sldId="360"/>
            <ac:spMk id="13" creationId="{A4FB8A1D-7597-452C-BD90-EB7BB23EBC0A}"/>
          </ac:spMkLst>
        </pc:spChg>
        <pc:spChg chg="mod">
          <ac:chgData name="Davina Szilvasy" userId="59fb472d-eed4-4f11-9686-c2c8db02a2cd" providerId="ADAL" clId="{3E0CCEA0-9EB3-478D-B148-7F6E77495394}" dt="2018-11-19T15:14:29.374" v="69" actId="120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3E0CCEA0-9EB3-478D-B148-7F6E77495394}" dt="2018-11-19T15:17:50.883" v="191" actId="403"/>
          <ac:graphicFrameMkLst>
            <pc:docMk/>
            <pc:sldMk cId="36917022" sldId="360"/>
            <ac:graphicFrameMk id="6" creationId="{64B9D534-B786-4673-AAB5-5CCB6F60F414}"/>
          </ac:graphicFrameMkLst>
        </pc:graphicFrameChg>
      </pc:sldChg>
      <pc:sldChg chg="modSp add">
        <pc:chgData name="Davina Szilvasy" userId="59fb472d-eed4-4f11-9686-c2c8db02a2cd" providerId="ADAL" clId="{3E0CCEA0-9EB3-478D-B148-7F6E77495394}" dt="2018-11-19T15:19:37.883" v="219" actId="403"/>
        <pc:sldMkLst>
          <pc:docMk/>
          <pc:sldMk cId="2812643297" sldId="368"/>
        </pc:sldMkLst>
        <pc:graphicFrameChg chg="modGraphic">
          <ac:chgData name="Davina Szilvasy" userId="59fb472d-eed4-4f11-9686-c2c8db02a2cd" providerId="ADAL" clId="{3E0CCEA0-9EB3-478D-B148-7F6E77495394}" dt="2018-11-19T15:19:37.883" v="219" actId="403"/>
          <ac:graphicFrameMkLst>
            <pc:docMk/>
            <pc:sldMk cId="2812643297" sldId="368"/>
            <ac:graphicFrameMk id="6" creationId="{64B9D534-B786-4673-AAB5-5CCB6F60F414}"/>
          </ac:graphicFrameMkLst>
        </pc:graphicFrameChg>
      </pc:sldChg>
      <pc:sldChg chg="addSp delSp modSp add">
        <pc:chgData name="Davina Szilvasy" userId="59fb472d-eed4-4f11-9686-c2c8db02a2cd" providerId="ADAL" clId="{3E0CCEA0-9EB3-478D-B148-7F6E77495394}" dt="2018-11-19T15:22:15.265" v="259" actId="408"/>
        <pc:sldMkLst>
          <pc:docMk/>
          <pc:sldMk cId="2718941495" sldId="369"/>
        </pc:sldMkLst>
        <pc:spChg chg="del">
          <ac:chgData name="Davina Szilvasy" userId="59fb472d-eed4-4f11-9686-c2c8db02a2cd" providerId="ADAL" clId="{3E0CCEA0-9EB3-478D-B148-7F6E77495394}" dt="2018-11-19T15:19:56.049" v="221" actId="478"/>
          <ac:spMkLst>
            <pc:docMk/>
            <pc:sldMk cId="2718941495" sldId="369"/>
            <ac:spMk id="9" creationId="{1C360D93-F441-48CF-9D8A-023A5B763C98}"/>
          </ac:spMkLst>
        </pc:spChg>
        <pc:spChg chg="del">
          <ac:chgData name="Davina Szilvasy" userId="59fb472d-eed4-4f11-9686-c2c8db02a2cd" providerId="ADAL" clId="{3E0CCEA0-9EB3-478D-B148-7F6E77495394}" dt="2018-11-19T15:19:56.049" v="221" actId="478"/>
          <ac:spMkLst>
            <pc:docMk/>
            <pc:sldMk cId="2718941495" sldId="369"/>
            <ac:spMk id="10" creationId="{6DCE04E2-896C-4041-AB74-8FF0823E2224}"/>
          </ac:spMkLst>
        </pc:spChg>
        <pc:spChg chg="del">
          <ac:chgData name="Davina Szilvasy" userId="59fb472d-eed4-4f11-9686-c2c8db02a2cd" providerId="ADAL" clId="{3E0CCEA0-9EB3-478D-B148-7F6E77495394}" dt="2018-11-19T15:19:56.049" v="221" actId="478"/>
          <ac:spMkLst>
            <pc:docMk/>
            <pc:sldMk cId="2718941495" sldId="369"/>
            <ac:spMk id="11" creationId="{42FC23B1-B0FC-49B0-9C9A-E97D1F765F4A}"/>
          </ac:spMkLst>
        </pc:spChg>
        <pc:spChg chg="del">
          <ac:chgData name="Davina Szilvasy" userId="59fb472d-eed4-4f11-9686-c2c8db02a2cd" providerId="ADAL" clId="{3E0CCEA0-9EB3-478D-B148-7F6E77495394}" dt="2018-11-19T15:19:56.049" v="221" actId="478"/>
          <ac:spMkLst>
            <pc:docMk/>
            <pc:sldMk cId="2718941495" sldId="369"/>
            <ac:spMk id="12" creationId="{49FBEC7E-D810-4A1E-8102-03AE127A5A2D}"/>
          </ac:spMkLst>
        </pc:spChg>
        <pc:spChg chg="del">
          <ac:chgData name="Davina Szilvasy" userId="59fb472d-eed4-4f11-9686-c2c8db02a2cd" providerId="ADAL" clId="{3E0CCEA0-9EB3-478D-B148-7F6E77495394}" dt="2018-11-19T15:19:56.049" v="221" actId="478"/>
          <ac:spMkLst>
            <pc:docMk/>
            <pc:sldMk cId="2718941495" sldId="369"/>
            <ac:spMk id="13" creationId="{A4FB8A1D-7597-452C-BD90-EB7BB23EBC0A}"/>
          </ac:spMkLst>
        </pc:spChg>
        <pc:spChg chg="add mod">
          <ac:chgData name="Davina Szilvasy" userId="59fb472d-eed4-4f11-9686-c2c8db02a2cd" providerId="ADAL" clId="{3E0CCEA0-9EB3-478D-B148-7F6E77495394}" dt="2018-11-19T15:22:15.265" v="259" actId="408"/>
          <ac:spMkLst>
            <pc:docMk/>
            <pc:sldMk cId="2718941495" sldId="369"/>
            <ac:spMk id="14" creationId="{4C253BE8-1C3A-425C-95BB-549CE5C09903}"/>
          </ac:spMkLst>
        </pc:spChg>
        <pc:spChg chg="add mod">
          <ac:chgData name="Davina Szilvasy" userId="59fb472d-eed4-4f11-9686-c2c8db02a2cd" providerId="ADAL" clId="{3E0CCEA0-9EB3-478D-B148-7F6E77495394}" dt="2018-11-19T15:22:15.265" v="259" actId="408"/>
          <ac:spMkLst>
            <pc:docMk/>
            <pc:sldMk cId="2718941495" sldId="369"/>
            <ac:spMk id="15" creationId="{A6DFED7F-9162-4CAF-B8E1-4F0A23115851}"/>
          </ac:spMkLst>
        </pc:spChg>
        <pc:spChg chg="add mod">
          <ac:chgData name="Davina Szilvasy" userId="59fb472d-eed4-4f11-9686-c2c8db02a2cd" providerId="ADAL" clId="{3E0CCEA0-9EB3-478D-B148-7F6E77495394}" dt="2018-11-19T15:22:15.265" v="259" actId="408"/>
          <ac:spMkLst>
            <pc:docMk/>
            <pc:sldMk cId="2718941495" sldId="369"/>
            <ac:spMk id="16" creationId="{31CC46F9-938E-4624-B326-8580EF724E20}"/>
          </ac:spMkLst>
        </pc:spChg>
        <pc:spChg chg="mod">
          <ac:chgData name="Davina Szilvasy" userId="59fb472d-eed4-4f11-9686-c2c8db02a2cd" providerId="ADAL" clId="{3E0CCEA0-9EB3-478D-B148-7F6E77495394}" dt="2018-11-19T15:21:09.299" v="244" actId="1076"/>
          <ac:spMkLst>
            <pc:docMk/>
            <pc:sldMk cId="2718941495" sldId="369"/>
            <ac:spMk id="19" creationId="{5252A847-DE45-4FA3-A1F8-EEBEB845FF8E}"/>
          </ac:spMkLst>
        </pc:spChg>
        <pc:graphicFrameChg chg="del">
          <ac:chgData name="Davina Szilvasy" userId="59fb472d-eed4-4f11-9686-c2c8db02a2cd" providerId="ADAL" clId="{3E0CCEA0-9EB3-478D-B148-7F6E77495394}" dt="2018-11-19T15:19:59.078" v="222" actId="478"/>
          <ac:graphicFrameMkLst>
            <pc:docMk/>
            <pc:sldMk cId="2718941495" sldId="369"/>
            <ac:graphicFrameMk id="6" creationId="{64B9D534-B786-4673-AAB5-5CCB6F60F414}"/>
          </ac:graphicFrameMkLst>
        </pc:graphicFrameChg>
        <pc:graphicFrameChg chg="add mod modGraphic">
          <ac:chgData name="Davina Szilvasy" userId="59fb472d-eed4-4f11-9686-c2c8db02a2cd" providerId="ADAL" clId="{3E0CCEA0-9EB3-478D-B148-7F6E77495394}" dt="2018-11-19T15:21:53.460" v="255" actId="403"/>
          <ac:graphicFrameMkLst>
            <pc:docMk/>
            <pc:sldMk cId="2718941495" sldId="369"/>
            <ac:graphicFrameMk id="17" creationId="{12D6AA4A-E02E-41E4-A755-2993604DF899}"/>
          </ac:graphicFrameMkLst>
        </pc:graphicFrameChg>
      </pc:sldChg>
      <pc:sldChg chg="modSp add">
        <pc:chgData name="Davina Szilvasy" userId="59fb472d-eed4-4f11-9686-c2c8db02a2cd" providerId="ADAL" clId="{3E0CCEA0-9EB3-478D-B148-7F6E77495394}" dt="2018-11-19T15:22:44.404" v="262" actId="207"/>
        <pc:sldMkLst>
          <pc:docMk/>
          <pc:sldMk cId="2183339131" sldId="370"/>
        </pc:sldMkLst>
        <pc:spChg chg="mod">
          <ac:chgData name="Davina Szilvasy" userId="59fb472d-eed4-4f11-9686-c2c8db02a2cd" providerId="ADAL" clId="{3E0CCEA0-9EB3-478D-B148-7F6E77495394}" dt="2018-11-19T15:22:44.404" v="262" actId="207"/>
          <ac:spMkLst>
            <pc:docMk/>
            <pc:sldMk cId="2183339131" sldId="370"/>
            <ac:spMk id="14" creationId="{4C253BE8-1C3A-425C-95BB-549CE5C09903}"/>
          </ac:spMkLst>
        </pc:spChg>
      </pc:sldChg>
      <pc:sldChg chg="addSp delSp modSp add">
        <pc:chgData name="Davina Szilvasy" userId="59fb472d-eed4-4f11-9686-c2c8db02a2cd" providerId="ADAL" clId="{3E0CCEA0-9EB3-478D-B148-7F6E77495394}" dt="2018-11-19T15:24:47.029" v="291" actId="572"/>
        <pc:sldMkLst>
          <pc:docMk/>
          <pc:sldMk cId="2064044150" sldId="371"/>
        </pc:sldMkLst>
        <pc:spChg chg="del">
          <ac:chgData name="Davina Szilvasy" userId="59fb472d-eed4-4f11-9686-c2c8db02a2cd" providerId="ADAL" clId="{3E0CCEA0-9EB3-478D-B148-7F6E77495394}" dt="2018-11-19T15:23:07.282" v="265" actId="478"/>
          <ac:spMkLst>
            <pc:docMk/>
            <pc:sldMk cId="2064044150" sldId="371"/>
            <ac:spMk id="14" creationId="{4C253BE8-1C3A-425C-95BB-549CE5C09903}"/>
          </ac:spMkLst>
        </pc:spChg>
        <pc:spChg chg="del">
          <ac:chgData name="Davina Szilvasy" userId="59fb472d-eed4-4f11-9686-c2c8db02a2cd" providerId="ADAL" clId="{3E0CCEA0-9EB3-478D-B148-7F6E77495394}" dt="2018-11-19T15:23:07.282" v="265" actId="478"/>
          <ac:spMkLst>
            <pc:docMk/>
            <pc:sldMk cId="2064044150" sldId="371"/>
            <ac:spMk id="15" creationId="{A6DFED7F-9162-4CAF-B8E1-4F0A23115851}"/>
          </ac:spMkLst>
        </pc:spChg>
        <pc:spChg chg="del">
          <ac:chgData name="Davina Szilvasy" userId="59fb472d-eed4-4f11-9686-c2c8db02a2cd" providerId="ADAL" clId="{3E0CCEA0-9EB3-478D-B148-7F6E77495394}" dt="2018-11-19T15:23:07.282" v="265" actId="478"/>
          <ac:spMkLst>
            <pc:docMk/>
            <pc:sldMk cId="2064044150" sldId="371"/>
            <ac:spMk id="16" creationId="{31CC46F9-938E-4624-B326-8580EF724E20}"/>
          </ac:spMkLst>
        </pc:spChg>
        <pc:spChg chg="mod">
          <ac:chgData name="Davina Szilvasy" userId="59fb472d-eed4-4f11-9686-c2c8db02a2cd" providerId="ADAL" clId="{3E0CCEA0-9EB3-478D-B148-7F6E77495394}" dt="2018-11-19T15:23:30.237" v="267" actId="207"/>
          <ac:spMkLst>
            <pc:docMk/>
            <pc:sldMk cId="2064044150" sldId="371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3E0CCEA0-9EB3-478D-B148-7F6E77495394}" dt="2018-11-19T15:24:47.029" v="291" actId="572"/>
          <ac:graphicFrameMkLst>
            <pc:docMk/>
            <pc:sldMk cId="2064044150" sldId="371"/>
            <ac:graphicFrameMk id="10" creationId="{1D52C315-74FE-45B2-A10B-58DECA8488DD}"/>
          </ac:graphicFrameMkLst>
        </pc:graphicFrameChg>
        <pc:graphicFrameChg chg="del">
          <ac:chgData name="Davina Szilvasy" userId="59fb472d-eed4-4f11-9686-c2c8db02a2cd" providerId="ADAL" clId="{3E0CCEA0-9EB3-478D-B148-7F6E77495394}" dt="2018-11-19T15:23:07.282" v="265" actId="478"/>
          <ac:graphicFrameMkLst>
            <pc:docMk/>
            <pc:sldMk cId="2064044150" sldId="371"/>
            <ac:graphicFrameMk id="17" creationId="{12D6AA4A-E02E-41E4-A755-2993604DF899}"/>
          </ac:graphicFrameMkLst>
        </pc:graphicFrameChg>
      </pc:sldChg>
      <pc:sldChg chg="modSp add">
        <pc:chgData name="Davina Szilvasy" userId="59fb472d-eed4-4f11-9686-c2c8db02a2cd" providerId="ADAL" clId="{3E0CCEA0-9EB3-478D-B148-7F6E77495394}" dt="2018-11-19T15:25:03.607" v="293" actId="207"/>
        <pc:sldMkLst>
          <pc:docMk/>
          <pc:sldMk cId="2323431138" sldId="372"/>
        </pc:sldMkLst>
        <pc:graphicFrameChg chg="modGraphic">
          <ac:chgData name="Davina Szilvasy" userId="59fb472d-eed4-4f11-9686-c2c8db02a2cd" providerId="ADAL" clId="{3E0CCEA0-9EB3-478D-B148-7F6E77495394}" dt="2018-11-19T15:25:03.607" v="293" actId="207"/>
          <ac:graphicFrameMkLst>
            <pc:docMk/>
            <pc:sldMk cId="2323431138" sldId="372"/>
            <ac:graphicFrameMk id="10" creationId="{1D52C315-74FE-45B2-A10B-58DECA8488DD}"/>
          </ac:graphicFrameMkLst>
        </pc:graphicFrameChg>
      </pc:sldChg>
      <pc:sldChg chg="addSp delSp modSp add">
        <pc:chgData name="Davina Szilvasy" userId="59fb472d-eed4-4f11-9686-c2c8db02a2cd" providerId="ADAL" clId="{3E0CCEA0-9EB3-478D-B148-7F6E77495394}" dt="2018-11-19T15:27:02.722" v="326" actId="1076"/>
        <pc:sldMkLst>
          <pc:docMk/>
          <pc:sldMk cId="3751181488" sldId="373"/>
        </pc:sldMkLst>
        <pc:spChg chg="add mod">
          <ac:chgData name="Davina Szilvasy" userId="59fb472d-eed4-4f11-9686-c2c8db02a2cd" providerId="ADAL" clId="{3E0CCEA0-9EB3-478D-B148-7F6E77495394}" dt="2018-11-19T15:27:02.722" v="326" actId="1076"/>
          <ac:spMkLst>
            <pc:docMk/>
            <pc:sldMk cId="3751181488" sldId="373"/>
            <ac:spMk id="9" creationId="{34D2D339-094C-4E07-9AAD-383D10FBF4ED}"/>
          </ac:spMkLst>
        </pc:spChg>
        <pc:spChg chg="add mod">
          <ac:chgData name="Davina Szilvasy" userId="59fb472d-eed4-4f11-9686-c2c8db02a2cd" providerId="ADAL" clId="{3E0CCEA0-9EB3-478D-B148-7F6E77495394}" dt="2018-11-19T15:27:02.722" v="326" actId="1076"/>
          <ac:spMkLst>
            <pc:docMk/>
            <pc:sldMk cId="3751181488" sldId="373"/>
            <ac:spMk id="11" creationId="{17664DC7-00F1-4736-A438-39DAA6C3E6DC}"/>
          </ac:spMkLst>
        </pc:spChg>
        <pc:spChg chg="add mod">
          <ac:chgData name="Davina Szilvasy" userId="59fb472d-eed4-4f11-9686-c2c8db02a2cd" providerId="ADAL" clId="{3E0CCEA0-9EB3-478D-B148-7F6E77495394}" dt="2018-11-19T15:27:02.722" v="326" actId="1076"/>
          <ac:spMkLst>
            <pc:docMk/>
            <pc:sldMk cId="3751181488" sldId="373"/>
            <ac:spMk id="12" creationId="{A74D9C33-E384-4064-81A5-0653EB3A64AA}"/>
          </ac:spMkLst>
        </pc:spChg>
        <pc:spChg chg="mod">
          <ac:chgData name="Davina Szilvasy" userId="59fb472d-eed4-4f11-9686-c2c8db02a2cd" providerId="ADAL" clId="{3E0CCEA0-9EB3-478D-B148-7F6E77495394}" dt="2018-11-19T15:25:44.059" v="298" actId="207"/>
          <ac:spMkLst>
            <pc:docMk/>
            <pc:sldMk cId="3751181488" sldId="373"/>
            <ac:spMk id="19" creationId="{5252A847-DE45-4FA3-A1F8-EEBEB845FF8E}"/>
          </ac:spMkLst>
        </pc:spChg>
        <pc:graphicFrameChg chg="del">
          <ac:chgData name="Davina Szilvasy" userId="59fb472d-eed4-4f11-9686-c2c8db02a2cd" providerId="ADAL" clId="{3E0CCEA0-9EB3-478D-B148-7F6E77495394}" dt="2018-11-19T15:25:16.099" v="295" actId="478"/>
          <ac:graphicFrameMkLst>
            <pc:docMk/>
            <pc:sldMk cId="3751181488" sldId="373"/>
            <ac:graphicFrameMk id="10" creationId="{1D52C315-74FE-45B2-A10B-58DECA8488DD}"/>
          </ac:graphicFrameMkLst>
        </pc:graphicFrameChg>
        <pc:graphicFrameChg chg="add mod modGraphic">
          <ac:chgData name="Davina Szilvasy" userId="59fb472d-eed4-4f11-9686-c2c8db02a2cd" providerId="ADAL" clId="{3E0CCEA0-9EB3-478D-B148-7F6E77495394}" dt="2018-11-19T15:26:48.951" v="325" actId="207"/>
          <ac:graphicFrameMkLst>
            <pc:docMk/>
            <pc:sldMk cId="3751181488" sldId="373"/>
            <ac:graphicFrameMk id="13" creationId="{90D4450B-7479-446E-A0BF-81A8581CDE8E}"/>
          </ac:graphicFrameMkLst>
        </pc:graphicFrameChg>
      </pc:sldChg>
      <pc:sldChg chg="modSp add">
        <pc:chgData name="Davina Szilvasy" userId="59fb472d-eed4-4f11-9686-c2c8db02a2cd" providerId="ADAL" clId="{3E0CCEA0-9EB3-478D-B148-7F6E77495394}" dt="2018-11-19T15:28:17.758" v="366" actId="207"/>
        <pc:sldMkLst>
          <pc:docMk/>
          <pc:sldMk cId="312220042" sldId="374"/>
        </pc:sldMkLst>
        <pc:graphicFrameChg chg="mod modGraphic">
          <ac:chgData name="Davina Szilvasy" userId="59fb472d-eed4-4f11-9686-c2c8db02a2cd" providerId="ADAL" clId="{3E0CCEA0-9EB3-478D-B148-7F6E77495394}" dt="2018-11-19T15:28:17.758" v="366" actId="207"/>
          <ac:graphicFrameMkLst>
            <pc:docMk/>
            <pc:sldMk cId="312220042" sldId="374"/>
            <ac:graphicFrameMk id="13" creationId="{90D4450B-7479-446E-A0BF-81A8581CDE8E}"/>
          </ac:graphicFrameMkLst>
        </pc:graphicFrameChg>
      </pc:sldChg>
      <pc:sldChg chg="modSp add">
        <pc:chgData name="Davina Szilvasy" userId="59fb472d-eed4-4f11-9686-c2c8db02a2cd" providerId="ADAL" clId="{3E0CCEA0-9EB3-478D-B148-7F6E77495394}" dt="2018-11-19T15:32:05.654" v="392"/>
        <pc:sldMkLst>
          <pc:docMk/>
          <pc:sldMk cId="691160999" sldId="375"/>
        </pc:sldMkLst>
        <pc:spChg chg="mod">
          <ac:chgData name="Davina Szilvasy" userId="59fb472d-eed4-4f11-9686-c2c8db02a2cd" providerId="ADAL" clId="{3E0CCEA0-9EB3-478D-B148-7F6E77495394}" dt="2018-11-19T15:32:05.654" v="392"/>
          <ac:spMkLst>
            <pc:docMk/>
            <pc:sldMk cId="691160999" sldId="375"/>
            <ac:spMk id="19" creationId="{5252A847-DE45-4FA3-A1F8-EEBEB845FF8E}"/>
          </ac:spMkLst>
        </pc:spChg>
      </pc:sldChg>
      <pc:sldChg chg="addSp delSp modSp add">
        <pc:chgData name="Davina Szilvasy" userId="59fb472d-eed4-4f11-9686-c2c8db02a2cd" providerId="ADAL" clId="{3E0CCEA0-9EB3-478D-B148-7F6E77495394}" dt="2018-11-19T15:39:16.643" v="544" actId="20577"/>
        <pc:sldMkLst>
          <pc:docMk/>
          <pc:sldMk cId="2361916340" sldId="376"/>
        </pc:sldMkLst>
        <pc:spChg chg="add mod">
          <ac:chgData name="Davina Szilvasy" userId="59fb472d-eed4-4f11-9686-c2c8db02a2cd" providerId="ADAL" clId="{3E0CCEA0-9EB3-478D-B148-7F6E77495394}" dt="2018-11-19T15:35:00.881" v="426" actId="14100"/>
          <ac:spMkLst>
            <pc:docMk/>
            <pc:sldMk cId="2361916340" sldId="376"/>
            <ac:spMk id="9" creationId="{39C47B77-72CB-442D-9689-9651468041C5}"/>
          </ac:spMkLst>
        </pc:spChg>
        <pc:spChg chg="add mod">
          <ac:chgData name="Davina Szilvasy" userId="59fb472d-eed4-4f11-9686-c2c8db02a2cd" providerId="ADAL" clId="{3E0CCEA0-9EB3-478D-B148-7F6E77495394}" dt="2018-11-19T15:34:42.441" v="421" actId="1076"/>
          <ac:spMkLst>
            <pc:docMk/>
            <pc:sldMk cId="2361916340" sldId="376"/>
            <ac:spMk id="10" creationId="{FD45962A-7F71-420E-8EB3-D11AEB3AD6A1}"/>
          </ac:spMkLst>
        </pc:spChg>
        <pc:spChg chg="mod">
          <ac:chgData name="Davina Szilvasy" userId="59fb472d-eed4-4f11-9686-c2c8db02a2cd" providerId="ADAL" clId="{3E0CCEA0-9EB3-478D-B148-7F6E77495394}" dt="2018-11-19T15:39:16.643" v="544" actId="20577"/>
          <ac:spMkLst>
            <pc:docMk/>
            <pc:sldMk cId="2361916340" sldId="376"/>
            <ac:spMk id="19" creationId="{5252A847-DE45-4FA3-A1F8-EEBEB845FF8E}"/>
          </ac:spMkLst>
        </pc:spChg>
        <pc:graphicFrameChg chg="del">
          <ac:chgData name="Davina Szilvasy" userId="59fb472d-eed4-4f11-9686-c2c8db02a2cd" providerId="ADAL" clId="{3E0CCEA0-9EB3-478D-B148-7F6E77495394}" dt="2018-11-19T15:32:23.370" v="396" actId="478"/>
          <ac:graphicFrameMkLst>
            <pc:docMk/>
            <pc:sldMk cId="2361916340" sldId="376"/>
            <ac:graphicFrameMk id="6" creationId="{D54F7FAE-54BC-4589-BCEF-D47D7A6463FC}"/>
          </ac:graphicFrameMkLst>
        </pc:graphicFrameChg>
        <pc:picChg chg="add mod">
          <ac:chgData name="Davina Szilvasy" userId="59fb472d-eed4-4f11-9686-c2c8db02a2cd" providerId="ADAL" clId="{3E0CCEA0-9EB3-478D-B148-7F6E77495394}" dt="2018-11-19T15:34:48.417" v="423" actId="14100"/>
          <ac:picMkLst>
            <pc:docMk/>
            <pc:sldMk cId="2361916340" sldId="376"/>
            <ac:picMk id="11" creationId="{355B5E90-9701-4454-824A-305F4759A000}"/>
          </ac:picMkLst>
        </pc:picChg>
        <pc:picChg chg="add mod">
          <ac:chgData name="Davina Szilvasy" userId="59fb472d-eed4-4f11-9686-c2c8db02a2cd" providerId="ADAL" clId="{3E0CCEA0-9EB3-478D-B148-7F6E77495394}" dt="2018-11-19T15:34:51.889" v="425" actId="14100"/>
          <ac:picMkLst>
            <pc:docMk/>
            <pc:sldMk cId="2361916340" sldId="376"/>
            <ac:picMk id="12" creationId="{4E70D9D3-86EE-4A9A-AC05-BEBE01EC120C}"/>
          </ac:picMkLst>
        </pc:picChg>
      </pc:sldChg>
      <pc:sldChg chg="modSp add">
        <pc:chgData name="Davina Szilvasy" userId="59fb472d-eed4-4f11-9686-c2c8db02a2cd" providerId="ADAL" clId="{3E0CCEA0-9EB3-478D-B148-7F6E77495394}" dt="2018-11-19T15:39:29.939" v="550" actId="20577"/>
        <pc:sldMkLst>
          <pc:docMk/>
          <pc:sldMk cId="3475393662" sldId="377"/>
        </pc:sldMkLst>
        <pc:spChg chg="mod">
          <ac:chgData name="Davina Szilvasy" userId="59fb472d-eed4-4f11-9686-c2c8db02a2cd" providerId="ADAL" clId="{3E0CCEA0-9EB3-478D-B148-7F6E77495394}" dt="2018-11-19T15:39:29.939" v="550" actId="20577"/>
          <ac:spMkLst>
            <pc:docMk/>
            <pc:sldMk cId="3475393662" sldId="377"/>
            <ac:spMk id="19" creationId="{5252A847-DE45-4FA3-A1F8-EEBEB845FF8E}"/>
          </ac:spMkLst>
        </pc:spChg>
      </pc:sldChg>
      <pc:sldChg chg="modSp add">
        <pc:chgData name="Davina Szilvasy" userId="59fb472d-eed4-4f11-9686-c2c8db02a2cd" providerId="ADAL" clId="{3E0CCEA0-9EB3-478D-B148-7F6E77495394}" dt="2018-11-19T15:39:20.398" v="546" actId="20577"/>
        <pc:sldMkLst>
          <pc:docMk/>
          <pc:sldMk cId="260367461" sldId="378"/>
        </pc:sldMkLst>
        <pc:spChg chg="mod">
          <ac:chgData name="Davina Szilvasy" userId="59fb472d-eed4-4f11-9686-c2c8db02a2cd" providerId="ADAL" clId="{3E0CCEA0-9EB3-478D-B148-7F6E77495394}" dt="2018-11-19T15:39:20.398" v="546" actId="20577"/>
          <ac:spMkLst>
            <pc:docMk/>
            <pc:sldMk cId="260367461" sldId="378"/>
            <ac:spMk id="19" creationId="{5252A847-DE45-4FA3-A1F8-EEBEB845FF8E}"/>
          </ac:spMkLst>
        </pc:spChg>
      </pc:sldChg>
      <pc:sldChg chg="modSp add">
        <pc:chgData name="Davina Szilvasy" userId="59fb472d-eed4-4f11-9686-c2c8db02a2cd" providerId="ADAL" clId="{3E0CCEA0-9EB3-478D-B148-7F6E77495394}" dt="2018-11-19T15:38:29.652" v="542"/>
        <pc:sldMkLst>
          <pc:docMk/>
          <pc:sldMk cId="3558623313" sldId="379"/>
        </pc:sldMkLst>
        <pc:graphicFrameChg chg="mod modGraphic">
          <ac:chgData name="Davina Szilvasy" userId="59fb472d-eed4-4f11-9686-c2c8db02a2cd" providerId="ADAL" clId="{3E0CCEA0-9EB3-478D-B148-7F6E77495394}" dt="2018-11-19T15:38:29.652" v="542"/>
          <ac:graphicFrameMkLst>
            <pc:docMk/>
            <pc:sldMk cId="3558623313" sldId="379"/>
            <ac:graphicFrameMk id="6" creationId="{4606F3E5-B7B0-45EC-A7F8-5EC92D538260}"/>
          </ac:graphicFrameMkLst>
        </pc:graphicFrameChg>
      </pc:sldChg>
    </pc:docChg>
  </pc:docChgLst>
  <pc:docChgLst>
    <pc:chgData name="Ashleigh Sobol" userId="8430f2a2-602f-4dde-a79b-412efd9dd8bf" providerId="ADAL" clId="{A204DDAC-AA7C-4679-9F40-91028CD5C38E}"/>
    <pc:docChg chg="undo custSel modSld sldOrd">
      <pc:chgData name="Ashleigh Sobol" userId="8430f2a2-602f-4dde-a79b-412efd9dd8bf" providerId="ADAL" clId="{A204DDAC-AA7C-4679-9F40-91028CD5C38E}" dt="2018-10-02T10:39:47.420" v="70" actId="207"/>
      <pc:docMkLst>
        <pc:docMk/>
      </pc:docMkLst>
      <pc:sldChg chg="modSp">
        <pc:chgData name="Ashleigh Sobol" userId="8430f2a2-602f-4dde-a79b-412efd9dd8bf" providerId="ADAL" clId="{A204DDAC-AA7C-4679-9F40-91028CD5C38E}" dt="2018-10-02T09:51:54.639" v="0" actId="404"/>
        <pc:sldMkLst>
          <pc:docMk/>
          <pc:sldMk cId="2637481266" sldId="256"/>
        </pc:sldMkLst>
        <pc:spChg chg="mod">
          <ac:chgData name="Ashleigh Sobol" userId="8430f2a2-602f-4dde-a79b-412efd9dd8bf" providerId="ADAL" clId="{A204DDAC-AA7C-4679-9F40-91028CD5C38E}" dt="2018-10-02T09:51:54.639" v="0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09:52:04.398" v="2" actId="20577"/>
        <pc:sldMkLst>
          <pc:docMk/>
          <pc:sldMk cId="3855900595" sldId="301"/>
        </pc:sldMkLst>
        <pc:spChg chg="mod">
          <ac:chgData name="Ashleigh Sobol" userId="8430f2a2-602f-4dde-a79b-412efd9dd8bf" providerId="ADAL" clId="{A204DDAC-AA7C-4679-9F40-91028CD5C38E}" dt="2018-10-02T09:52:04.398" v="2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modSp ord">
        <pc:chgData name="Ashleigh Sobol" userId="8430f2a2-602f-4dde-a79b-412efd9dd8bf" providerId="ADAL" clId="{A204DDAC-AA7C-4679-9F40-91028CD5C38E}" dt="2018-10-02T10:39:31.933" v="63" actId="207"/>
        <pc:sldMkLst>
          <pc:docMk/>
          <pc:sldMk cId="636014570" sldId="314"/>
        </pc:sldMkLst>
        <pc:spChg chg="mod">
          <ac:chgData name="Ashleigh Sobol" userId="8430f2a2-602f-4dde-a79b-412efd9dd8bf" providerId="ADAL" clId="{A204DDAC-AA7C-4679-9F40-91028CD5C38E}" dt="2018-10-02T10:39:31.933" v="63" actId="20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23.888" v="61" actId="403"/>
        <pc:sldMkLst>
          <pc:docMk/>
          <pc:sldMk cId="1071900124" sldId="355"/>
        </pc:sldMkLst>
        <pc:spChg chg="mod">
          <ac:chgData name="Ashleigh Sobol" userId="8430f2a2-602f-4dde-a79b-412efd9dd8bf" providerId="ADAL" clId="{A204DDAC-AA7C-4679-9F40-91028CD5C38E}" dt="2018-10-02T10:39:23.888" v="61" actId="403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36.851" v="65" actId="403"/>
        <pc:sldMkLst>
          <pc:docMk/>
          <pc:sldMk cId="36917022" sldId="360"/>
        </pc:sldMkLst>
        <pc:spChg chg="mod">
          <ac:chgData name="Ashleigh Sobol" userId="8430f2a2-602f-4dde-a79b-412efd9dd8bf" providerId="ADAL" clId="{A204DDAC-AA7C-4679-9F40-91028CD5C38E}" dt="2018-10-02T10:39:36.851" v="65" actId="403"/>
          <ac:spMkLst>
            <pc:docMk/>
            <pc:sldMk cId="36917022" sldId="360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945C51C1-2AFD-4D2A-8B01-38125315A474}"/>
    <pc:docChg chg="modSld">
      <pc:chgData name="Ashleigh Sobol" userId="8430f2a2-602f-4dde-a79b-412efd9dd8bf" providerId="ADAL" clId="{945C51C1-2AFD-4D2A-8B01-38125315A474}" dt="2018-11-06T09:07:31.625" v="0"/>
      <pc:docMkLst>
        <pc:docMk/>
      </pc:docMkLst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2637481266" sldId="256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855900595" sldId="301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855900595" sldId="301"/>
            <ac:spMk id="17" creationId="{0F18B4CD-798D-4EA5-92CF-7A4BB6DD981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636014570" sldId="314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1071900124" sldId="355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1071900124" sldId="355"/>
            <ac:spMk id="7" creationId="{F2267ACB-233E-41BC-B01B-8F3DC45483E4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6917022" sldId="360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6917022" sldId="360"/>
            <ac:spMk id="7" creationId="{B632E459-9B27-4467-B89C-78410207B713}"/>
          </ac:spMkLst>
        </pc:spChg>
      </pc:sldChg>
    </pc:docChg>
  </pc:docChgLst>
  <pc:docChgLst>
    <pc:chgData name="Lee Peckover" userId="5895743b-be28-4676-8a25-8aee7e374520" providerId="ADAL" clId="{C70EF21B-FFDF-49CD-9BFA-0B1CCBC1B7D9}"/>
    <pc:docChg chg="undo custSel delSld modSld">
      <pc:chgData name="Lee Peckover" userId="5895743b-be28-4676-8a25-8aee7e374520" providerId="ADAL" clId="{C70EF21B-FFDF-49CD-9BFA-0B1CCBC1B7D9}" dt="2018-11-25T18:54:27.358" v="35" actId="403"/>
      <pc:docMkLst>
        <pc:docMk/>
      </pc:docMkLst>
      <pc:sldChg chg="modSp">
        <pc:chgData name="Lee Peckover" userId="5895743b-be28-4676-8a25-8aee7e374520" providerId="ADAL" clId="{C70EF21B-FFDF-49CD-9BFA-0B1CCBC1B7D9}" dt="2018-11-25T17:23:49.108" v="0"/>
        <pc:sldMkLst>
          <pc:docMk/>
          <pc:sldMk cId="2637481266" sldId="256"/>
        </pc:sldMkLst>
        <pc:spChg chg="mod">
          <ac:chgData name="Lee Peckover" userId="5895743b-be28-4676-8a25-8aee7e374520" providerId="ADAL" clId="{C70EF21B-FFDF-49CD-9BFA-0B1CCBC1B7D9}" dt="2018-11-25T17:23:49.108" v="0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C70EF21B-FFDF-49CD-9BFA-0B1CCBC1B7D9}" dt="2018-11-25T18:35:19.863" v="3" actId="404"/>
        <pc:sldMkLst>
          <pc:docMk/>
          <pc:sldMk cId="1071900124" sldId="355"/>
        </pc:sldMkLst>
        <pc:spChg chg="mod">
          <ac:chgData name="Lee Peckover" userId="5895743b-be28-4676-8a25-8aee7e374520" providerId="ADAL" clId="{C70EF21B-FFDF-49CD-9BFA-0B1CCBC1B7D9}" dt="2018-11-25T18:35:19.863" v="3" actId="404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C70EF21B-FFDF-49CD-9BFA-0B1CCBC1B7D9}" dt="2018-11-25T18:34:33.560" v="1" actId="404"/>
        <pc:sldMkLst>
          <pc:docMk/>
          <pc:sldMk cId="1669721746" sldId="365"/>
        </pc:sldMkLst>
        <pc:spChg chg="mod">
          <ac:chgData name="Lee Peckover" userId="5895743b-be28-4676-8a25-8aee7e374520" providerId="ADAL" clId="{C70EF21B-FFDF-49CD-9BFA-0B1CCBC1B7D9}" dt="2018-11-25T18:34:33.560" v="1" actId="404"/>
          <ac:spMkLst>
            <pc:docMk/>
            <pc:sldMk cId="1669721746" sldId="365"/>
            <ac:spMk id="19" creationId="{5252A847-DE45-4FA3-A1F8-EEBEB845FF8E}"/>
          </ac:spMkLst>
        </pc:spChg>
      </pc:sldChg>
      <pc:sldChg chg="del">
        <pc:chgData name="Lee Peckover" userId="5895743b-be28-4676-8a25-8aee7e374520" providerId="ADAL" clId="{C70EF21B-FFDF-49CD-9BFA-0B1CCBC1B7D9}" dt="2018-11-25T18:38:53.064" v="18" actId="2696"/>
        <pc:sldMkLst>
          <pc:docMk/>
          <pc:sldMk cId="335848064" sldId="366"/>
        </pc:sldMkLst>
      </pc:sldChg>
      <pc:sldChg chg="del">
        <pc:chgData name="Lee Peckover" userId="5895743b-be28-4676-8a25-8aee7e374520" providerId="ADAL" clId="{C70EF21B-FFDF-49CD-9BFA-0B1CCBC1B7D9}" dt="2018-11-25T18:38:55.092" v="19" actId="2696"/>
        <pc:sldMkLst>
          <pc:docMk/>
          <pc:sldMk cId="3778895267" sldId="367"/>
        </pc:sldMkLst>
      </pc:sldChg>
      <pc:sldChg chg="modSp">
        <pc:chgData name="Lee Peckover" userId="5895743b-be28-4676-8a25-8aee7e374520" providerId="ADAL" clId="{C70EF21B-FFDF-49CD-9BFA-0B1CCBC1B7D9}" dt="2018-11-25T18:39:22.661" v="21" actId="208"/>
        <pc:sldMkLst>
          <pc:docMk/>
          <pc:sldMk cId="2183339131" sldId="370"/>
        </pc:sldMkLst>
        <pc:spChg chg="mod">
          <ac:chgData name="Lee Peckover" userId="5895743b-be28-4676-8a25-8aee7e374520" providerId="ADAL" clId="{C70EF21B-FFDF-49CD-9BFA-0B1CCBC1B7D9}" dt="2018-11-25T18:39:22.661" v="21" actId="208"/>
          <ac:spMkLst>
            <pc:docMk/>
            <pc:sldMk cId="2183339131" sldId="370"/>
            <ac:spMk id="15" creationId="{A6DFED7F-9162-4CAF-B8E1-4F0A23115851}"/>
          </ac:spMkLst>
        </pc:spChg>
        <pc:spChg chg="mod">
          <ac:chgData name="Lee Peckover" userId="5895743b-be28-4676-8a25-8aee7e374520" providerId="ADAL" clId="{C70EF21B-FFDF-49CD-9BFA-0B1CCBC1B7D9}" dt="2018-11-25T18:39:22.661" v="21" actId="208"/>
          <ac:spMkLst>
            <pc:docMk/>
            <pc:sldMk cId="2183339131" sldId="370"/>
            <ac:spMk id="16" creationId="{31CC46F9-938E-4624-B326-8580EF724E20}"/>
          </ac:spMkLst>
        </pc:spChg>
      </pc:sldChg>
      <pc:sldChg chg="modSp">
        <pc:chgData name="Lee Peckover" userId="5895743b-be28-4676-8a25-8aee7e374520" providerId="ADAL" clId="{C70EF21B-FFDF-49CD-9BFA-0B1CCBC1B7D9}" dt="2018-11-25T18:39:38.962" v="22" actId="207"/>
        <pc:sldMkLst>
          <pc:docMk/>
          <pc:sldMk cId="2323431138" sldId="372"/>
        </pc:sldMkLst>
        <pc:graphicFrameChg chg="modGraphic">
          <ac:chgData name="Lee Peckover" userId="5895743b-be28-4676-8a25-8aee7e374520" providerId="ADAL" clId="{C70EF21B-FFDF-49CD-9BFA-0B1CCBC1B7D9}" dt="2018-11-25T18:39:38.962" v="22" actId="207"/>
          <ac:graphicFrameMkLst>
            <pc:docMk/>
            <pc:sldMk cId="2323431138" sldId="372"/>
            <ac:graphicFrameMk id="10" creationId="{1D52C315-74FE-45B2-A10B-58DECA8488DD}"/>
          </ac:graphicFrameMkLst>
        </pc:graphicFrameChg>
      </pc:sldChg>
      <pc:sldChg chg="modSp">
        <pc:chgData name="Lee Peckover" userId="5895743b-be28-4676-8a25-8aee7e374520" providerId="ADAL" clId="{C70EF21B-FFDF-49CD-9BFA-0B1CCBC1B7D9}" dt="2018-11-25T18:54:27.358" v="35" actId="403"/>
        <pc:sldMkLst>
          <pc:docMk/>
          <pc:sldMk cId="2361916340" sldId="376"/>
        </pc:sldMkLst>
        <pc:spChg chg="mod">
          <ac:chgData name="Lee Peckover" userId="5895743b-be28-4676-8a25-8aee7e374520" providerId="ADAL" clId="{C70EF21B-FFDF-49CD-9BFA-0B1CCBC1B7D9}" dt="2018-11-25T18:54:24.437" v="34" actId="403"/>
          <ac:spMkLst>
            <pc:docMk/>
            <pc:sldMk cId="2361916340" sldId="376"/>
            <ac:spMk id="9" creationId="{39C47B77-72CB-442D-9689-9651468041C5}"/>
          </ac:spMkLst>
        </pc:spChg>
        <pc:spChg chg="mod">
          <ac:chgData name="Lee Peckover" userId="5895743b-be28-4676-8a25-8aee7e374520" providerId="ADAL" clId="{C70EF21B-FFDF-49CD-9BFA-0B1CCBC1B7D9}" dt="2018-11-25T18:54:27.358" v="35" actId="403"/>
          <ac:spMkLst>
            <pc:docMk/>
            <pc:sldMk cId="2361916340" sldId="376"/>
            <ac:spMk id="10" creationId="{FD45962A-7F71-420E-8EB3-D11AEB3AD6A1}"/>
          </ac:spMkLst>
        </pc:spChg>
      </pc:sldChg>
      <pc:sldChg chg="modSp">
        <pc:chgData name="Lee Peckover" userId="5895743b-be28-4676-8a25-8aee7e374520" providerId="ADAL" clId="{C70EF21B-FFDF-49CD-9BFA-0B1CCBC1B7D9}" dt="2018-11-25T18:54:17.046" v="33" actId="403"/>
        <pc:sldMkLst>
          <pc:docMk/>
          <pc:sldMk cId="3475393662" sldId="377"/>
        </pc:sldMkLst>
        <pc:spChg chg="mod">
          <ac:chgData name="Lee Peckover" userId="5895743b-be28-4676-8a25-8aee7e374520" providerId="ADAL" clId="{C70EF21B-FFDF-49CD-9BFA-0B1CCBC1B7D9}" dt="2018-11-25T18:54:13.961" v="32" actId="403"/>
          <ac:spMkLst>
            <pc:docMk/>
            <pc:sldMk cId="3475393662" sldId="377"/>
            <ac:spMk id="9" creationId="{39C47B77-72CB-442D-9689-9651468041C5}"/>
          </ac:spMkLst>
        </pc:spChg>
        <pc:spChg chg="mod">
          <ac:chgData name="Lee Peckover" userId="5895743b-be28-4676-8a25-8aee7e374520" providerId="ADAL" clId="{C70EF21B-FFDF-49CD-9BFA-0B1CCBC1B7D9}" dt="2018-11-25T18:54:17.046" v="33" actId="403"/>
          <ac:spMkLst>
            <pc:docMk/>
            <pc:sldMk cId="3475393662" sldId="377"/>
            <ac:spMk id="10" creationId="{FD45962A-7F71-420E-8EB3-D11AEB3AD6A1}"/>
          </ac:spMkLst>
        </pc:spChg>
      </pc:sldChg>
      <pc:sldChg chg="modSp">
        <pc:chgData name="Lee Peckover" userId="5895743b-be28-4676-8a25-8aee7e374520" providerId="ADAL" clId="{C70EF21B-FFDF-49CD-9BFA-0B1CCBC1B7D9}" dt="2018-11-25T18:54:09.200" v="31" actId="403"/>
        <pc:sldMkLst>
          <pc:docMk/>
          <pc:sldMk cId="260367461" sldId="378"/>
        </pc:sldMkLst>
        <pc:spChg chg="mod">
          <ac:chgData name="Lee Peckover" userId="5895743b-be28-4676-8a25-8aee7e374520" providerId="ADAL" clId="{C70EF21B-FFDF-49CD-9BFA-0B1CCBC1B7D9}" dt="2018-11-25T18:54:05.975" v="30" actId="403"/>
          <ac:spMkLst>
            <pc:docMk/>
            <pc:sldMk cId="260367461" sldId="378"/>
            <ac:spMk id="9" creationId="{39C47B77-72CB-442D-9689-9651468041C5}"/>
          </ac:spMkLst>
        </pc:spChg>
        <pc:spChg chg="mod">
          <ac:chgData name="Lee Peckover" userId="5895743b-be28-4676-8a25-8aee7e374520" providerId="ADAL" clId="{C70EF21B-FFDF-49CD-9BFA-0B1CCBC1B7D9}" dt="2018-11-25T18:54:09.200" v="31" actId="403"/>
          <ac:spMkLst>
            <pc:docMk/>
            <pc:sldMk cId="260367461" sldId="378"/>
            <ac:spMk id="10" creationId="{FD45962A-7F71-420E-8EB3-D11AEB3AD6A1}"/>
          </ac:spMkLst>
        </pc:spChg>
      </pc:sldChg>
      <pc:sldChg chg="modSp">
        <pc:chgData name="Lee Peckover" userId="5895743b-be28-4676-8a25-8aee7e374520" providerId="ADAL" clId="{C70EF21B-FFDF-49CD-9BFA-0B1CCBC1B7D9}" dt="2018-11-25T18:53:49.858" v="29" actId="207"/>
        <pc:sldMkLst>
          <pc:docMk/>
          <pc:sldMk cId="3558623313" sldId="379"/>
        </pc:sldMkLst>
        <pc:spChg chg="mod">
          <ac:chgData name="Lee Peckover" userId="5895743b-be28-4676-8a25-8aee7e374520" providerId="ADAL" clId="{C70EF21B-FFDF-49CD-9BFA-0B1CCBC1B7D9}" dt="2018-11-25T18:35:25.108" v="4" actId="404"/>
          <ac:spMkLst>
            <pc:docMk/>
            <pc:sldMk cId="3558623313" sldId="379"/>
            <ac:spMk id="19" creationId="{5252A847-DE45-4FA3-A1F8-EEBEB845FF8E}"/>
          </ac:spMkLst>
        </pc:spChg>
        <pc:graphicFrameChg chg="modGraphic">
          <ac:chgData name="Lee Peckover" userId="5895743b-be28-4676-8a25-8aee7e374520" providerId="ADAL" clId="{C70EF21B-FFDF-49CD-9BFA-0B1CCBC1B7D9}" dt="2018-11-25T18:53:49.858" v="29" actId="207"/>
          <ac:graphicFrameMkLst>
            <pc:docMk/>
            <pc:sldMk cId="3558623313" sldId="379"/>
            <ac:graphicFrameMk id="6" creationId="{4606F3E5-B7B0-45EC-A7F8-5EC92D538260}"/>
          </ac:graphicFrameMkLst>
        </pc:graphicFrameChg>
      </pc:sldChg>
      <pc:sldChg chg="modSp">
        <pc:chgData name="Lee Peckover" userId="5895743b-be28-4676-8a25-8aee7e374520" providerId="ADAL" clId="{C70EF21B-FFDF-49CD-9BFA-0B1CCBC1B7D9}" dt="2018-11-25T18:36:56.110" v="17" actId="20577"/>
        <pc:sldMkLst>
          <pc:docMk/>
          <pc:sldMk cId="3166567799" sldId="380"/>
        </pc:sldMkLst>
        <pc:spChg chg="mod">
          <ac:chgData name="Lee Peckover" userId="5895743b-be28-4676-8a25-8aee7e374520" providerId="ADAL" clId="{C70EF21B-FFDF-49CD-9BFA-0B1CCBC1B7D9}" dt="2018-11-25T18:34:38.109" v="2" actId="404"/>
          <ac:spMkLst>
            <pc:docMk/>
            <pc:sldMk cId="3166567799" sldId="380"/>
            <ac:spMk id="19" creationId="{5252A847-DE45-4FA3-A1F8-EEBEB845FF8E}"/>
          </ac:spMkLst>
        </pc:spChg>
        <pc:graphicFrameChg chg="modGraphic">
          <ac:chgData name="Lee Peckover" userId="5895743b-be28-4676-8a25-8aee7e374520" providerId="ADAL" clId="{C70EF21B-FFDF-49CD-9BFA-0B1CCBC1B7D9}" dt="2018-11-25T18:36:56.110" v="17" actId="20577"/>
          <ac:graphicFrameMkLst>
            <pc:docMk/>
            <pc:sldMk cId="3166567799" sldId="380"/>
            <ac:graphicFrameMk id="6" creationId="{9FA998C5-6D6C-4247-BFD7-77EEA4C2768A}"/>
          </ac:graphicFrameMkLst>
        </pc:graphicFrameChg>
      </pc:sldChg>
    </pc:docChg>
  </pc:docChgLst>
  <pc:docChgLst>
    <pc:chgData name="Lindsay Grix" userId="a678036f-2d88-407c-addb-d0af3fea6eec" providerId="ADAL" clId="{9DADDA2D-7023-4224-AA88-96B93008952B}"/>
    <pc:docChg chg="undo custSel modSld">
      <pc:chgData name="Lindsay Grix" userId="a678036f-2d88-407c-addb-d0af3fea6eec" providerId="ADAL" clId="{9DADDA2D-7023-4224-AA88-96B93008952B}" dt="2018-10-02T09:40:39.593" v="53"/>
      <pc:docMkLst>
        <pc:docMk/>
      </pc:docMkLst>
      <pc:sldChg chg="addSp delSp modSp">
        <pc:chgData name="Lindsay Grix" userId="a678036f-2d88-407c-addb-d0af3fea6eec" providerId="ADAL" clId="{9DADDA2D-7023-4224-AA88-96B93008952B}" dt="2018-10-02T09:40:02.251" v="45"/>
        <pc:sldMkLst>
          <pc:docMk/>
          <pc:sldMk cId="2637481266" sldId="256"/>
        </pc:sldMkLst>
        <pc:spChg chg="add">
          <ac:chgData name="Lindsay Grix" userId="a678036f-2d88-407c-addb-d0af3fea6eec" providerId="ADAL" clId="{9DADDA2D-7023-4224-AA88-96B93008952B}" dt="2018-10-02T09:40:02.251" v="45"/>
          <ac:spMkLst>
            <pc:docMk/>
            <pc:sldMk cId="2637481266" sldId="256"/>
            <ac:spMk id="7" creationId="{277FDC6C-B99A-4ED8-B341-A52126824B67}"/>
          </ac:spMkLst>
        </pc:spChg>
        <pc:spChg chg="del mod topLvl">
          <ac:chgData name="Lindsay Grix" userId="a678036f-2d88-407c-addb-d0af3fea6eec" providerId="ADAL" clId="{9DADDA2D-7023-4224-AA88-96B93008952B}" dt="2018-10-02T09:40:01.076" v="44" actId="478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53.593" v="30" actId="255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01.076" v="44" actId="478"/>
          <ac:grpSpMkLst>
            <pc:docMk/>
            <pc:sldMk cId="2637481266" sldId="256"/>
            <ac:grpSpMk id="16" creationId="{B31300A9-E3C5-4701-8EF1-45ED088A04DD}"/>
          </ac:grpSpMkLst>
        </pc:grpChg>
        <pc:picChg chg="mod">
          <ac:chgData name="Lindsay Grix" userId="a678036f-2d88-407c-addb-d0af3fea6eec" providerId="ADAL" clId="{9DADDA2D-7023-4224-AA88-96B93008952B}" dt="2018-10-02T09:34:03.563" v="33" actId="1076"/>
          <ac:picMkLst>
            <pc:docMk/>
            <pc:sldMk cId="2637481266" sldId="256"/>
            <ac:picMk id="8" creationId="{D9426B6B-94AA-4D9B-BC63-8F0BC9ED5115}"/>
          </ac:picMkLst>
        </pc:picChg>
        <pc:picChg chg="topLvl">
          <ac:chgData name="Lindsay Grix" userId="a678036f-2d88-407c-addb-d0af3fea6eec" providerId="ADAL" clId="{9DADDA2D-7023-4224-AA88-96B93008952B}" dt="2018-10-02T09:40:01.076" v="44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modSp">
        <pc:chgData name="Lindsay Grix" userId="a678036f-2d88-407c-addb-d0af3fea6eec" providerId="ADAL" clId="{9DADDA2D-7023-4224-AA88-96B93008952B}" dt="2018-10-02T09:39:51.994" v="43" actId="14100"/>
        <pc:sldMkLst>
          <pc:docMk/>
          <pc:sldMk cId="3855900595" sldId="301"/>
        </pc:sldMkLst>
        <pc:spChg chg="mod">
          <ac:chgData name="Lindsay Grix" userId="a678036f-2d88-407c-addb-d0af3fea6eec" providerId="ADAL" clId="{9DADDA2D-7023-4224-AA88-96B93008952B}" dt="2018-10-02T09:39:51.994" v="43" actId="14100"/>
          <ac:spMkLst>
            <pc:docMk/>
            <pc:sldMk cId="3855900595" sldId="301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42.009" v="29" actId="255"/>
          <ac:spMkLst>
            <pc:docMk/>
            <pc:sldMk cId="3855900595" sldId="301"/>
            <ac:spMk id="19" creationId="{5252A847-DE45-4FA3-A1F8-EEBEB845FF8E}"/>
          </ac:spMkLst>
        </pc:spChg>
        <pc:grpChg chg="mod">
          <ac:chgData name="Lindsay Grix" userId="a678036f-2d88-407c-addb-d0af3fea6eec" providerId="ADAL" clId="{9DADDA2D-7023-4224-AA88-96B93008952B}" dt="2018-10-02T09:35:18.950" v="39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 modSp">
        <pc:chgData name="Lindsay Grix" userId="a678036f-2d88-407c-addb-d0af3fea6eec" providerId="ADAL" clId="{9DADDA2D-7023-4224-AA88-96B93008952B}" dt="2018-10-02T09:40:33.903" v="51"/>
        <pc:sldMkLst>
          <pc:docMk/>
          <pc:sldMk cId="636014570" sldId="314"/>
        </pc:sldMkLst>
        <pc:spChg chg="add">
          <ac:chgData name="Lindsay Grix" userId="a678036f-2d88-407c-addb-d0af3fea6eec" providerId="ADAL" clId="{9DADDA2D-7023-4224-AA88-96B93008952B}" dt="2018-10-02T09:40:33.903" v="51"/>
          <ac:spMkLst>
            <pc:docMk/>
            <pc:sldMk cId="636014570" sldId="314"/>
            <ac:spMk id="7" creationId="{84B107DC-B90C-4A45-B422-BA8DE29C2552}"/>
          </ac:spMkLst>
        </pc:spChg>
        <pc:spChg chg="del topLvl">
          <ac:chgData name="Lindsay Grix" userId="a678036f-2d88-407c-addb-d0af3fea6eec" providerId="ADAL" clId="{9DADDA2D-7023-4224-AA88-96B93008952B}" dt="2018-10-02T09:40:33.083" v="50" actId="478"/>
          <ac:spMkLst>
            <pc:docMk/>
            <pc:sldMk cId="636014570" sldId="314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8:57.674" v="21" actId="404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3.083" v="50" actId="478"/>
          <ac:grpSpMkLst>
            <pc:docMk/>
            <pc:sldMk cId="636014570" sldId="314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3.083" v="50" actId="478"/>
          <ac:picMkLst>
            <pc:docMk/>
            <pc:sldMk cId="636014570" sldId="314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9.593" v="53"/>
        <pc:sldMkLst>
          <pc:docMk/>
          <pc:sldMk cId="1071900124" sldId="355"/>
        </pc:sldMkLst>
        <pc:spChg chg="add">
          <ac:chgData name="Lindsay Grix" userId="a678036f-2d88-407c-addb-d0af3fea6eec" providerId="ADAL" clId="{9DADDA2D-7023-4224-AA88-96B93008952B}" dt="2018-10-02T09:40:39.593" v="53"/>
          <ac:spMkLst>
            <pc:docMk/>
            <pc:sldMk cId="1071900124" sldId="355"/>
            <ac:spMk id="7" creationId="{F2267ACB-233E-41BC-B01B-8F3DC45483E4}"/>
          </ac:spMkLst>
        </pc:spChg>
        <pc:spChg chg="del topLvl">
          <ac:chgData name="Lindsay Grix" userId="a678036f-2d88-407c-addb-d0af3fea6eec" providerId="ADAL" clId="{9DADDA2D-7023-4224-AA88-96B93008952B}" dt="2018-10-02T09:40:38.661" v="52" actId="478"/>
          <ac:spMkLst>
            <pc:docMk/>
            <pc:sldMk cId="1071900124" sldId="355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11.310" v="22" actId="404"/>
          <ac:spMkLst>
            <pc:docMk/>
            <pc:sldMk cId="1071900124" sldId="355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8.661" v="52" actId="478"/>
          <ac:grpSpMkLst>
            <pc:docMk/>
            <pc:sldMk cId="1071900124" sldId="355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8.661" v="52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23.440" v="49"/>
        <pc:sldMkLst>
          <pc:docMk/>
          <pc:sldMk cId="36917022" sldId="360"/>
        </pc:sldMkLst>
        <pc:spChg chg="add">
          <ac:chgData name="Lindsay Grix" userId="a678036f-2d88-407c-addb-d0af3fea6eec" providerId="ADAL" clId="{9DADDA2D-7023-4224-AA88-96B93008952B}" dt="2018-10-02T09:40:23.440" v="49"/>
          <ac:spMkLst>
            <pc:docMk/>
            <pc:sldMk cId="36917022" sldId="360"/>
            <ac:spMk id="7" creationId="{B632E459-9B27-4467-B89C-78410207B713}"/>
          </ac:spMkLst>
        </pc:spChg>
        <pc:spChg chg="del topLvl">
          <ac:chgData name="Lindsay Grix" userId="a678036f-2d88-407c-addb-d0af3fea6eec" providerId="ADAL" clId="{9DADDA2D-7023-4224-AA88-96B93008952B}" dt="2018-10-02T09:40:22.430" v="48" actId="478"/>
          <ac:spMkLst>
            <pc:docMk/>
            <pc:sldMk cId="36917022" sldId="360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24.097" v="26" actId="1076"/>
          <ac:spMkLst>
            <pc:docMk/>
            <pc:sldMk cId="36917022" sldId="360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22.430" v="48" actId="478"/>
          <ac:grpSpMkLst>
            <pc:docMk/>
            <pc:sldMk cId="36917022" sldId="360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22.430" v="48" actId="478"/>
          <ac:picMkLst>
            <pc:docMk/>
            <pc:sldMk cId="36917022" sldId="360"/>
            <ac:picMk id="18" creationId="{AF62330C-AB9B-43BE-82E4-98A7F5B9D6D1}"/>
          </ac:picMkLst>
        </pc:picChg>
      </pc:sldChg>
    </pc:docChg>
  </pc:docChgLst>
  <pc:docChgLst>
    <pc:chgData name="Davina Szilvasy" userId="59fb472d-eed4-4f11-9686-c2c8db02a2cd" providerId="ADAL" clId="{D77C692C-6081-46E3-B418-46A68808581A}"/>
    <pc:docChg chg="undo custSel addSld modSld">
      <pc:chgData name="Davina Szilvasy" userId="59fb472d-eed4-4f11-9686-c2c8db02a2cd" providerId="ADAL" clId="{D77C692C-6081-46E3-B418-46A68808581A}" dt="2018-11-20T10:59:45.509" v="244" actId="20577"/>
      <pc:docMkLst>
        <pc:docMk/>
      </pc:docMkLst>
      <pc:sldChg chg="addSp delSp modSp">
        <pc:chgData name="Davina Szilvasy" userId="59fb472d-eed4-4f11-9686-c2c8db02a2cd" providerId="ADAL" clId="{D77C692C-6081-46E3-B418-46A68808581A}" dt="2018-11-19T15:48:08.998" v="230" actId="2164"/>
        <pc:sldMkLst>
          <pc:docMk/>
          <pc:sldMk cId="1669721746" sldId="365"/>
        </pc:sldMkLst>
        <pc:spChg chg="mod">
          <ac:chgData name="Davina Szilvasy" userId="59fb472d-eed4-4f11-9686-c2c8db02a2cd" providerId="ADAL" clId="{D77C692C-6081-46E3-B418-46A68808581A}" dt="2018-11-19T15:42:16.637" v="46" actId="120"/>
          <ac:spMkLst>
            <pc:docMk/>
            <pc:sldMk cId="1669721746" sldId="365"/>
            <ac:spMk id="19" creationId="{5252A847-DE45-4FA3-A1F8-EEBEB845FF8E}"/>
          </ac:spMkLst>
        </pc:spChg>
        <pc:graphicFrameChg chg="add del mod modGraphic">
          <ac:chgData name="Davina Szilvasy" userId="59fb472d-eed4-4f11-9686-c2c8db02a2cd" providerId="ADAL" clId="{D77C692C-6081-46E3-B418-46A68808581A}" dt="2018-11-19T15:48:04.295" v="228" actId="478"/>
          <ac:graphicFrameMkLst>
            <pc:docMk/>
            <pc:sldMk cId="1669721746" sldId="365"/>
            <ac:graphicFrameMk id="6" creationId="{9FA998C5-6D6C-4247-BFD7-77EEA4C2768A}"/>
          </ac:graphicFrameMkLst>
        </pc:graphicFrameChg>
        <pc:graphicFrameChg chg="add modGraphic">
          <ac:chgData name="Davina Szilvasy" userId="59fb472d-eed4-4f11-9686-c2c8db02a2cd" providerId="ADAL" clId="{D77C692C-6081-46E3-B418-46A68808581A}" dt="2018-11-19T15:48:08.998" v="230" actId="2164"/>
          <ac:graphicFrameMkLst>
            <pc:docMk/>
            <pc:sldMk cId="1669721746" sldId="365"/>
            <ac:graphicFrameMk id="9" creationId="{19540629-2D97-4A67-9650-E1C4F9DF1BA8}"/>
          </ac:graphicFrameMkLst>
        </pc:graphicFrameChg>
      </pc:sldChg>
      <pc:sldChg chg="modSp">
        <pc:chgData name="Davina Szilvasy" userId="59fb472d-eed4-4f11-9686-c2c8db02a2cd" providerId="ADAL" clId="{D77C692C-6081-46E3-B418-46A68808581A}" dt="2018-11-20T10:59:45.509" v="244" actId="20577"/>
        <pc:sldMkLst>
          <pc:docMk/>
          <pc:sldMk cId="260367461" sldId="378"/>
        </pc:sldMkLst>
        <pc:spChg chg="mod">
          <ac:chgData name="Davina Szilvasy" userId="59fb472d-eed4-4f11-9686-c2c8db02a2cd" providerId="ADAL" clId="{D77C692C-6081-46E3-B418-46A68808581A}" dt="2018-11-20T10:59:45.509" v="244" actId="20577"/>
          <ac:spMkLst>
            <pc:docMk/>
            <pc:sldMk cId="260367461" sldId="378"/>
            <ac:spMk id="19" creationId="{5252A847-DE45-4FA3-A1F8-EEBEB845FF8E}"/>
          </ac:spMkLst>
        </pc:spChg>
      </pc:sldChg>
      <pc:sldChg chg="addSp delSp modSp add">
        <pc:chgData name="Davina Szilvasy" userId="59fb472d-eed4-4f11-9686-c2c8db02a2cd" providerId="ADAL" clId="{D77C692C-6081-46E3-B418-46A68808581A}" dt="2018-11-19T15:47:47.622" v="227" actId="207"/>
        <pc:sldMkLst>
          <pc:docMk/>
          <pc:sldMk cId="3166567799" sldId="380"/>
        </pc:sldMkLst>
        <pc:graphicFrameChg chg="mod modGraphic">
          <ac:chgData name="Davina Szilvasy" userId="59fb472d-eed4-4f11-9686-c2c8db02a2cd" providerId="ADAL" clId="{D77C692C-6081-46E3-B418-46A68808581A}" dt="2018-11-19T15:47:47.622" v="227" actId="207"/>
          <ac:graphicFrameMkLst>
            <pc:docMk/>
            <pc:sldMk cId="3166567799" sldId="380"/>
            <ac:graphicFrameMk id="6" creationId="{9FA998C5-6D6C-4247-BFD7-77EEA4C2768A}"/>
          </ac:graphicFrameMkLst>
        </pc:graphicFrameChg>
        <pc:graphicFrameChg chg="add del mod">
          <ac:chgData name="Davina Szilvasy" userId="59fb472d-eed4-4f11-9686-c2c8db02a2cd" providerId="ADAL" clId="{D77C692C-6081-46E3-B418-46A68808581A}" dt="2018-11-19T15:46:04.929" v="137" actId="478"/>
          <ac:graphicFrameMkLst>
            <pc:docMk/>
            <pc:sldMk cId="3166567799" sldId="380"/>
            <ac:graphicFrameMk id="9" creationId="{2EFE342A-C9C7-463C-9C9B-9071E9D69F3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36360" y="6454317"/>
            <a:chExt cx="1231337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36360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1 – Decimals</a:t>
            </a:r>
            <a:endParaRPr lang="en-GB" sz="16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fontAlgn="base">
              <a:defRPr/>
            </a:pP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 fontAlgn="base">
              <a:defRPr/>
            </a:pPr>
            <a:r>
              <a:rPr lang="en-GB" sz="4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2: Multiply by 10, 100 and 1,000</a:t>
            </a:r>
          </a:p>
          <a:p>
            <a:pPr lvl="0" fontAlgn="base">
              <a:defRPr/>
            </a:pP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multiplication cards to complete the following calculations.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4D2D339-094C-4E07-9AAD-383D10FBF4ED}"/>
              </a:ext>
            </a:extLst>
          </p:cNvPr>
          <p:cNvSpPr/>
          <p:nvPr/>
        </p:nvSpPr>
        <p:spPr>
          <a:xfrm>
            <a:off x="1998550" y="1648904"/>
            <a:ext cx="1196515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x 10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7664DC7-00F1-4736-A438-39DAA6C3E6DC}"/>
              </a:ext>
            </a:extLst>
          </p:cNvPr>
          <p:cNvSpPr/>
          <p:nvPr/>
        </p:nvSpPr>
        <p:spPr>
          <a:xfrm>
            <a:off x="5854734" y="1648904"/>
            <a:ext cx="1196515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x 1,000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4D9C33-E384-4064-81A5-0653EB3A64AA}"/>
              </a:ext>
            </a:extLst>
          </p:cNvPr>
          <p:cNvSpPr/>
          <p:nvPr/>
        </p:nvSpPr>
        <p:spPr>
          <a:xfrm>
            <a:off x="3973741" y="1648904"/>
            <a:ext cx="1196515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x 100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0D4450B-7479-446E-A0BF-81A8581CD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694144"/>
              </p:ext>
            </p:extLst>
          </p:nvPr>
        </p:nvGraphicFramePr>
        <p:xfrm>
          <a:off x="2133986" y="3230838"/>
          <a:ext cx="4876027" cy="1978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0042">
                  <a:extLst>
                    <a:ext uri="{9D8B030D-6E8A-4147-A177-3AD203B41FA5}">
                      <a16:colId xmlns:a16="http://schemas.microsoft.com/office/drawing/2014/main" val="143321966"/>
                    </a:ext>
                  </a:extLst>
                </a:gridCol>
                <a:gridCol w="1587372">
                  <a:extLst>
                    <a:ext uri="{9D8B030D-6E8A-4147-A177-3AD203B41FA5}">
                      <a16:colId xmlns:a16="http://schemas.microsoft.com/office/drawing/2014/main" val="1150879394"/>
                    </a:ext>
                  </a:extLst>
                </a:gridCol>
                <a:gridCol w="725093">
                  <a:extLst>
                    <a:ext uri="{9D8B030D-6E8A-4147-A177-3AD203B41FA5}">
                      <a16:colId xmlns:a16="http://schemas.microsoft.com/office/drawing/2014/main" val="3787905841"/>
                    </a:ext>
                  </a:extLst>
                </a:gridCol>
                <a:gridCol w="1103520">
                  <a:extLst>
                    <a:ext uri="{9D8B030D-6E8A-4147-A177-3AD203B41FA5}">
                      <a16:colId xmlns:a16="http://schemas.microsoft.com/office/drawing/2014/main" val="2560808027"/>
                    </a:ext>
                  </a:extLst>
                </a:gridCol>
              </a:tblGrid>
              <a:tr h="48935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93.56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>
                          <a:latin typeface="Century Gothic" panose="020B0502020202020204" pitchFamily="34" charset="0"/>
                        </a:rPr>
                        <a:t>93,560</a:t>
                      </a:r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536298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pPr algn="ctr"/>
                      <a:endParaRPr lang="en-GB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1254631"/>
                  </a:ext>
                </a:extLst>
              </a:tr>
              <a:tr h="48935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154.63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1,546.3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754471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pPr algn="ctr"/>
                      <a:endParaRPr lang="en-GB" sz="300" b="1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0374961"/>
                  </a:ext>
                </a:extLst>
              </a:tr>
              <a:tr h="48935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37.93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3,793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0109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181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multiplication cards to complete the following calculations.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4D2D339-094C-4E07-9AAD-383D10FBF4ED}"/>
              </a:ext>
            </a:extLst>
          </p:cNvPr>
          <p:cNvSpPr/>
          <p:nvPr/>
        </p:nvSpPr>
        <p:spPr>
          <a:xfrm>
            <a:off x="1998550" y="1648904"/>
            <a:ext cx="1196515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x 10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7664DC7-00F1-4736-A438-39DAA6C3E6DC}"/>
              </a:ext>
            </a:extLst>
          </p:cNvPr>
          <p:cNvSpPr/>
          <p:nvPr/>
        </p:nvSpPr>
        <p:spPr>
          <a:xfrm>
            <a:off x="5854734" y="1648904"/>
            <a:ext cx="1196515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x 1,000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4D9C33-E384-4064-81A5-0653EB3A64AA}"/>
              </a:ext>
            </a:extLst>
          </p:cNvPr>
          <p:cNvSpPr/>
          <p:nvPr/>
        </p:nvSpPr>
        <p:spPr>
          <a:xfrm>
            <a:off x="3973741" y="1648904"/>
            <a:ext cx="1196515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x 100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0D4450B-7479-446E-A0BF-81A8581CD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815375"/>
              </p:ext>
            </p:extLst>
          </p:nvPr>
        </p:nvGraphicFramePr>
        <p:xfrm>
          <a:off x="2133986" y="3230838"/>
          <a:ext cx="4876027" cy="1978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0042">
                  <a:extLst>
                    <a:ext uri="{9D8B030D-6E8A-4147-A177-3AD203B41FA5}">
                      <a16:colId xmlns:a16="http://schemas.microsoft.com/office/drawing/2014/main" val="143321966"/>
                    </a:ext>
                  </a:extLst>
                </a:gridCol>
                <a:gridCol w="1587372">
                  <a:extLst>
                    <a:ext uri="{9D8B030D-6E8A-4147-A177-3AD203B41FA5}">
                      <a16:colId xmlns:a16="http://schemas.microsoft.com/office/drawing/2014/main" val="1150879394"/>
                    </a:ext>
                  </a:extLst>
                </a:gridCol>
                <a:gridCol w="725093">
                  <a:extLst>
                    <a:ext uri="{9D8B030D-6E8A-4147-A177-3AD203B41FA5}">
                      <a16:colId xmlns:a16="http://schemas.microsoft.com/office/drawing/2014/main" val="3787905841"/>
                    </a:ext>
                  </a:extLst>
                </a:gridCol>
                <a:gridCol w="1103520">
                  <a:extLst>
                    <a:ext uri="{9D8B030D-6E8A-4147-A177-3AD203B41FA5}">
                      <a16:colId xmlns:a16="http://schemas.microsoft.com/office/drawing/2014/main" val="2560808027"/>
                    </a:ext>
                  </a:extLst>
                </a:gridCol>
              </a:tblGrid>
              <a:tr h="48935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93.56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 1,000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>
                          <a:latin typeface="Century Gothic" panose="020B0502020202020204" pitchFamily="34" charset="0"/>
                        </a:rPr>
                        <a:t>93,560</a:t>
                      </a:r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536298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pPr algn="ctr"/>
                      <a:endParaRPr lang="en-GB" sz="200" b="1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1254631"/>
                  </a:ext>
                </a:extLst>
              </a:tr>
              <a:tr h="48935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154.63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 10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1,546.3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754471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pPr algn="ctr"/>
                      <a:endParaRPr lang="en-GB" sz="300" b="1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0374961"/>
                  </a:ext>
                </a:extLst>
              </a:tr>
              <a:tr h="48935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37.93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 100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3,793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0109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20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Look at the following number sequences.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pattern. 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2 numbers in each sequence.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4F7FAE-54BC-4589-BCEF-D47D7A646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633021"/>
              </p:ext>
            </p:extLst>
          </p:nvPr>
        </p:nvGraphicFramePr>
        <p:xfrm>
          <a:off x="1656709" y="1381047"/>
          <a:ext cx="5572800" cy="23456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354636447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1419418030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3782845971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3529297538"/>
                    </a:ext>
                  </a:extLst>
                </a:gridCol>
              </a:tblGrid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0.078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7.8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780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767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911571"/>
                  </a:ext>
                </a:extLst>
              </a:tr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259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69873"/>
                  </a:ext>
                </a:extLst>
              </a:tr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0.013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1.3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130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411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546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Look at the following number sequences.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pattern. 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2 numbers in each sequence.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pattern is multiply by 100…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4F7FAE-54BC-4589-BCEF-D47D7A6463FC}"/>
              </a:ext>
            </a:extLst>
          </p:cNvPr>
          <p:cNvGraphicFramePr>
            <a:graphicFrameLocks noGrp="1"/>
          </p:cNvGraphicFramePr>
          <p:nvPr/>
        </p:nvGraphicFramePr>
        <p:xfrm>
          <a:off x="1656709" y="1381047"/>
          <a:ext cx="5572800" cy="23456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354636447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1419418030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3782845971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3529297538"/>
                    </a:ext>
                  </a:extLst>
                </a:gridCol>
              </a:tblGrid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0.078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7.8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780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767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911571"/>
                  </a:ext>
                </a:extLst>
              </a:tr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259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69873"/>
                  </a:ext>
                </a:extLst>
              </a:tr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0.013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1.3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130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411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168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Look at the following number sequences.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pattern. 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2 numbers in each sequence.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pattern is multiply by 100 the next two numbers are: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78,000 and 7,800,000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 10,000 and 1,000,000 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C. 13,000 and 1,300,000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191BD4A-7CE6-479B-94E3-D7A102C5C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14352"/>
              </p:ext>
            </p:extLst>
          </p:nvPr>
        </p:nvGraphicFramePr>
        <p:xfrm>
          <a:off x="1656709" y="1381047"/>
          <a:ext cx="5572800" cy="23456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354636447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1419418030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3782845971"/>
                    </a:ext>
                  </a:extLst>
                </a:gridCol>
                <a:gridCol w="1677600">
                  <a:extLst>
                    <a:ext uri="{9D8B030D-6E8A-4147-A177-3AD203B41FA5}">
                      <a16:colId xmlns:a16="http://schemas.microsoft.com/office/drawing/2014/main" val="3529297538"/>
                    </a:ext>
                  </a:extLst>
                </a:gridCol>
              </a:tblGrid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0.078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7.8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780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767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911571"/>
                  </a:ext>
                </a:extLst>
              </a:tr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259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69873"/>
                  </a:ext>
                </a:extLst>
              </a:tr>
              <a:tr h="65696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0.013</a:t>
                      </a: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1.3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130</a:t>
                      </a:r>
                    </a:p>
                  </a:txBody>
                  <a:tcPr marL="0" marR="0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411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761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89B16B-FC51-4938-B924-79A15E491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662"/>
            <a:ext cx="8913124" cy="63221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C8ED2C3-6E36-47AA-8967-18C925A7DD6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Johnny and Alice are multiplying numbers by 20.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is correct? </a:t>
            </a: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0730945-ECB0-4AA6-988C-BF1DCC8C9892}"/>
              </a:ext>
            </a:extLst>
          </p:cNvPr>
          <p:cNvGrpSpPr/>
          <p:nvPr/>
        </p:nvGrpSpPr>
        <p:grpSpPr>
          <a:xfrm>
            <a:off x="1668492" y="1500818"/>
            <a:ext cx="5677170" cy="2845380"/>
            <a:chOff x="535472" y="1547313"/>
            <a:chExt cx="5677170" cy="2845380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13208690-FDDA-4AF1-85EE-5659D13137F9}"/>
                </a:ext>
              </a:extLst>
            </p:cNvPr>
            <p:cNvSpPr/>
            <p:nvPr/>
          </p:nvSpPr>
          <p:spPr>
            <a:xfrm>
              <a:off x="2037941" y="1547313"/>
              <a:ext cx="2687773" cy="1066967"/>
            </a:xfrm>
            <a:prstGeom prst="wedgeRoundRectCallout">
              <a:avLst>
                <a:gd name="adj1" fmla="val -63059"/>
                <a:gd name="adj2" fmla="val 9538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514350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If I multiply the number 0.15 by 30 I get 0.45</a:t>
              </a: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C0436915-6047-4A14-AA16-158F18337DE3}"/>
                </a:ext>
              </a:extLst>
            </p:cNvPr>
            <p:cNvSpPr/>
            <p:nvPr/>
          </p:nvSpPr>
          <p:spPr>
            <a:xfrm>
              <a:off x="2037941" y="2873836"/>
              <a:ext cx="2687652" cy="1065600"/>
            </a:xfrm>
            <a:prstGeom prst="wedgeRoundRectCallout">
              <a:avLst>
                <a:gd name="adj1" fmla="val 63287"/>
                <a:gd name="adj2" fmla="val 9033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514350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If I multiply the number 0.15 by 30 I get 4.5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08D7900-879C-4E44-977F-0415CAAFDD55}"/>
                </a:ext>
              </a:extLst>
            </p:cNvPr>
            <p:cNvSpPr/>
            <p:nvPr/>
          </p:nvSpPr>
          <p:spPr>
            <a:xfrm>
              <a:off x="5389981" y="3992583"/>
              <a:ext cx="8226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b="1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Alice</a:t>
              </a:r>
              <a:endParaRPr lang="en-GB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6206CC5-0ACD-4BE1-8942-537FD08C35CC}"/>
                </a:ext>
              </a:extLst>
            </p:cNvPr>
            <p:cNvSpPr/>
            <p:nvPr/>
          </p:nvSpPr>
          <p:spPr>
            <a:xfrm>
              <a:off x="535472" y="2626994"/>
              <a:ext cx="10823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b="1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Johnny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165642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89B16B-FC51-4938-B924-79A15E491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662"/>
            <a:ext cx="8913124" cy="63221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C8ED2C3-6E36-47AA-8967-18C925A7DD6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Johnny and Alice are multiplying numbers by 20.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is correct? </a:t>
            </a: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Alice is 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0730945-ECB0-4AA6-988C-BF1DCC8C9892}"/>
              </a:ext>
            </a:extLst>
          </p:cNvPr>
          <p:cNvGrpSpPr/>
          <p:nvPr/>
        </p:nvGrpSpPr>
        <p:grpSpPr>
          <a:xfrm>
            <a:off x="1668492" y="1500818"/>
            <a:ext cx="5677170" cy="2845380"/>
            <a:chOff x="535472" y="1547313"/>
            <a:chExt cx="5677170" cy="2845380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13208690-FDDA-4AF1-85EE-5659D13137F9}"/>
                </a:ext>
              </a:extLst>
            </p:cNvPr>
            <p:cNvSpPr/>
            <p:nvPr/>
          </p:nvSpPr>
          <p:spPr>
            <a:xfrm>
              <a:off x="2037941" y="1547313"/>
              <a:ext cx="2687773" cy="1066967"/>
            </a:xfrm>
            <a:prstGeom prst="wedgeRoundRectCallout">
              <a:avLst>
                <a:gd name="adj1" fmla="val -63059"/>
                <a:gd name="adj2" fmla="val 9538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514350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If I multiply the number 0.15 by 30 I get 0.45</a:t>
              </a: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C0436915-6047-4A14-AA16-158F18337DE3}"/>
                </a:ext>
              </a:extLst>
            </p:cNvPr>
            <p:cNvSpPr/>
            <p:nvPr/>
          </p:nvSpPr>
          <p:spPr>
            <a:xfrm>
              <a:off x="2037941" y="2873836"/>
              <a:ext cx="2687652" cy="1065600"/>
            </a:xfrm>
            <a:prstGeom prst="wedgeRoundRectCallout">
              <a:avLst>
                <a:gd name="adj1" fmla="val 63287"/>
                <a:gd name="adj2" fmla="val 9033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514350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If I multiply the number 0.15 by 30 I get 4.5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08D7900-879C-4E44-977F-0415CAAFDD55}"/>
                </a:ext>
              </a:extLst>
            </p:cNvPr>
            <p:cNvSpPr/>
            <p:nvPr/>
          </p:nvSpPr>
          <p:spPr>
            <a:xfrm>
              <a:off x="5389981" y="3992583"/>
              <a:ext cx="8226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b="1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Alice</a:t>
              </a:r>
              <a:endParaRPr lang="en-GB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6206CC5-0ACD-4BE1-8942-537FD08C35CC}"/>
                </a:ext>
              </a:extLst>
            </p:cNvPr>
            <p:cNvSpPr/>
            <p:nvPr/>
          </p:nvSpPr>
          <p:spPr>
            <a:xfrm>
              <a:off x="535472" y="2626994"/>
              <a:ext cx="10823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b="1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Johnny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980162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89B16B-FC51-4938-B924-79A15E491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662"/>
            <a:ext cx="8913124" cy="63221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C8ED2C3-6E36-47AA-8967-18C925A7DD6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Johnny and Alice are multiplying numbers by 20.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is correct? </a:t>
            </a: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Alice is correct because Johnny has only multiplied by 3 instead of 30.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0730945-ECB0-4AA6-988C-BF1DCC8C9892}"/>
              </a:ext>
            </a:extLst>
          </p:cNvPr>
          <p:cNvGrpSpPr/>
          <p:nvPr/>
        </p:nvGrpSpPr>
        <p:grpSpPr>
          <a:xfrm>
            <a:off x="1668492" y="1500818"/>
            <a:ext cx="5677170" cy="2845380"/>
            <a:chOff x="535472" y="1547313"/>
            <a:chExt cx="5677170" cy="2845380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13208690-FDDA-4AF1-85EE-5659D13137F9}"/>
                </a:ext>
              </a:extLst>
            </p:cNvPr>
            <p:cNvSpPr/>
            <p:nvPr/>
          </p:nvSpPr>
          <p:spPr>
            <a:xfrm>
              <a:off x="2037941" y="1547313"/>
              <a:ext cx="2687773" cy="1066967"/>
            </a:xfrm>
            <a:prstGeom prst="wedgeRoundRectCallout">
              <a:avLst>
                <a:gd name="adj1" fmla="val -63059"/>
                <a:gd name="adj2" fmla="val 9538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514350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If I multiply the number 0.15 by 30 I get 0.45</a:t>
              </a: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C0436915-6047-4A14-AA16-158F18337DE3}"/>
                </a:ext>
              </a:extLst>
            </p:cNvPr>
            <p:cNvSpPr/>
            <p:nvPr/>
          </p:nvSpPr>
          <p:spPr>
            <a:xfrm>
              <a:off x="2037941" y="2873836"/>
              <a:ext cx="2687652" cy="1065600"/>
            </a:xfrm>
            <a:prstGeom prst="wedgeRoundRectCallout">
              <a:avLst>
                <a:gd name="adj1" fmla="val 63287"/>
                <a:gd name="adj2" fmla="val 9033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514350">
                <a:defRPr/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If I multiply the number 0.15 by 30 I get 4.5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08D7900-879C-4E44-977F-0415CAAFDD55}"/>
                </a:ext>
              </a:extLst>
            </p:cNvPr>
            <p:cNvSpPr/>
            <p:nvPr/>
          </p:nvSpPr>
          <p:spPr>
            <a:xfrm>
              <a:off x="5389981" y="3992583"/>
              <a:ext cx="8226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b="1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Alice</a:t>
              </a:r>
              <a:endParaRPr lang="en-GB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6206CC5-0ACD-4BE1-8942-537FD08C35CC}"/>
                </a:ext>
              </a:extLst>
            </p:cNvPr>
            <p:cNvSpPr/>
            <p:nvPr/>
          </p:nvSpPr>
          <p:spPr>
            <a:xfrm>
              <a:off x="535472" y="2626994"/>
              <a:ext cx="10823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b="1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Johnny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835897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Create a calculation using the operation and number cards below.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How many combinations can you make using only one operation per calculation.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799F6CD-A4F2-4013-9847-58C79E62B2F2}"/>
              </a:ext>
            </a:extLst>
          </p:cNvPr>
          <p:cNvGrpSpPr/>
          <p:nvPr/>
        </p:nvGrpSpPr>
        <p:grpSpPr>
          <a:xfrm>
            <a:off x="1977220" y="1666388"/>
            <a:ext cx="5189559" cy="2110086"/>
            <a:chOff x="320199" y="6992354"/>
            <a:chExt cx="2929371" cy="119108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F371263-EE31-4CF4-BC6B-E05CBE272AD8}"/>
                </a:ext>
              </a:extLst>
            </p:cNvPr>
            <p:cNvGrpSpPr/>
            <p:nvPr/>
          </p:nvGrpSpPr>
          <p:grpSpPr>
            <a:xfrm>
              <a:off x="670631" y="7838543"/>
              <a:ext cx="2246305" cy="344899"/>
              <a:chOff x="407958" y="6924832"/>
              <a:chExt cx="2718029" cy="504967"/>
            </a:xfrm>
          </p:grpSpPr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F4F2D84-8B7C-4D61-9169-945954953873}"/>
                  </a:ext>
                </a:extLst>
              </p:cNvPr>
              <p:cNvSpPr/>
              <p:nvPr/>
            </p:nvSpPr>
            <p:spPr>
              <a:xfrm>
                <a:off x="407958" y="6924832"/>
                <a:ext cx="805217" cy="504967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x 100</a:t>
                </a: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A28961FA-DD7A-477C-BF73-7CD9533C65AE}"/>
                  </a:ext>
                </a:extLst>
              </p:cNvPr>
              <p:cNvSpPr/>
              <p:nvPr/>
            </p:nvSpPr>
            <p:spPr>
              <a:xfrm>
                <a:off x="1365973" y="6924832"/>
                <a:ext cx="805217" cy="504967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x 10</a:t>
                </a: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50D9926E-A50A-4E54-AD52-62F83511B3FC}"/>
                  </a:ext>
                </a:extLst>
              </p:cNvPr>
              <p:cNvSpPr/>
              <p:nvPr/>
            </p:nvSpPr>
            <p:spPr>
              <a:xfrm>
                <a:off x="2320770" y="6924832"/>
                <a:ext cx="805217" cy="504967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x 1,000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DD6615A-1A1A-4FA8-84E6-306782E50FF6}"/>
                </a:ext>
              </a:extLst>
            </p:cNvPr>
            <p:cNvGrpSpPr/>
            <p:nvPr/>
          </p:nvGrpSpPr>
          <p:grpSpPr>
            <a:xfrm>
              <a:off x="320199" y="6992354"/>
              <a:ext cx="2929371" cy="611010"/>
              <a:chOff x="-69764" y="6992354"/>
              <a:chExt cx="2929371" cy="611010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4F649BCD-B0F7-4D37-9099-38390ECD6F7F}"/>
                  </a:ext>
                </a:extLst>
              </p:cNvPr>
              <p:cNvSpPr/>
              <p:nvPr/>
            </p:nvSpPr>
            <p:spPr>
              <a:xfrm>
                <a:off x="727961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0.32</a:t>
                </a: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C71A38E7-045E-4C43-9E0A-7BD27BCEC04A}"/>
                  </a:ext>
                </a:extLst>
              </p:cNvPr>
              <p:cNvSpPr/>
              <p:nvPr/>
            </p:nvSpPr>
            <p:spPr>
              <a:xfrm>
                <a:off x="1519709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320</a:t>
                </a:r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A58B7561-E8ED-417A-8DEC-43E48C4ED32B}"/>
                  </a:ext>
                </a:extLst>
              </p:cNvPr>
              <p:cNvSpPr/>
              <p:nvPr/>
            </p:nvSpPr>
            <p:spPr>
              <a:xfrm>
                <a:off x="2309632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3,200</a:t>
                </a: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D398CDA4-C173-4D0B-A645-CF2FAF4C994D}"/>
                  </a:ext>
                </a:extLst>
              </p:cNvPr>
              <p:cNvSpPr/>
              <p:nvPr/>
            </p:nvSpPr>
            <p:spPr>
              <a:xfrm>
                <a:off x="-69764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3.2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0266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Create a calculation using the operation and number cards below.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How many combinations can you make using only one operation per calculation.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Possible combinations include 0.32 x 10 = 3.2, 0.32 x 1,000 = 320, 3.2 x 100 = 320, 3.2 x 1,000 = 3,200, 320 x 10 = 3,200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799F6CD-A4F2-4013-9847-58C79E62B2F2}"/>
              </a:ext>
            </a:extLst>
          </p:cNvPr>
          <p:cNvGrpSpPr/>
          <p:nvPr/>
        </p:nvGrpSpPr>
        <p:grpSpPr>
          <a:xfrm>
            <a:off x="1977220" y="1666388"/>
            <a:ext cx="5189559" cy="2110086"/>
            <a:chOff x="320199" y="6992354"/>
            <a:chExt cx="2929371" cy="119108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F371263-EE31-4CF4-BC6B-E05CBE272AD8}"/>
                </a:ext>
              </a:extLst>
            </p:cNvPr>
            <p:cNvGrpSpPr/>
            <p:nvPr/>
          </p:nvGrpSpPr>
          <p:grpSpPr>
            <a:xfrm>
              <a:off x="670631" y="7838543"/>
              <a:ext cx="2246305" cy="344899"/>
              <a:chOff x="407958" y="6924832"/>
              <a:chExt cx="2718029" cy="504967"/>
            </a:xfrm>
          </p:grpSpPr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F4F2D84-8B7C-4D61-9169-945954953873}"/>
                  </a:ext>
                </a:extLst>
              </p:cNvPr>
              <p:cNvSpPr/>
              <p:nvPr/>
            </p:nvSpPr>
            <p:spPr>
              <a:xfrm>
                <a:off x="407958" y="6924832"/>
                <a:ext cx="805217" cy="504967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x 100</a:t>
                </a: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A28961FA-DD7A-477C-BF73-7CD9533C65AE}"/>
                  </a:ext>
                </a:extLst>
              </p:cNvPr>
              <p:cNvSpPr/>
              <p:nvPr/>
            </p:nvSpPr>
            <p:spPr>
              <a:xfrm>
                <a:off x="1365973" y="6924832"/>
                <a:ext cx="805217" cy="504967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x 10</a:t>
                </a: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50D9926E-A50A-4E54-AD52-62F83511B3FC}"/>
                  </a:ext>
                </a:extLst>
              </p:cNvPr>
              <p:cNvSpPr/>
              <p:nvPr/>
            </p:nvSpPr>
            <p:spPr>
              <a:xfrm>
                <a:off x="2320770" y="6924832"/>
                <a:ext cx="805217" cy="504967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x 1,000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DD6615A-1A1A-4FA8-84E6-306782E50FF6}"/>
                </a:ext>
              </a:extLst>
            </p:cNvPr>
            <p:cNvGrpSpPr/>
            <p:nvPr/>
          </p:nvGrpSpPr>
          <p:grpSpPr>
            <a:xfrm>
              <a:off x="320199" y="6992354"/>
              <a:ext cx="2929371" cy="611010"/>
              <a:chOff x="-69764" y="6992354"/>
              <a:chExt cx="2929371" cy="611010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4F649BCD-B0F7-4D37-9099-38390ECD6F7F}"/>
                  </a:ext>
                </a:extLst>
              </p:cNvPr>
              <p:cNvSpPr/>
              <p:nvPr/>
            </p:nvSpPr>
            <p:spPr>
              <a:xfrm>
                <a:off x="727961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0.32</a:t>
                </a: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C71A38E7-045E-4C43-9E0A-7BD27BCEC04A}"/>
                  </a:ext>
                </a:extLst>
              </p:cNvPr>
              <p:cNvSpPr/>
              <p:nvPr/>
            </p:nvSpPr>
            <p:spPr>
              <a:xfrm>
                <a:off x="1519709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320</a:t>
                </a:r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A58B7561-E8ED-417A-8DEC-43E48C4ED32B}"/>
                  </a:ext>
                </a:extLst>
              </p:cNvPr>
              <p:cNvSpPr/>
              <p:nvPr/>
            </p:nvSpPr>
            <p:spPr>
              <a:xfrm>
                <a:off x="2309632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3,200</a:t>
                </a: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D398CDA4-C173-4D0B-A645-CF2FAF4C994D}"/>
                  </a:ext>
                </a:extLst>
              </p:cNvPr>
              <p:cNvSpPr/>
              <p:nvPr/>
            </p:nvSpPr>
            <p:spPr>
              <a:xfrm>
                <a:off x="-69764" y="6992354"/>
                <a:ext cx="549975" cy="6110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2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3.2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903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value of the 8 in the following numbers?</a:t>
            </a: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B3B665D-55E2-4719-A773-51F22E7F5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937484"/>
              </p:ext>
            </p:extLst>
          </p:nvPr>
        </p:nvGraphicFramePr>
        <p:xfrm>
          <a:off x="558000" y="1632667"/>
          <a:ext cx="8028000" cy="631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3562218558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557541527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3624873092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983572855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627309376"/>
                    </a:ext>
                  </a:extLst>
                </a:gridCol>
              </a:tblGrid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0.83</a:t>
                      </a:r>
                    </a:p>
                  </a:txBody>
                  <a:tcPr marL="215611" marR="21561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0.38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381.41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0.008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841,126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763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value of the 8 in the following numbers?</a:t>
            </a: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FA998C5-6D6C-4247-BFD7-77EEA4C27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43402"/>
              </p:ext>
            </p:extLst>
          </p:nvPr>
        </p:nvGraphicFramePr>
        <p:xfrm>
          <a:off x="558000" y="1632667"/>
          <a:ext cx="8028000" cy="1271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3562218558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557541527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3624873092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983572855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627309376"/>
                    </a:ext>
                  </a:extLst>
                </a:gridCol>
              </a:tblGrid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0.83</a:t>
                      </a:r>
                    </a:p>
                  </a:txBody>
                  <a:tcPr marL="215611" marR="21561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0.38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381.41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0.008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841,126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763612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 tenths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 hundredths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 tens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 thousandths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 hundred thousands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74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56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Multiply the following number.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25ED9B0-0F01-43BD-A95E-A6918394DE21}"/>
              </a:ext>
            </a:extLst>
          </p:cNvPr>
          <p:cNvSpPr/>
          <p:nvPr/>
        </p:nvSpPr>
        <p:spPr>
          <a:xfrm>
            <a:off x="3147946" y="1594006"/>
            <a:ext cx="2848108" cy="78170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72.916</a:t>
            </a:r>
          </a:p>
        </p:txBody>
      </p:sp>
      <p:graphicFrame>
        <p:nvGraphicFramePr>
          <p:cNvPr id="15" name="Table 9">
            <a:extLst>
              <a:ext uri="{FF2B5EF4-FFF2-40B4-BE49-F238E27FC236}">
                <a16:creationId xmlns:a16="http://schemas.microsoft.com/office/drawing/2014/main" id="{405412F9-491C-4D14-A6FE-3C5E5CC6E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622533"/>
              </p:ext>
            </p:extLst>
          </p:nvPr>
        </p:nvGraphicFramePr>
        <p:xfrm>
          <a:off x="2372678" y="2748006"/>
          <a:ext cx="4398644" cy="228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722">
                  <a:extLst>
                    <a:ext uri="{9D8B030D-6E8A-4147-A177-3AD203B41FA5}">
                      <a16:colId xmlns:a16="http://schemas.microsoft.com/office/drawing/2014/main" val="36190338"/>
                    </a:ext>
                  </a:extLst>
                </a:gridCol>
                <a:gridCol w="2700922">
                  <a:extLst>
                    <a:ext uri="{9D8B030D-6E8A-4147-A177-3AD203B41FA5}">
                      <a16:colId xmlns:a16="http://schemas.microsoft.com/office/drawing/2014/main" val="4214320060"/>
                    </a:ext>
                  </a:extLst>
                </a:gridCol>
              </a:tblGrid>
              <a:tr h="617354">
                <a:tc>
                  <a:txBody>
                    <a:bodyPr/>
                    <a:lstStyle/>
                    <a:p>
                      <a:pPr algn="l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 10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881624"/>
                  </a:ext>
                </a:extLst>
              </a:tr>
              <a:tr h="216437"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826359"/>
                  </a:ext>
                </a:extLst>
              </a:tr>
              <a:tr h="617354">
                <a:tc>
                  <a:txBody>
                    <a:bodyPr/>
                    <a:lstStyle/>
                    <a:p>
                      <a:pPr algn="l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 100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6986"/>
                  </a:ext>
                </a:extLst>
              </a:tr>
              <a:tr h="216437"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151110"/>
                  </a:ext>
                </a:extLst>
              </a:tr>
              <a:tr h="617354">
                <a:tc>
                  <a:txBody>
                    <a:bodyPr/>
                    <a:lstStyle/>
                    <a:p>
                      <a:pPr algn="l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 1,000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32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Multiply the following number.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25ED9B0-0F01-43BD-A95E-A6918394DE21}"/>
              </a:ext>
            </a:extLst>
          </p:cNvPr>
          <p:cNvSpPr/>
          <p:nvPr/>
        </p:nvSpPr>
        <p:spPr>
          <a:xfrm>
            <a:off x="3147946" y="1594006"/>
            <a:ext cx="2848108" cy="78170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72.916</a:t>
            </a:r>
          </a:p>
        </p:txBody>
      </p:sp>
      <p:graphicFrame>
        <p:nvGraphicFramePr>
          <p:cNvPr id="15" name="Table 9">
            <a:extLst>
              <a:ext uri="{FF2B5EF4-FFF2-40B4-BE49-F238E27FC236}">
                <a16:creationId xmlns:a16="http://schemas.microsoft.com/office/drawing/2014/main" id="{405412F9-491C-4D14-A6FE-3C5E5CC6E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757992"/>
              </p:ext>
            </p:extLst>
          </p:nvPr>
        </p:nvGraphicFramePr>
        <p:xfrm>
          <a:off x="2372678" y="2748006"/>
          <a:ext cx="4398644" cy="228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722">
                  <a:extLst>
                    <a:ext uri="{9D8B030D-6E8A-4147-A177-3AD203B41FA5}">
                      <a16:colId xmlns:a16="http://schemas.microsoft.com/office/drawing/2014/main" val="36190338"/>
                    </a:ext>
                  </a:extLst>
                </a:gridCol>
                <a:gridCol w="2700922">
                  <a:extLst>
                    <a:ext uri="{9D8B030D-6E8A-4147-A177-3AD203B41FA5}">
                      <a16:colId xmlns:a16="http://schemas.microsoft.com/office/drawing/2014/main" val="4214320060"/>
                    </a:ext>
                  </a:extLst>
                </a:gridCol>
              </a:tblGrid>
              <a:tr h="617354">
                <a:tc>
                  <a:txBody>
                    <a:bodyPr/>
                    <a:lstStyle/>
                    <a:p>
                      <a:pPr algn="l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 10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729.16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881624"/>
                  </a:ext>
                </a:extLst>
              </a:tr>
              <a:tr h="216437"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826359"/>
                  </a:ext>
                </a:extLst>
              </a:tr>
              <a:tr h="617354">
                <a:tc>
                  <a:txBody>
                    <a:bodyPr/>
                    <a:lstStyle/>
                    <a:p>
                      <a:pPr algn="l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 100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7,291.6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6986"/>
                  </a:ext>
                </a:extLst>
              </a:tr>
              <a:tr h="216437"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151110"/>
                  </a:ext>
                </a:extLst>
              </a:tr>
              <a:tr h="617354">
                <a:tc>
                  <a:txBody>
                    <a:bodyPr/>
                    <a:lstStyle/>
                    <a:p>
                      <a:pPr algn="l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 1,000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72,916</a:t>
                      </a:r>
                    </a:p>
                  </a:txBody>
                  <a:tcPr marL="121708" marR="121708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32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36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the correct answer.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C253BE8-1C3A-425C-95BB-549CE5C09903}"/>
              </a:ext>
            </a:extLst>
          </p:cNvPr>
          <p:cNvSpPr/>
          <p:nvPr/>
        </p:nvSpPr>
        <p:spPr>
          <a:xfrm>
            <a:off x="965940" y="3993186"/>
            <a:ext cx="1592562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3,813.4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6DFED7F-9162-4CAF-B8E1-4F0A23115851}"/>
              </a:ext>
            </a:extLst>
          </p:cNvPr>
          <p:cNvSpPr/>
          <p:nvPr/>
        </p:nvSpPr>
        <p:spPr>
          <a:xfrm>
            <a:off x="6474454" y="3993186"/>
            <a:ext cx="1592562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38,314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1CC46F9-938E-4624-B326-8580EF724E20}"/>
              </a:ext>
            </a:extLst>
          </p:cNvPr>
          <p:cNvSpPr/>
          <p:nvPr/>
        </p:nvSpPr>
        <p:spPr>
          <a:xfrm>
            <a:off x="3720197" y="3993186"/>
            <a:ext cx="1592562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38,134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2D6AA4A-E02E-41E4-A755-2993604DF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132123"/>
              </p:ext>
            </p:extLst>
          </p:nvPr>
        </p:nvGraphicFramePr>
        <p:xfrm>
          <a:off x="1873265" y="2371527"/>
          <a:ext cx="5397470" cy="527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9494">
                  <a:extLst>
                    <a:ext uri="{9D8B030D-6E8A-4147-A177-3AD203B41FA5}">
                      <a16:colId xmlns:a16="http://schemas.microsoft.com/office/drawing/2014/main" val="881919973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3748078653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2006259556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2213028955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3063298609"/>
                    </a:ext>
                  </a:extLst>
                </a:gridCol>
              </a:tblGrid>
              <a:tr h="49328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38.134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1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the correct answer.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C253BE8-1C3A-425C-95BB-549CE5C09903}"/>
              </a:ext>
            </a:extLst>
          </p:cNvPr>
          <p:cNvSpPr/>
          <p:nvPr/>
        </p:nvSpPr>
        <p:spPr>
          <a:xfrm>
            <a:off x="965940" y="3993186"/>
            <a:ext cx="1592562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3,813.4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6DFED7F-9162-4CAF-B8E1-4F0A23115851}"/>
              </a:ext>
            </a:extLst>
          </p:cNvPr>
          <p:cNvSpPr/>
          <p:nvPr/>
        </p:nvSpPr>
        <p:spPr>
          <a:xfrm>
            <a:off x="6474454" y="3993186"/>
            <a:ext cx="1592562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38,314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1CC46F9-938E-4624-B326-8580EF724E20}"/>
              </a:ext>
            </a:extLst>
          </p:cNvPr>
          <p:cNvSpPr/>
          <p:nvPr/>
        </p:nvSpPr>
        <p:spPr>
          <a:xfrm>
            <a:off x="3720197" y="3993186"/>
            <a:ext cx="1592562" cy="633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38,134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2D6AA4A-E02E-41E4-A755-2993604DF899}"/>
              </a:ext>
            </a:extLst>
          </p:cNvPr>
          <p:cNvGraphicFramePr>
            <a:graphicFrameLocks noGrp="1"/>
          </p:cNvGraphicFramePr>
          <p:nvPr/>
        </p:nvGraphicFramePr>
        <p:xfrm>
          <a:off x="1873265" y="2371527"/>
          <a:ext cx="5397470" cy="527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9494">
                  <a:extLst>
                    <a:ext uri="{9D8B030D-6E8A-4147-A177-3AD203B41FA5}">
                      <a16:colId xmlns:a16="http://schemas.microsoft.com/office/drawing/2014/main" val="881919973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3748078653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2006259556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2213028955"/>
                    </a:ext>
                  </a:extLst>
                </a:gridCol>
                <a:gridCol w="1079494">
                  <a:extLst>
                    <a:ext uri="{9D8B030D-6E8A-4147-A177-3AD203B41FA5}">
                      <a16:colId xmlns:a16="http://schemas.microsoft.com/office/drawing/2014/main" val="3063298609"/>
                    </a:ext>
                  </a:extLst>
                </a:gridCol>
              </a:tblGrid>
              <a:tr h="49328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38.134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80995" marB="8099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3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33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calculation is incorrect?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D52C315-74FE-45B2-A10B-58DECA848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491442"/>
              </p:ext>
            </p:extLst>
          </p:nvPr>
        </p:nvGraphicFramePr>
        <p:xfrm>
          <a:off x="978910" y="2202444"/>
          <a:ext cx="7186180" cy="2696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9345">
                  <a:extLst>
                    <a:ext uri="{9D8B030D-6E8A-4147-A177-3AD203B41FA5}">
                      <a16:colId xmlns:a16="http://schemas.microsoft.com/office/drawing/2014/main" val="3562218558"/>
                    </a:ext>
                  </a:extLst>
                </a:gridCol>
                <a:gridCol w="1510925">
                  <a:extLst>
                    <a:ext uri="{9D8B030D-6E8A-4147-A177-3AD203B41FA5}">
                      <a16:colId xmlns:a16="http://schemas.microsoft.com/office/drawing/2014/main" val="3557541527"/>
                    </a:ext>
                  </a:extLst>
                </a:gridCol>
                <a:gridCol w="576250">
                  <a:extLst>
                    <a:ext uri="{9D8B030D-6E8A-4147-A177-3AD203B41FA5}">
                      <a16:colId xmlns:a16="http://schemas.microsoft.com/office/drawing/2014/main" val="3624873092"/>
                    </a:ext>
                  </a:extLst>
                </a:gridCol>
                <a:gridCol w="1523058">
                  <a:extLst>
                    <a:ext uri="{9D8B030D-6E8A-4147-A177-3AD203B41FA5}">
                      <a16:colId xmlns:a16="http://schemas.microsoft.com/office/drawing/2014/main" val="2983572855"/>
                    </a:ext>
                  </a:extLst>
                </a:gridCol>
                <a:gridCol w="727063">
                  <a:extLst>
                    <a:ext uri="{9D8B030D-6E8A-4147-A177-3AD203B41FA5}">
                      <a16:colId xmlns:a16="http://schemas.microsoft.com/office/drawing/2014/main" val="627309376"/>
                    </a:ext>
                  </a:extLst>
                </a:gridCol>
                <a:gridCol w="2069539">
                  <a:extLst>
                    <a:ext uri="{9D8B030D-6E8A-4147-A177-3AD203B41FA5}">
                      <a16:colId xmlns:a16="http://schemas.microsoft.com/office/drawing/2014/main" val="2003902086"/>
                    </a:ext>
                  </a:extLst>
                </a:gridCol>
              </a:tblGrid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774.9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7,749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76361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268172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8.327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832.7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75224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2320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43.8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1,000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4,380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8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044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calculation is incorrect?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D52C315-74FE-45B2-A10B-58DECA848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153017"/>
              </p:ext>
            </p:extLst>
          </p:nvPr>
        </p:nvGraphicFramePr>
        <p:xfrm>
          <a:off x="978910" y="2202444"/>
          <a:ext cx="7186180" cy="2696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9345">
                  <a:extLst>
                    <a:ext uri="{9D8B030D-6E8A-4147-A177-3AD203B41FA5}">
                      <a16:colId xmlns:a16="http://schemas.microsoft.com/office/drawing/2014/main" val="3562218558"/>
                    </a:ext>
                  </a:extLst>
                </a:gridCol>
                <a:gridCol w="1510925">
                  <a:extLst>
                    <a:ext uri="{9D8B030D-6E8A-4147-A177-3AD203B41FA5}">
                      <a16:colId xmlns:a16="http://schemas.microsoft.com/office/drawing/2014/main" val="3557541527"/>
                    </a:ext>
                  </a:extLst>
                </a:gridCol>
                <a:gridCol w="576250">
                  <a:extLst>
                    <a:ext uri="{9D8B030D-6E8A-4147-A177-3AD203B41FA5}">
                      <a16:colId xmlns:a16="http://schemas.microsoft.com/office/drawing/2014/main" val="3624873092"/>
                    </a:ext>
                  </a:extLst>
                </a:gridCol>
                <a:gridCol w="1523058">
                  <a:extLst>
                    <a:ext uri="{9D8B030D-6E8A-4147-A177-3AD203B41FA5}">
                      <a16:colId xmlns:a16="http://schemas.microsoft.com/office/drawing/2014/main" val="2983572855"/>
                    </a:ext>
                  </a:extLst>
                </a:gridCol>
                <a:gridCol w="727063">
                  <a:extLst>
                    <a:ext uri="{9D8B030D-6E8A-4147-A177-3AD203B41FA5}">
                      <a16:colId xmlns:a16="http://schemas.microsoft.com/office/drawing/2014/main" val="627309376"/>
                    </a:ext>
                  </a:extLst>
                </a:gridCol>
                <a:gridCol w="2069539">
                  <a:extLst>
                    <a:ext uri="{9D8B030D-6E8A-4147-A177-3AD203B41FA5}">
                      <a16:colId xmlns:a16="http://schemas.microsoft.com/office/drawing/2014/main" val="2003902086"/>
                    </a:ext>
                  </a:extLst>
                </a:gridCol>
              </a:tblGrid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774.9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7,749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76361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268172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8.327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832.7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75224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2320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43.8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1,000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4,380</a:t>
                      </a:r>
                    </a:p>
                  </a:txBody>
                  <a:tcPr marL="215611" marR="215611" marT="89095" marB="890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8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57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2C9124-8A75-4A03-9439-8EE8DBEC83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5c7a0828-c5e4-45f8-a074-18a8fdc88ec6"/>
    <ds:schemaRef ds:uri="86144f90-c7b6-48d0-aae5-f5e9e48cc3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1351</TotalTime>
  <Words>744</Words>
  <Application>Microsoft Office PowerPoint</Application>
  <PresentationFormat>On-screen Show (4:3)</PresentationFormat>
  <Paragraphs>439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SassoonCRInfantMedium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Multiply by 10, 100 and 1,000 PowerPoint Presentation</dc:title>
  <dc:creator>Ashleigh Sobol</dc:creator>
  <cp:lastModifiedBy>Duncan Nelson</cp:lastModifiedBy>
  <cp:revision>53</cp:revision>
  <dcterms:created xsi:type="dcterms:W3CDTF">2018-03-17T10:08:43Z</dcterms:created>
  <dcterms:modified xsi:type="dcterms:W3CDTF">2022-01-09T17:30:24Z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