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sldIdLst>
    <p:sldId id="414" r:id="rId6"/>
    <p:sldId id="256" r:id="rId7"/>
    <p:sldId id="301" r:id="rId8"/>
    <p:sldId id="308" r:id="rId9"/>
    <p:sldId id="426" r:id="rId10"/>
    <p:sldId id="360" r:id="rId11"/>
    <p:sldId id="416" r:id="rId12"/>
    <p:sldId id="362" r:id="rId13"/>
    <p:sldId id="417" r:id="rId14"/>
    <p:sldId id="363" r:id="rId15"/>
    <p:sldId id="418" r:id="rId16"/>
    <p:sldId id="364" r:id="rId17"/>
    <p:sldId id="419" r:id="rId18"/>
    <p:sldId id="427" r:id="rId19"/>
    <p:sldId id="428" r:id="rId20"/>
    <p:sldId id="423" r:id="rId21"/>
    <p:sldId id="422" r:id="rId22"/>
    <p:sldId id="424" r:id="rId23"/>
    <p:sldId id="372" r:id="rId24"/>
    <p:sldId id="42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9F7BAC-3A31-4537-8544-E5E8F144A9F5}" v="207" dt="2019-10-25T10:45:13.5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05" autoAdjust="0"/>
    <p:restoredTop sz="94660"/>
  </p:normalViewPr>
  <p:slideViewPr>
    <p:cSldViewPr snapToGrid="0">
      <p:cViewPr varScale="1">
        <p:scale>
          <a:sx n="63" d="100"/>
          <a:sy n="63" d="100"/>
        </p:scale>
        <p:origin x="141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Wilson" userId="f09feafc-2bf4-43d3-95bb-2fc22e202ead" providerId="ADAL" clId="{A7B83B49-9DC5-43AE-970C-127760D1A5FF}"/>
    <pc:docChg chg="undo redo custSel addSld delSld modSld sldOrd">
      <pc:chgData name="Laura Wilson" userId="f09feafc-2bf4-43d3-95bb-2fc22e202ead" providerId="ADAL" clId="{A7B83B49-9DC5-43AE-970C-127760D1A5FF}" dt="2019-09-30T09:53:20.443" v="2903" actId="20577"/>
      <pc:docMkLst>
        <pc:docMk/>
      </pc:docMkLst>
      <pc:sldChg chg="modSp">
        <pc:chgData name="Laura Wilson" userId="f09feafc-2bf4-43d3-95bb-2fc22e202ead" providerId="ADAL" clId="{A7B83B49-9DC5-43AE-970C-127760D1A5FF}" dt="2019-09-27T15:06:06.106" v="2901" actId="20577"/>
        <pc:sldMkLst>
          <pc:docMk/>
          <pc:sldMk cId="2637481266" sldId="256"/>
        </pc:sldMkLst>
        <pc:spChg chg="mod">
          <ac:chgData name="Laura Wilson" userId="f09feafc-2bf4-43d3-95bb-2fc22e202ead" providerId="ADAL" clId="{A7B83B49-9DC5-43AE-970C-127760D1A5FF}" dt="2019-09-27T15:06:06.106" v="2901" actId="20577"/>
          <ac:spMkLst>
            <pc:docMk/>
            <pc:sldMk cId="2637481266" sldId="256"/>
            <ac:spMk id="19" creationId="{5252A847-DE45-4FA3-A1F8-EEBEB845FF8E}"/>
          </ac:spMkLst>
        </pc:spChg>
      </pc:sldChg>
      <pc:sldChg chg="addSp delSp modSp">
        <pc:chgData name="Laura Wilson" userId="f09feafc-2bf4-43d3-95bb-2fc22e202ead" providerId="ADAL" clId="{A7B83B49-9DC5-43AE-970C-127760D1A5FF}" dt="2019-09-27T11:14:04.273" v="589" actId="1037"/>
        <pc:sldMkLst>
          <pc:docMk/>
          <pc:sldMk cId="273723392" sldId="308"/>
        </pc:sldMkLst>
        <pc:graphicFrameChg chg="add del mod modGraphic">
          <ac:chgData name="Laura Wilson" userId="f09feafc-2bf4-43d3-95bb-2fc22e202ead" providerId="ADAL" clId="{A7B83B49-9DC5-43AE-970C-127760D1A5FF}" dt="2019-09-27T11:06:19.525" v="164" actId="1038"/>
          <ac:graphicFrameMkLst>
            <pc:docMk/>
            <pc:sldMk cId="273723392" sldId="308"/>
            <ac:graphicFrameMk id="11" creationId="{0C90666D-B4F3-4C8A-8EC1-3C9B33A4D6EE}"/>
          </ac:graphicFrameMkLst>
        </pc:graphicFrameChg>
        <pc:graphicFrameChg chg="add del mod modGraphic">
          <ac:chgData name="Laura Wilson" userId="f09feafc-2bf4-43d3-95bb-2fc22e202ead" providerId="ADAL" clId="{A7B83B49-9DC5-43AE-970C-127760D1A5FF}" dt="2019-09-27T11:06:19.525" v="164" actId="1038"/>
          <ac:graphicFrameMkLst>
            <pc:docMk/>
            <pc:sldMk cId="273723392" sldId="308"/>
            <ac:graphicFrameMk id="12" creationId="{6342330A-7DB3-4C7C-8CD2-CC370407E490}"/>
          </ac:graphicFrameMkLst>
        </pc:graphicFrameChg>
        <pc:graphicFrameChg chg="add del mod modGraphic">
          <ac:chgData name="Laura Wilson" userId="f09feafc-2bf4-43d3-95bb-2fc22e202ead" providerId="ADAL" clId="{A7B83B49-9DC5-43AE-970C-127760D1A5FF}" dt="2019-09-27T11:06:19.525" v="164" actId="1038"/>
          <ac:graphicFrameMkLst>
            <pc:docMk/>
            <pc:sldMk cId="273723392" sldId="308"/>
            <ac:graphicFrameMk id="13" creationId="{17407F39-157F-4648-AF3F-3232414672D6}"/>
          </ac:graphicFrameMkLst>
        </pc:graphicFrameChg>
        <pc:graphicFrameChg chg="mod">
          <ac:chgData name="Laura Wilson" userId="f09feafc-2bf4-43d3-95bb-2fc22e202ead" providerId="ADAL" clId="{A7B83B49-9DC5-43AE-970C-127760D1A5FF}" dt="2019-09-27T11:14:04.273" v="589" actId="1037"/>
          <ac:graphicFrameMkLst>
            <pc:docMk/>
            <pc:sldMk cId="273723392" sldId="308"/>
            <ac:graphicFrameMk id="16" creationId="{799AECEF-88B7-4C6F-BA7C-440BB406D16D}"/>
          </ac:graphicFrameMkLst>
        </pc:graphicFrameChg>
        <pc:graphicFrameChg chg="mod">
          <ac:chgData name="Laura Wilson" userId="f09feafc-2bf4-43d3-95bb-2fc22e202ead" providerId="ADAL" clId="{A7B83B49-9DC5-43AE-970C-127760D1A5FF}" dt="2019-09-27T11:14:04.273" v="589" actId="1037"/>
          <ac:graphicFrameMkLst>
            <pc:docMk/>
            <pc:sldMk cId="273723392" sldId="308"/>
            <ac:graphicFrameMk id="17" creationId="{C5272332-6B07-4315-BE9E-02C1AEDA8109}"/>
          </ac:graphicFrameMkLst>
        </pc:graphicFrameChg>
        <pc:graphicFrameChg chg="mod">
          <ac:chgData name="Laura Wilson" userId="f09feafc-2bf4-43d3-95bb-2fc22e202ead" providerId="ADAL" clId="{A7B83B49-9DC5-43AE-970C-127760D1A5FF}" dt="2019-09-27T11:14:04.273" v="589" actId="1037"/>
          <ac:graphicFrameMkLst>
            <pc:docMk/>
            <pc:sldMk cId="273723392" sldId="308"/>
            <ac:graphicFrameMk id="20" creationId="{4154AB31-20BE-41BA-95E1-4C0B0BB49915}"/>
          </ac:graphicFrameMkLst>
        </pc:graphicFrameChg>
      </pc:sldChg>
      <pc:sldChg chg="addSp delSp modSp">
        <pc:chgData name="Laura Wilson" userId="f09feafc-2bf4-43d3-95bb-2fc22e202ead" providerId="ADAL" clId="{A7B83B49-9DC5-43AE-970C-127760D1A5FF}" dt="2019-09-27T11:15:34.014" v="645" actId="1037"/>
        <pc:sldMkLst>
          <pc:docMk/>
          <pc:sldMk cId="36917022" sldId="360"/>
        </pc:sldMkLst>
        <pc:spChg chg="del mod">
          <ac:chgData name="Laura Wilson" userId="f09feafc-2bf4-43d3-95bb-2fc22e202ead" providerId="ADAL" clId="{A7B83B49-9DC5-43AE-970C-127760D1A5FF}" dt="2019-09-27T11:12:21.785" v="560" actId="478"/>
          <ac:spMkLst>
            <pc:docMk/>
            <pc:sldMk cId="36917022" sldId="360"/>
            <ac:spMk id="2" creationId="{133D98E4-E47A-4AA6-A02F-A8B25AE555B0}"/>
          </ac:spMkLst>
        </pc:spChg>
        <pc:spChg chg="mod">
          <ac:chgData name="Laura Wilson" userId="f09feafc-2bf4-43d3-95bb-2fc22e202ead" providerId="ADAL" clId="{A7B83B49-9DC5-43AE-970C-127760D1A5FF}" dt="2019-09-27T11:13:32.680" v="569" actId="12788"/>
          <ac:spMkLst>
            <pc:docMk/>
            <pc:sldMk cId="36917022" sldId="360"/>
            <ac:spMk id="19" creationId="{5252A847-DE45-4FA3-A1F8-EEBEB845FF8E}"/>
          </ac:spMkLst>
        </pc:spChg>
        <pc:spChg chg="del">
          <ac:chgData name="Laura Wilson" userId="f09feafc-2bf4-43d3-95bb-2fc22e202ead" providerId="ADAL" clId="{A7B83B49-9DC5-43AE-970C-127760D1A5FF}" dt="2019-09-27T11:12:21.785" v="560" actId="478"/>
          <ac:spMkLst>
            <pc:docMk/>
            <pc:sldMk cId="36917022" sldId="360"/>
            <ac:spMk id="20" creationId="{9E4296DC-A50D-41AD-BC6C-FF6595D711ED}"/>
          </ac:spMkLst>
        </pc:spChg>
        <pc:graphicFrameChg chg="mod modGraphic">
          <ac:chgData name="Laura Wilson" userId="f09feafc-2bf4-43d3-95bb-2fc22e202ead" providerId="ADAL" clId="{A7B83B49-9DC5-43AE-970C-127760D1A5FF}" dt="2019-09-27T11:15:34.014" v="645" actId="1037"/>
          <ac:graphicFrameMkLst>
            <pc:docMk/>
            <pc:sldMk cId="36917022" sldId="360"/>
            <ac:graphicFrameMk id="6" creationId="{FF538E8F-6380-4FDA-9248-C5CD895C82C1}"/>
          </ac:graphicFrameMkLst>
        </pc:graphicFrameChg>
        <pc:graphicFrameChg chg="mod">
          <ac:chgData name="Laura Wilson" userId="f09feafc-2bf4-43d3-95bb-2fc22e202ead" providerId="ADAL" clId="{A7B83B49-9DC5-43AE-970C-127760D1A5FF}" dt="2019-09-27T11:09:15.234" v="525" actId="1037"/>
          <ac:graphicFrameMkLst>
            <pc:docMk/>
            <pc:sldMk cId="36917022" sldId="360"/>
            <ac:graphicFrameMk id="10" creationId="{D9EBA907-E7FB-42E5-850B-3B6342BEEA32}"/>
          </ac:graphicFrameMkLst>
        </pc:graphicFrameChg>
        <pc:graphicFrameChg chg="mod">
          <ac:chgData name="Laura Wilson" userId="f09feafc-2bf4-43d3-95bb-2fc22e202ead" providerId="ADAL" clId="{A7B83B49-9DC5-43AE-970C-127760D1A5FF}" dt="2019-09-27T11:09:15.234" v="525" actId="1037"/>
          <ac:graphicFrameMkLst>
            <pc:docMk/>
            <pc:sldMk cId="36917022" sldId="360"/>
            <ac:graphicFrameMk id="11" creationId="{1D187893-D5B6-47CF-9CBF-FF122B052EFB}"/>
          </ac:graphicFrameMkLst>
        </pc:graphicFrameChg>
        <pc:graphicFrameChg chg="mod">
          <ac:chgData name="Laura Wilson" userId="f09feafc-2bf4-43d3-95bb-2fc22e202ead" providerId="ADAL" clId="{A7B83B49-9DC5-43AE-970C-127760D1A5FF}" dt="2019-09-27T11:09:15.234" v="525" actId="1037"/>
          <ac:graphicFrameMkLst>
            <pc:docMk/>
            <pc:sldMk cId="36917022" sldId="360"/>
            <ac:graphicFrameMk id="12" creationId="{A677F8F6-5F69-45D9-8B2B-AE375986510B}"/>
          </ac:graphicFrameMkLst>
        </pc:graphicFrameChg>
        <pc:graphicFrameChg chg="del">
          <ac:chgData name="Laura Wilson" userId="f09feafc-2bf4-43d3-95bb-2fc22e202ead" providerId="ADAL" clId="{A7B83B49-9DC5-43AE-970C-127760D1A5FF}" dt="2019-09-27T11:09:25.175" v="526" actId="478"/>
          <ac:graphicFrameMkLst>
            <pc:docMk/>
            <pc:sldMk cId="36917022" sldId="360"/>
            <ac:graphicFrameMk id="13" creationId="{3FDCC9EC-4DCB-4C03-88D9-EE06A222B961}"/>
          </ac:graphicFrameMkLst>
        </pc:graphicFrameChg>
        <pc:graphicFrameChg chg="del">
          <ac:chgData name="Laura Wilson" userId="f09feafc-2bf4-43d3-95bb-2fc22e202ead" providerId="ADAL" clId="{A7B83B49-9DC5-43AE-970C-127760D1A5FF}" dt="2019-09-27T11:09:25.175" v="526" actId="478"/>
          <ac:graphicFrameMkLst>
            <pc:docMk/>
            <pc:sldMk cId="36917022" sldId="360"/>
            <ac:graphicFrameMk id="14" creationId="{A4C31C5F-2D7D-43BF-9F3E-C1D67A5D8F02}"/>
          </ac:graphicFrameMkLst>
        </pc:graphicFrameChg>
        <pc:graphicFrameChg chg="del">
          <ac:chgData name="Laura Wilson" userId="f09feafc-2bf4-43d3-95bb-2fc22e202ead" providerId="ADAL" clId="{A7B83B49-9DC5-43AE-970C-127760D1A5FF}" dt="2019-09-27T11:09:25.175" v="526" actId="478"/>
          <ac:graphicFrameMkLst>
            <pc:docMk/>
            <pc:sldMk cId="36917022" sldId="360"/>
            <ac:graphicFrameMk id="15" creationId="{3ABD9534-F910-4FAB-BC1C-1B405B2CD57C}"/>
          </ac:graphicFrameMkLst>
        </pc:graphicFrameChg>
        <pc:graphicFrameChg chg="del">
          <ac:chgData name="Laura Wilson" userId="f09feafc-2bf4-43d3-95bb-2fc22e202ead" providerId="ADAL" clId="{A7B83B49-9DC5-43AE-970C-127760D1A5FF}" dt="2019-09-27T11:09:25.175" v="526" actId="478"/>
          <ac:graphicFrameMkLst>
            <pc:docMk/>
            <pc:sldMk cId="36917022" sldId="360"/>
            <ac:graphicFrameMk id="16" creationId="{3A2FD85F-AD85-4D3E-8F19-E4FD1D19C47D}"/>
          </ac:graphicFrameMkLst>
        </pc:graphicFrameChg>
        <pc:graphicFrameChg chg="del">
          <ac:chgData name="Laura Wilson" userId="f09feafc-2bf4-43d3-95bb-2fc22e202ead" providerId="ADAL" clId="{A7B83B49-9DC5-43AE-970C-127760D1A5FF}" dt="2019-09-27T11:09:25.175" v="526" actId="478"/>
          <ac:graphicFrameMkLst>
            <pc:docMk/>
            <pc:sldMk cId="36917022" sldId="360"/>
            <ac:graphicFrameMk id="17" creationId="{65510560-EC29-4BB3-858C-59DAA6A40123}"/>
          </ac:graphicFrameMkLst>
        </pc:graphicFrameChg>
        <pc:graphicFrameChg chg="add mod">
          <ac:chgData name="Laura Wilson" userId="f09feafc-2bf4-43d3-95bb-2fc22e202ead" providerId="ADAL" clId="{A7B83B49-9DC5-43AE-970C-127760D1A5FF}" dt="2019-09-27T11:12:32.096" v="562" actId="571"/>
          <ac:graphicFrameMkLst>
            <pc:docMk/>
            <pc:sldMk cId="36917022" sldId="360"/>
            <ac:graphicFrameMk id="21" creationId="{CDE6C64E-BCF1-4E90-A734-F142FB9A186F}"/>
          </ac:graphicFrameMkLst>
        </pc:graphicFrameChg>
        <pc:graphicFrameChg chg="add mod modGraphic">
          <ac:chgData name="Laura Wilson" userId="f09feafc-2bf4-43d3-95bb-2fc22e202ead" providerId="ADAL" clId="{A7B83B49-9DC5-43AE-970C-127760D1A5FF}" dt="2019-09-27T11:15:34.014" v="645" actId="1037"/>
          <ac:graphicFrameMkLst>
            <pc:docMk/>
            <pc:sldMk cId="36917022" sldId="360"/>
            <ac:graphicFrameMk id="22" creationId="{575526CB-9BAF-4920-A118-D7125FD4E3DD}"/>
          </ac:graphicFrameMkLst>
        </pc:graphicFrameChg>
        <pc:picChg chg="mod">
          <ac:chgData name="Laura Wilson" userId="f09feafc-2bf4-43d3-95bb-2fc22e202ead" providerId="ADAL" clId="{A7B83B49-9DC5-43AE-970C-127760D1A5FF}" dt="2019-09-27T11:15:23.441" v="602" actId="1076"/>
          <ac:picMkLst>
            <pc:docMk/>
            <pc:sldMk cId="36917022" sldId="360"/>
            <ac:picMk id="8" creationId="{D9426B6B-94AA-4D9B-BC63-8F0BC9ED5115}"/>
          </ac:picMkLst>
        </pc:picChg>
      </pc:sldChg>
      <pc:sldChg chg="del">
        <pc:chgData name="Laura Wilson" userId="f09feafc-2bf4-43d3-95bb-2fc22e202ead" providerId="ADAL" clId="{A7B83B49-9DC5-43AE-970C-127760D1A5FF}" dt="2019-09-27T11:08:13.177" v="439" actId="2696"/>
        <pc:sldMkLst>
          <pc:docMk/>
          <pc:sldMk cId="953684094" sldId="361"/>
        </pc:sldMkLst>
      </pc:sldChg>
      <pc:sldChg chg="addSp delSp modSp">
        <pc:chgData name="Laura Wilson" userId="f09feafc-2bf4-43d3-95bb-2fc22e202ead" providerId="ADAL" clId="{A7B83B49-9DC5-43AE-970C-127760D1A5FF}" dt="2019-09-27T11:37:48.989" v="1120" actId="404"/>
        <pc:sldMkLst>
          <pc:docMk/>
          <pc:sldMk cId="2958389456" sldId="362"/>
        </pc:sldMkLst>
        <pc:spChg chg="mod">
          <ac:chgData name="Laura Wilson" userId="f09feafc-2bf4-43d3-95bb-2fc22e202ead" providerId="ADAL" clId="{A7B83B49-9DC5-43AE-970C-127760D1A5FF}" dt="2019-09-27T11:37:48.989" v="1120" actId="404"/>
          <ac:spMkLst>
            <pc:docMk/>
            <pc:sldMk cId="2958389456" sldId="362"/>
            <ac:spMk id="19" creationId="{5252A847-DE45-4FA3-A1F8-EEBEB845FF8E}"/>
          </ac:spMkLst>
        </pc:spChg>
        <pc:grpChg chg="del">
          <ac:chgData name="Laura Wilson" userId="f09feafc-2bf4-43d3-95bb-2fc22e202ead" providerId="ADAL" clId="{A7B83B49-9DC5-43AE-970C-127760D1A5FF}" dt="2019-09-27T11:16:17.915" v="649" actId="478"/>
          <ac:grpSpMkLst>
            <pc:docMk/>
            <pc:sldMk cId="2958389456" sldId="362"/>
            <ac:grpSpMk id="2" creationId="{0ACE6F25-6030-4116-A5F0-3166E586481F}"/>
          </ac:grpSpMkLst>
        </pc:grpChg>
        <pc:grpChg chg="add del mod">
          <ac:chgData name="Laura Wilson" userId="f09feafc-2bf4-43d3-95bb-2fc22e202ead" providerId="ADAL" clId="{A7B83B49-9DC5-43AE-970C-127760D1A5FF}" dt="2019-09-27T11:23:18.703" v="876" actId="478"/>
          <ac:grpSpMkLst>
            <pc:docMk/>
            <pc:sldMk cId="2958389456" sldId="362"/>
            <ac:grpSpMk id="3" creationId="{FA76872B-C447-4162-936C-95A59776302C}"/>
          </ac:grpSpMkLst>
        </pc:grpChg>
        <pc:grpChg chg="del mod">
          <ac:chgData name="Laura Wilson" userId="f09feafc-2bf4-43d3-95bb-2fc22e202ead" providerId="ADAL" clId="{A7B83B49-9DC5-43AE-970C-127760D1A5FF}" dt="2019-09-27T11:21:13.475" v="857" actId="165"/>
          <ac:grpSpMkLst>
            <pc:docMk/>
            <pc:sldMk cId="2958389456" sldId="362"/>
            <ac:grpSpMk id="17" creationId="{A99129BA-1184-4469-AE0B-F8FC2B0FA192}"/>
          </ac:grpSpMkLst>
        </pc:grpChg>
        <pc:grpChg chg="add mod">
          <ac:chgData name="Laura Wilson" userId="f09feafc-2bf4-43d3-95bb-2fc22e202ead" providerId="ADAL" clId="{A7B83B49-9DC5-43AE-970C-127760D1A5FF}" dt="2019-09-27T11:21:21.213" v="859" actId="164"/>
          <ac:grpSpMkLst>
            <pc:docMk/>
            <pc:sldMk cId="2958389456" sldId="362"/>
            <ac:grpSpMk id="24" creationId="{C6D45716-A619-4923-BF33-D740BC41951D}"/>
          </ac:grpSpMkLst>
        </pc:grpChg>
        <pc:grpChg chg="add">
          <ac:chgData name="Laura Wilson" userId="f09feafc-2bf4-43d3-95bb-2fc22e202ead" providerId="ADAL" clId="{A7B83B49-9DC5-43AE-970C-127760D1A5FF}" dt="2019-09-27T11:23:33.254" v="880"/>
          <ac:grpSpMkLst>
            <pc:docMk/>
            <pc:sldMk cId="2958389456" sldId="362"/>
            <ac:grpSpMk id="29" creationId="{77E81798-AF56-4DDC-82A0-78A191CFCBAD}"/>
          </ac:grpSpMkLst>
        </pc:grpChg>
        <pc:grpChg chg="add del mod">
          <ac:chgData name="Laura Wilson" userId="f09feafc-2bf4-43d3-95bb-2fc22e202ead" providerId="ADAL" clId="{A7B83B49-9DC5-43AE-970C-127760D1A5FF}" dt="2019-09-27T11:29:37.206" v="940"/>
          <ac:grpSpMkLst>
            <pc:docMk/>
            <pc:sldMk cId="2958389456" sldId="362"/>
            <ac:grpSpMk id="39" creationId="{49509CBF-2950-4E92-B3AE-5C1073A367B2}"/>
          </ac:grpSpMkLst>
        </pc:grpChg>
        <pc:graphicFrameChg chg="del mod modGraphic">
          <ac:chgData name="Laura Wilson" userId="f09feafc-2bf4-43d3-95bb-2fc22e202ead" providerId="ADAL" clId="{A7B83B49-9DC5-43AE-970C-127760D1A5FF}" dt="2019-09-27T11:30:13.481" v="959" actId="478"/>
          <ac:graphicFrameMkLst>
            <pc:docMk/>
            <pc:sldMk cId="2958389456" sldId="362"/>
            <ac:graphicFrameMk id="6" creationId="{1415FF7A-B000-413D-B5F1-BB8441E13F03}"/>
          </ac:graphicFrameMkLst>
        </pc:graphicFrameChg>
        <pc:graphicFrameChg chg="mod topLvl">
          <ac:chgData name="Laura Wilson" userId="f09feafc-2bf4-43d3-95bb-2fc22e202ead" providerId="ADAL" clId="{A7B83B49-9DC5-43AE-970C-127760D1A5FF}" dt="2019-09-27T11:21:21.213" v="859" actId="164"/>
          <ac:graphicFrameMkLst>
            <pc:docMk/>
            <pc:sldMk cId="2958389456" sldId="362"/>
            <ac:graphicFrameMk id="20" creationId="{6689ED11-D7F1-40D5-B230-B4903DCA449D}"/>
          </ac:graphicFrameMkLst>
        </pc:graphicFrameChg>
        <pc:graphicFrameChg chg="mod topLvl">
          <ac:chgData name="Laura Wilson" userId="f09feafc-2bf4-43d3-95bb-2fc22e202ead" providerId="ADAL" clId="{A7B83B49-9DC5-43AE-970C-127760D1A5FF}" dt="2019-09-27T11:21:21.213" v="859" actId="164"/>
          <ac:graphicFrameMkLst>
            <pc:docMk/>
            <pc:sldMk cId="2958389456" sldId="362"/>
            <ac:graphicFrameMk id="21" creationId="{9CE16E27-6EAE-43A4-AB6F-28EB1841B3D8}"/>
          </ac:graphicFrameMkLst>
        </pc:graphicFrameChg>
        <pc:graphicFrameChg chg="mod topLvl">
          <ac:chgData name="Laura Wilson" userId="f09feafc-2bf4-43d3-95bb-2fc22e202ead" providerId="ADAL" clId="{A7B83B49-9DC5-43AE-970C-127760D1A5FF}" dt="2019-09-27T11:21:21.213" v="859" actId="164"/>
          <ac:graphicFrameMkLst>
            <pc:docMk/>
            <pc:sldMk cId="2958389456" sldId="362"/>
            <ac:graphicFrameMk id="22" creationId="{ED6767FE-784D-42E8-B653-D412E3B96527}"/>
          </ac:graphicFrameMkLst>
        </pc:graphicFrameChg>
        <pc:graphicFrameChg chg="mod topLvl">
          <ac:chgData name="Laura Wilson" userId="f09feafc-2bf4-43d3-95bb-2fc22e202ead" providerId="ADAL" clId="{A7B83B49-9DC5-43AE-970C-127760D1A5FF}" dt="2019-09-27T11:21:21.213" v="859" actId="164"/>
          <ac:graphicFrameMkLst>
            <pc:docMk/>
            <pc:sldMk cId="2958389456" sldId="362"/>
            <ac:graphicFrameMk id="23" creationId="{A04564EC-8CE8-4A78-B9E5-70A48EB9BA30}"/>
          </ac:graphicFrameMkLst>
        </pc:graphicFrameChg>
        <pc:graphicFrameChg chg="add del">
          <ac:chgData name="Laura Wilson" userId="f09feafc-2bf4-43d3-95bb-2fc22e202ead" providerId="ADAL" clId="{A7B83B49-9DC5-43AE-970C-127760D1A5FF}" dt="2019-09-27T11:29:37.206" v="940"/>
          <ac:graphicFrameMkLst>
            <pc:docMk/>
            <pc:sldMk cId="2958389456" sldId="362"/>
            <ac:graphicFrameMk id="38" creationId="{D0F06D70-7832-405E-8BC1-FBD4ADE2410C}"/>
          </ac:graphicFrameMkLst>
        </pc:graphicFrameChg>
        <pc:graphicFrameChg chg="add mod modGraphic">
          <ac:chgData name="Laura Wilson" userId="f09feafc-2bf4-43d3-95bb-2fc22e202ead" providerId="ADAL" clId="{A7B83B49-9DC5-43AE-970C-127760D1A5FF}" dt="2019-09-27T11:32:05.719" v="1007" actId="552"/>
          <ac:graphicFrameMkLst>
            <pc:docMk/>
            <pc:sldMk cId="2958389456" sldId="362"/>
            <ac:graphicFrameMk id="48" creationId="{A76CD5D9-BAB2-4C9B-AE6C-3C6ED9FFF5E7}"/>
          </ac:graphicFrameMkLst>
        </pc:graphicFrameChg>
        <pc:graphicFrameChg chg="add del mod">
          <ac:chgData name="Laura Wilson" userId="f09feafc-2bf4-43d3-95bb-2fc22e202ead" providerId="ADAL" clId="{A7B83B49-9DC5-43AE-970C-127760D1A5FF}" dt="2019-09-27T11:32:12.503" v="1008" actId="478"/>
          <ac:graphicFrameMkLst>
            <pc:docMk/>
            <pc:sldMk cId="2958389456" sldId="362"/>
            <ac:graphicFrameMk id="49" creationId="{9B214A89-4BD0-4CA7-B214-3AA8B50A6CEC}"/>
          </ac:graphicFrameMkLst>
        </pc:graphicFrameChg>
      </pc:sldChg>
      <pc:sldChg chg="modSp">
        <pc:chgData name="Laura Wilson" userId="f09feafc-2bf4-43d3-95bb-2fc22e202ead" providerId="ADAL" clId="{A7B83B49-9DC5-43AE-970C-127760D1A5FF}" dt="2019-09-27T11:40:18.126" v="1157" actId="404"/>
        <pc:sldMkLst>
          <pc:docMk/>
          <pc:sldMk cId="2963406431" sldId="363"/>
        </pc:sldMkLst>
        <pc:spChg chg="mod">
          <ac:chgData name="Laura Wilson" userId="f09feafc-2bf4-43d3-95bb-2fc22e202ead" providerId="ADAL" clId="{A7B83B49-9DC5-43AE-970C-127760D1A5FF}" dt="2019-09-27T11:37:58.401" v="1122" actId="404"/>
          <ac:spMkLst>
            <pc:docMk/>
            <pc:sldMk cId="2963406431" sldId="363"/>
            <ac:spMk id="19" creationId="{5252A847-DE45-4FA3-A1F8-EEBEB845FF8E}"/>
          </ac:spMkLst>
        </pc:spChg>
        <pc:graphicFrameChg chg="mod modGraphic">
          <ac:chgData name="Laura Wilson" userId="f09feafc-2bf4-43d3-95bb-2fc22e202ead" providerId="ADAL" clId="{A7B83B49-9DC5-43AE-970C-127760D1A5FF}" dt="2019-09-27T11:40:18.126" v="1157" actId="404"/>
          <ac:graphicFrameMkLst>
            <pc:docMk/>
            <pc:sldMk cId="2963406431" sldId="363"/>
            <ac:graphicFrameMk id="6" creationId="{852EBA05-BDB0-4F3E-AB78-66A162089DCC}"/>
          </ac:graphicFrameMkLst>
        </pc:graphicFrameChg>
      </pc:sldChg>
      <pc:sldChg chg="delSp modSp">
        <pc:chgData name="Laura Wilson" userId="f09feafc-2bf4-43d3-95bb-2fc22e202ead" providerId="ADAL" clId="{A7B83B49-9DC5-43AE-970C-127760D1A5FF}" dt="2019-09-27T11:44:07.776" v="1203" actId="12788"/>
        <pc:sldMkLst>
          <pc:docMk/>
          <pc:sldMk cId="3221916853" sldId="364"/>
        </pc:sldMkLst>
        <pc:spChg chg="mod">
          <ac:chgData name="Laura Wilson" userId="f09feafc-2bf4-43d3-95bb-2fc22e202ead" providerId="ADAL" clId="{A7B83B49-9DC5-43AE-970C-127760D1A5FF}" dt="2019-09-27T11:39:02.852" v="1140" actId="404"/>
          <ac:spMkLst>
            <pc:docMk/>
            <pc:sldMk cId="3221916853" sldId="364"/>
            <ac:spMk id="19" creationId="{5252A847-DE45-4FA3-A1F8-EEBEB845FF8E}"/>
          </ac:spMkLst>
        </pc:spChg>
        <pc:graphicFrameChg chg="del mod">
          <ac:chgData name="Laura Wilson" userId="f09feafc-2bf4-43d3-95bb-2fc22e202ead" providerId="ADAL" clId="{A7B83B49-9DC5-43AE-970C-127760D1A5FF}" dt="2019-09-27T11:36:57.264" v="1118" actId="478"/>
          <ac:graphicFrameMkLst>
            <pc:docMk/>
            <pc:sldMk cId="3221916853" sldId="364"/>
            <ac:graphicFrameMk id="10" creationId="{4CC5F392-FAEA-4B09-BF26-FA3464935CC8}"/>
          </ac:graphicFrameMkLst>
        </pc:graphicFrameChg>
        <pc:graphicFrameChg chg="mod modGraphic">
          <ac:chgData name="Laura Wilson" userId="f09feafc-2bf4-43d3-95bb-2fc22e202ead" providerId="ADAL" clId="{A7B83B49-9DC5-43AE-970C-127760D1A5FF}" dt="2019-09-27T11:44:07.776" v="1203" actId="12788"/>
          <ac:graphicFrameMkLst>
            <pc:docMk/>
            <pc:sldMk cId="3221916853" sldId="364"/>
            <ac:graphicFrameMk id="13" creationId="{6AE6E91F-08A5-4ABA-B694-B022BCA47656}"/>
          </ac:graphicFrameMkLst>
        </pc:graphicFrameChg>
        <pc:graphicFrameChg chg="del mod">
          <ac:chgData name="Laura Wilson" userId="f09feafc-2bf4-43d3-95bb-2fc22e202ead" providerId="ADAL" clId="{A7B83B49-9DC5-43AE-970C-127760D1A5FF}" dt="2019-09-27T11:41:24.271" v="1166" actId="478"/>
          <ac:graphicFrameMkLst>
            <pc:docMk/>
            <pc:sldMk cId="3221916853" sldId="364"/>
            <ac:graphicFrameMk id="14" creationId="{3FE79A9B-A949-4C05-BCAC-C90915FEE90E}"/>
          </ac:graphicFrameMkLst>
        </pc:graphicFrameChg>
      </pc:sldChg>
      <pc:sldChg chg="del">
        <pc:chgData name="Laura Wilson" userId="f09feafc-2bf4-43d3-95bb-2fc22e202ead" providerId="ADAL" clId="{A7B83B49-9DC5-43AE-970C-127760D1A5FF}" dt="2019-09-27T11:13:41.403" v="570" actId="2696"/>
        <pc:sldMkLst>
          <pc:docMk/>
          <pc:sldMk cId="397209540" sldId="366"/>
        </pc:sldMkLst>
      </pc:sldChg>
      <pc:sldChg chg="del">
        <pc:chgData name="Laura Wilson" userId="f09feafc-2bf4-43d3-95bb-2fc22e202ead" providerId="ADAL" clId="{A7B83B49-9DC5-43AE-970C-127760D1A5FF}" dt="2019-09-27T11:32:19.870" v="1009" actId="2696"/>
        <pc:sldMkLst>
          <pc:docMk/>
          <pc:sldMk cId="1195426478" sldId="367"/>
        </pc:sldMkLst>
      </pc:sldChg>
      <pc:sldChg chg="addSp delSp modSp">
        <pc:chgData name="Laura Wilson" userId="f09feafc-2bf4-43d3-95bb-2fc22e202ead" providerId="ADAL" clId="{A7B83B49-9DC5-43AE-970C-127760D1A5FF}" dt="2019-09-27T13:07:22.352" v="2754" actId="20577"/>
        <pc:sldMkLst>
          <pc:docMk/>
          <pc:sldMk cId="1780313858" sldId="372"/>
        </pc:sldMkLst>
        <pc:spChg chg="add mod topLvl">
          <ac:chgData name="Laura Wilson" userId="f09feafc-2bf4-43d3-95bb-2fc22e202ead" providerId="ADAL" clId="{A7B83B49-9DC5-43AE-970C-127760D1A5FF}" dt="2019-09-27T13:04:19.636" v="2676" actId="14100"/>
          <ac:spMkLst>
            <pc:docMk/>
            <pc:sldMk cId="1780313858" sldId="372"/>
            <ac:spMk id="2" creationId="{48B3E2AC-A632-4185-BD15-2EC0F28245AC}"/>
          </ac:spMkLst>
        </pc:spChg>
        <pc:spChg chg="mod">
          <ac:chgData name="Laura Wilson" userId="f09feafc-2bf4-43d3-95bb-2fc22e202ead" providerId="ADAL" clId="{A7B83B49-9DC5-43AE-970C-127760D1A5FF}" dt="2019-09-27T12:54:02.837" v="2443" actId="20577"/>
          <ac:spMkLst>
            <pc:docMk/>
            <pc:sldMk cId="1780313858" sldId="372"/>
            <ac:spMk id="19" creationId="{5252A847-DE45-4FA3-A1F8-EEBEB845FF8E}"/>
          </ac:spMkLst>
        </pc:spChg>
        <pc:grpChg chg="add del mod">
          <ac:chgData name="Laura Wilson" userId="f09feafc-2bf4-43d3-95bb-2fc22e202ead" providerId="ADAL" clId="{A7B83B49-9DC5-43AE-970C-127760D1A5FF}" dt="2019-09-27T13:04:14.490" v="2675" actId="165"/>
          <ac:grpSpMkLst>
            <pc:docMk/>
            <pc:sldMk cId="1780313858" sldId="372"/>
            <ac:grpSpMk id="4" creationId="{7F8AC16F-A813-4539-BDF4-1E9142C648B2}"/>
          </ac:grpSpMkLst>
        </pc:grpChg>
        <pc:graphicFrameChg chg="add mod modGraphic">
          <ac:chgData name="Laura Wilson" userId="f09feafc-2bf4-43d3-95bb-2fc22e202ead" providerId="ADAL" clId="{A7B83B49-9DC5-43AE-970C-127760D1A5FF}" dt="2019-09-27T13:07:22.352" v="2754" actId="20577"/>
          <ac:graphicFrameMkLst>
            <pc:docMk/>
            <pc:sldMk cId="1780313858" sldId="372"/>
            <ac:graphicFrameMk id="3" creationId="{2BE4B442-3F71-4BC2-AA02-501B89A79B51}"/>
          </ac:graphicFrameMkLst>
        </pc:graphicFrameChg>
        <pc:graphicFrameChg chg="del">
          <ac:chgData name="Laura Wilson" userId="f09feafc-2bf4-43d3-95bb-2fc22e202ead" providerId="ADAL" clId="{A7B83B49-9DC5-43AE-970C-127760D1A5FF}" dt="2019-09-27T12:52:16.647" v="2246" actId="478"/>
          <ac:graphicFrameMkLst>
            <pc:docMk/>
            <pc:sldMk cId="1780313858" sldId="372"/>
            <ac:graphicFrameMk id="6" creationId="{65F832B8-FECE-4F45-A8E7-68C4A94AEE9E}"/>
          </ac:graphicFrameMkLst>
        </pc:graphicFrameChg>
        <pc:graphicFrameChg chg="del">
          <ac:chgData name="Laura Wilson" userId="f09feafc-2bf4-43d3-95bb-2fc22e202ead" providerId="ADAL" clId="{A7B83B49-9DC5-43AE-970C-127760D1A5FF}" dt="2019-09-27T12:52:16.647" v="2246" actId="478"/>
          <ac:graphicFrameMkLst>
            <pc:docMk/>
            <pc:sldMk cId="1780313858" sldId="372"/>
            <ac:graphicFrameMk id="9" creationId="{00099777-3C5D-4BC7-B087-3164F077EAEE}"/>
          </ac:graphicFrameMkLst>
        </pc:graphicFrameChg>
        <pc:graphicFrameChg chg="del">
          <ac:chgData name="Laura Wilson" userId="f09feafc-2bf4-43d3-95bb-2fc22e202ead" providerId="ADAL" clId="{A7B83B49-9DC5-43AE-970C-127760D1A5FF}" dt="2019-09-27T12:52:16.647" v="2246" actId="478"/>
          <ac:graphicFrameMkLst>
            <pc:docMk/>
            <pc:sldMk cId="1780313858" sldId="372"/>
            <ac:graphicFrameMk id="10" creationId="{9A9E46D6-F67B-458E-A4E0-DC19A1FEEB3B}"/>
          </ac:graphicFrameMkLst>
        </pc:graphicFrameChg>
        <pc:picChg chg="add mod topLvl">
          <ac:chgData name="Laura Wilson" userId="f09feafc-2bf4-43d3-95bb-2fc22e202ead" providerId="ADAL" clId="{A7B83B49-9DC5-43AE-970C-127760D1A5FF}" dt="2019-09-27T13:04:14.490" v="2675" actId="165"/>
          <ac:picMkLst>
            <pc:docMk/>
            <pc:sldMk cId="1780313858" sldId="372"/>
            <ac:picMk id="11" creationId="{5DB3F544-626E-4580-81F2-7B29981100F0}"/>
          </ac:picMkLst>
        </pc:picChg>
      </pc:sldChg>
      <pc:sldChg chg="del">
        <pc:chgData name="Laura Wilson" userId="f09feafc-2bf4-43d3-95bb-2fc22e202ead" providerId="ADAL" clId="{A7B83B49-9DC5-43AE-970C-127760D1A5FF}" dt="2019-09-27T13:05:11.252" v="2681" actId="2696"/>
        <pc:sldMkLst>
          <pc:docMk/>
          <pc:sldMk cId="701770550" sldId="373"/>
        </pc:sldMkLst>
      </pc:sldChg>
      <pc:sldChg chg="del">
        <pc:chgData name="Laura Wilson" userId="f09feafc-2bf4-43d3-95bb-2fc22e202ead" providerId="ADAL" clId="{A7B83B49-9DC5-43AE-970C-127760D1A5FF}" dt="2019-09-27T11:36:26.456" v="1092" actId="2696"/>
        <pc:sldMkLst>
          <pc:docMk/>
          <pc:sldMk cId="1527325483" sldId="374"/>
        </pc:sldMkLst>
      </pc:sldChg>
      <pc:sldChg chg="del">
        <pc:chgData name="Laura Wilson" userId="f09feafc-2bf4-43d3-95bb-2fc22e202ead" providerId="ADAL" clId="{A7B83B49-9DC5-43AE-970C-127760D1A5FF}" dt="2019-09-27T11:37:07.107" v="1119" actId="2696"/>
        <pc:sldMkLst>
          <pc:docMk/>
          <pc:sldMk cId="2859176205" sldId="375"/>
        </pc:sldMkLst>
      </pc:sldChg>
      <pc:sldChg chg="modSp del">
        <pc:chgData name="Laura Wilson" userId="f09feafc-2bf4-43d3-95bb-2fc22e202ead" providerId="ADAL" clId="{A7B83B49-9DC5-43AE-970C-127760D1A5FF}" dt="2019-09-27T12:26:10.778" v="1377" actId="2696"/>
        <pc:sldMkLst>
          <pc:docMk/>
          <pc:sldMk cId="3084147544" sldId="376"/>
        </pc:sldMkLst>
        <pc:spChg chg="mod">
          <ac:chgData name="Laura Wilson" userId="f09feafc-2bf4-43d3-95bb-2fc22e202ead" providerId="ADAL" clId="{A7B83B49-9DC5-43AE-970C-127760D1A5FF}" dt="2019-09-27T11:48:04.112" v="1286" actId="404"/>
          <ac:spMkLst>
            <pc:docMk/>
            <pc:sldMk cId="3084147544" sldId="376"/>
            <ac:spMk id="13" creationId="{FB1F710E-DE3C-4DCF-8BB4-5BB507354E4D}"/>
          </ac:spMkLst>
        </pc:spChg>
      </pc:sldChg>
      <pc:sldChg chg="modSp del">
        <pc:chgData name="Laura Wilson" userId="f09feafc-2bf4-43d3-95bb-2fc22e202ead" providerId="ADAL" clId="{A7B83B49-9DC5-43AE-970C-127760D1A5FF}" dt="2019-09-27T12:36:13.274" v="1631" actId="2696"/>
        <pc:sldMkLst>
          <pc:docMk/>
          <pc:sldMk cId="3510092116" sldId="377"/>
        </pc:sldMkLst>
        <pc:graphicFrameChg chg="mod">
          <ac:chgData name="Laura Wilson" userId="f09feafc-2bf4-43d3-95bb-2fc22e202ead" providerId="ADAL" clId="{A7B83B49-9DC5-43AE-970C-127760D1A5FF}" dt="2019-09-27T12:30:07.855" v="1429" actId="1076"/>
          <ac:graphicFrameMkLst>
            <pc:docMk/>
            <pc:sldMk cId="3510092116" sldId="377"/>
            <ac:graphicFrameMk id="10" creationId="{EFF43E8D-0E6A-4D8F-B329-2E708BA96144}"/>
          </ac:graphicFrameMkLst>
        </pc:graphicFrameChg>
      </pc:sldChg>
      <pc:sldChg chg="del">
        <pc:chgData name="Laura Wilson" userId="f09feafc-2bf4-43d3-95bb-2fc22e202ead" providerId="ADAL" clId="{A7B83B49-9DC5-43AE-970C-127760D1A5FF}" dt="2019-09-27T12:52:09.953" v="2243" actId="2696"/>
        <pc:sldMkLst>
          <pc:docMk/>
          <pc:sldMk cId="1783827550" sldId="378"/>
        </pc:sldMkLst>
      </pc:sldChg>
      <pc:sldChg chg="del">
        <pc:chgData name="Laura Wilson" userId="f09feafc-2bf4-43d3-95bb-2fc22e202ead" providerId="ADAL" clId="{A7B83B49-9DC5-43AE-970C-127760D1A5FF}" dt="2019-09-27T12:52:10.512" v="2244" actId="2696"/>
        <pc:sldMkLst>
          <pc:docMk/>
          <pc:sldMk cId="3710588673" sldId="379"/>
        </pc:sldMkLst>
      </pc:sldChg>
      <pc:sldChg chg="del">
        <pc:chgData name="Laura Wilson" userId="f09feafc-2bf4-43d3-95bb-2fc22e202ead" providerId="ADAL" clId="{A7B83B49-9DC5-43AE-970C-127760D1A5FF}" dt="2019-09-27T12:52:11.051" v="2245" actId="2696"/>
        <pc:sldMkLst>
          <pc:docMk/>
          <pc:sldMk cId="350179107" sldId="380"/>
        </pc:sldMkLst>
      </pc:sldChg>
      <pc:sldChg chg="addSp delSp modSp add">
        <pc:chgData name="Laura Wilson" userId="f09feafc-2bf4-43d3-95bb-2fc22e202ead" providerId="ADAL" clId="{A7B83B49-9DC5-43AE-970C-127760D1A5FF}" dt="2019-09-27T11:14:12.708" v="591"/>
        <pc:sldMkLst>
          <pc:docMk/>
          <pc:sldMk cId="2607858632" sldId="415"/>
        </pc:sldMkLst>
        <pc:graphicFrameChg chg="mod modGraphic">
          <ac:chgData name="Laura Wilson" userId="f09feafc-2bf4-43d3-95bb-2fc22e202ead" providerId="ADAL" clId="{A7B83B49-9DC5-43AE-970C-127760D1A5FF}" dt="2019-09-27T11:08:04.860" v="438" actId="552"/>
          <ac:graphicFrameMkLst>
            <pc:docMk/>
            <pc:sldMk cId="2607858632" sldId="415"/>
            <ac:graphicFrameMk id="11" creationId="{0C90666D-B4F3-4C8A-8EC1-3C9B33A4D6EE}"/>
          </ac:graphicFrameMkLst>
        </pc:graphicFrameChg>
        <pc:graphicFrameChg chg="mod modGraphic">
          <ac:chgData name="Laura Wilson" userId="f09feafc-2bf4-43d3-95bb-2fc22e202ead" providerId="ADAL" clId="{A7B83B49-9DC5-43AE-970C-127760D1A5FF}" dt="2019-09-27T11:08:04.860" v="438" actId="552"/>
          <ac:graphicFrameMkLst>
            <pc:docMk/>
            <pc:sldMk cId="2607858632" sldId="415"/>
            <ac:graphicFrameMk id="12" creationId="{6342330A-7DB3-4C7C-8CD2-CC370407E490}"/>
          </ac:graphicFrameMkLst>
        </pc:graphicFrameChg>
        <pc:graphicFrameChg chg="mod modGraphic">
          <ac:chgData name="Laura Wilson" userId="f09feafc-2bf4-43d3-95bb-2fc22e202ead" providerId="ADAL" clId="{A7B83B49-9DC5-43AE-970C-127760D1A5FF}" dt="2019-09-27T11:08:04.860" v="438" actId="552"/>
          <ac:graphicFrameMkLst>
            <pc:docMk/>
            <pc:sldMk cId="2607858632" sldId="415"/>
            <ac:graphicFrameMk id="13" creationId="{17407F39-157F-4648-AF3F-3232414672D6}"/>
          </ac:graphicFrameMkLst>
        </pc:graphicFrameChg>
        <pc:graphicFrameChg chg="del">
          <ac:chgData name="Laura Wilson" userId="f09feafc-2bf4-43d3-95bb-2fc22e202ead" providerId="ADAL" clId="{A7B83B49-9DC5-43AE-970C-127760D1A5FF}" dt="2019-09-27T11:14:12.231" v="590" actId="478"/>
          <ac:graphicFrameMkLst>
            <pc:docMk/>
            <pc:sldMk cId="2607858632" sldId="415"/>
            <ac:graphicFrameMk id="16" creationId="{799AECEF-88B7-4C6F-BA7C-440BB406D16D}"/>
          </ac:graphicFrameMkLst>
        </pc:graphicFrameChg>
        <pc:graphicFrameChg chg="del">
          <ac:chgData name="Laura Wilson" userId="f09feafc-2bf4-43d3-95bb-2fc22e202ead" providerId="ADAL" clId="{A7B83B49-9DC5-43AE-970C-127760D1A5FF}" dt="2019-09-27T11:14:12.231" v="590" actId="478"/>
          <ac:graphicFrameMkLst>
            <pc:docMk/>
            <pc:sldMk cId="2607858632" sldId="415"/>
            <ac:graphicFrameMk id="17" creationId="{C5272332-6B07-4315-BE9E-02C1AEDA8109}"/>
          </ac:graphicFrameMkLst>
        </pc:graphicFrameChg>
        <pc:graphicFrameChg chg="add">
          <ac:chgData name="Laura Wilson" userId="f09feafc-2bf4-43d3-95bb-2fc22e202ead" providerId="ADAL" clId="{A7B83B49-9DC5-43AE-970C-127760D1A5FF}" dt="2019-09-27T11:14:12.708" v="591"/>
          <ac:graphicFrameMkLst>
            <pc:docMk/>
            <pc:sldMk cId="2607858632" sldId="415"/>
            <ac:graphicFrameMk id="18" creationId="{4CB53C6A-51ED-47C3-B45D-56DAAFC1F2F1}"/>
          </ac:graphicFrameMkLst>
        </pc:graphicFrameChg>
        <pc:graphicFrameChg chg="del">
          <ac:chgData name="Laura Wilson" userId="f09feafc-2bf4-43d3-95bb-2fc22e202ead" providerId="ADAL" clId="{A7B83B49-9DC5-43AE-970C-127760D1A5FF}" dt="2019-09-27T11:14:12.231" v="590" actId="478"/>
          <ac:graphicFrameMkLst>
            <pc:docMk/>
            <pc:sldMk cId="2607858632" sldId="415"/>
            <ac:graphicFrameMk id="20" creationId="{4154AB31-20BE-41BA-95E1-4C0B0BB49915}"/>
          </ac:graphicFrameMkLst>
        </pc:graphicFrameChg>
        <pc:graphicFrameChg chg="add">
          <ac:chgData name="Laura Wilson" userId="f09feafc-2bf4-43d3-95bb-2fc22e202ead" providerId="ADAL" clId="{A7B83B49-9DC5-43AE-970C-127760D1A5FF}" dt="2019-09-27T11:14:12.708" v="591"/>
          <ac:graphicFrameMkLst>
            <pc:docMk/>
            <pc:sldMk cId="2607858632" sldId="415"/>
            <ac:graphicFrameMk id="21" creationId="{76E66E8F-EE7B-4111-ACA2-63EB077DAEE1}"/>
          </ac:graphicFrameMkLst>
        </pc:graphicFrameChg>
        <pc:graphicFrameChg chg="add">
          <ac:chgData name="Laura Wilson" userId="f09feafc-2bf4-43d3-95bb-2fc22e202ead" providerId="ADAL" clId="{A7B83B49-9DC5-43AE-970C-127760D1A5FF}" dt="2019-09-27T11:14:12.708" v="591"/>
          <ac:graphicFrameMkLst>
            <pc:docMk/>
            <pc:sldMk cId="2607858632" sldId="415"/>
            <ac:graphicFrameMk id="22" creationId="{487A38D3-46A1-4E3D-B46A-0920A9D08511}"/>
          </ac:graphicFrameMkLst>
        </pc:graphicFrameChg>
      </pc:sldChg>
      <pc:sldChg chg="modSp add">
        <pc:chgData name="Laura Wilson" userId="f09feafc-2bf4-43d3-95bb-2fc22e202ead" providerId="ADAL" clId="{A7B83B49-9DC5-43AE-970C-127760D1A5FF}" dt="2019-09-27T15:04:06.828" v="2876" actId="572"/>
        <pc:sldMkLst>
          <pc:docMk/>
          <pc:sldMk cId="64898815" sldId="416"/>
        </pc:sldMkLst>
        <pc:graphicFrameChg chg="mod modGraphic">
          <ac:chgData name="Laura Wilson" userId="f09feafc-2bf4-43d3-95bb-2fc22e202ead" providerId="ADAL" clId="{A7B83B49-9DC5-43AE-970C-127760D1A5FF}" dt="2019-09-27T11:15:59.344" v="648"/>
          <ac:graphicFrameMkLst>
            <pc:docMk/>
            <pc:sldMk cId="64898815" sldId="416"/>
            <ac:graphicFrameMk id="6" creationId="{FF538E8F-6380-4FDA-9248-C5CD895C82C1}"/>
          </ac:graphicFrameMkLst>
        </pc:graphicFrameChg>
        <pc:graphicFrameChg chg="mod modGraphic">
          <ac:chgData name="Laura Wilson" userId="f09feafc-2bf4-43d3-95bb-2fc22e202ead" providerId="ADAL" clId="{A7B83B49-9DC5-43AE-970C-127760D1A5FF}" dt="2019-09-27T15:04:06.828" v="2876" actId="572"/>
          <ac:graphicFrameMkLst>
            <pc:docMk/>
            <pc:sldMk cId="64898815" sldId="416"/>
            <ac:graphicFrameMk id="22" creationId="{575526CB-9BAF-4920-A118-D7125FD4E3DD}"/>
          </ac:graphicFrameMkLst>
        </pc:graphicFrameChg>
      </pc:sldChg>
      <pc:sldChg chg="addSp delSp modSp add">
        <pc:chgData name="Laura Wilson" userId="f09feafc-2bf4-43d3-95bb-2fc22e202ead" providerId="ADAL" clId="{A7B83B49-9DC5-43AE-970C-127760D1A5FF}" dt="2019-09-27T11:37:55.160" v="1121" actId="404"/>
        <pc:sldMkLst>
          <pc:docMk/>
          <pc:sldMk cId="2434947554" sldId="417"/>
        </pc:sldMkLst>
        <pc:spChg chg="mod">
          <ac:chgData name="Laura Wilson" userId="f09feafc-2bf4-43d3-95bb-2fc22e202ead" providerId="ADAL" clId="{A7B83B49-9DC5-43AE-970C-127760D1A5FF}" dt="2019-09-27T11:37:55.160" v="1121" actId="404"/>
          <ac:spMkLst>
            <pc:docMk/>
            <pc:sldMk cId="2434947554" sldId="417"/>
            <ac:spMk id="19" creationId="{5252A847-DE45-4FA3-A1F8-EEBEB845FF8E}"/>
          </ac:spMkLst>
        </pc:spChg>
        <pc:grpChg chg="add mod">
          <ac:chgData name="Laura Wilson" userId="f09feafc-2bf4-43d3-95bb-2fc22e202ead" providerId="ADAL" clId="{A7B83B49-9DC5-43AE-970C-127760D1A5FF}" dt="2019-09-27T11:23:28.495" v="878" actId="164"/>
          <ac:grpSpMkLst>
            <pc:docMk/>
            <pc:sldMk cId="2434947554" sldId="417"/>
            <ac:grpSpMk id="2" creationId="{9EE6F01E-CDCE-4371-90C7-7FA7B9CBCBE1}"/>
          </ac:grpSpMkLst>
        </pc:grpChg>
        <pc:grpChg chg="del">
          <ac:chgData name="Laura Wilson" userId="f09feafc-2bf4-43d3-95bb-2fc22e202ead" providerId="ADAL" clId="{A7B83B49-9DC5-43AE-970C-127760D1A5FF}" dt="2019-09-27T11:22:02.332" v="862" actId="165"/>
          <ac:grpSpMkLst>
            <pc:docMk/>
            <pc:sldMk cId="2434947554" sldId="417"/>
            <ac:grpSpMk id="3" creationId="{FA76872B-C447-4162-936C-95A59776302C}"/>
          </ac:grpSpMkLst>
        </pc:grpChg>
        <pc:grpChg chg="add mod">
          <ac:chgData name="Laura Wilson" userId="f09feafc-2bf4-43d3-95bb-2fc22e202ead" providerId="ADAL" clId="{A7B83B49-9DC5-43AE-970C-127760D1A5FF}" dt="2019-09-27T11:23:30.517" v="879" actId="164"/>
          <ac:grpSpMkLst>
            <pc:docMk/>
            <pc:sldMk cId="2434947554" sldId="417"/>
            <ac:grpSpMk id="4" creationId="{FADC7DC7-6ECC-41CD-B9C4-391F8AB3DBCE}"/>
          </ac:grpSpMkLst>
        </pc:grpChg>
        <pc:grpChg chg="del mod topLvl">
          <ac:chgData name="Laura Wilson" userId="f09feafc-2bf4-43d3-95bb-2fc22e202ead" providerId="ADAL" clId="{A7B83B49-9DC5-43AE-970C-127760D1A5FF}" dt="2019-09-27T11:22:03.431" v="863" actId="165"/>
          <ac:grpSpMkLst>
            <pc:docMk/>
            <pc:sldMk cId="2434947554" sldId="417"/>
            <ac:grpSpMk id="24" creationId="{C6D45716-A619-4923-BF33-D740BC41951D}"/>
          </ac:grpSpMkLst>
        </pc:grpChg>
        <pc:graphicFrameChg chg="add del">
          <ac:chgData name="Laura Wilson" userId="f09feafc-2bf4-43d3-95bb-2fc22e202ead" providerId="ADAL" clId="{A7B83B49-9DC5-43AE-970C-127760D1A5FF}" dt="2019-09-27T11:33:39.943" v="1028"/>
          <ac:graphicFrameMkLst>
            <pc:docMk/>
            <pc:sldMk cId="2434947554" sldId="417"/>
            <ac:graphicFrameMk id="5" creationId="{0D0C7690-A8E7-481A-BBD7-9189C460686D}"/>
          </ac:graphicFrameMkLst>
        </pc:graphicFrameChg>
        <pc:graphicFrameChg chg="del mod modGraphic">
          <ac:chgData name="Laura Wilson" userId="f09feafc-2bf4-43d3-95bb-2fc22e202ead" providerId="ADAL" clId="{A7B83B49-9DC5-43AE-970C-127760D1A5FF}" dt="2019-09-27T11:29:56.750" v="956"/>
          <ac:graphicFrameMkLst>
            <pc:docMk/>
            <pc:sldMk cId="2434947554" sldId="417"/>
            <ac:graphicFrameMk id="6" creationId="{1415FF7A-B000-413D-B5F1-BB8441E13F03}"/>
          </ac:graphicFrameMkLst>
        </pc:graphicFrameChg>
        <pc:graphicFrameChg chg="mod topLvl">
          <ac:chgData name="Laura Wilson" userId="f09feafc-2bf4-43d3-95bb-2fc22e202ead" providerId="ADAL" clId="{A7B83B49-9DC5-43AE-970C-127760D1A5FF}" dt="2019-09-27T11:24:23.879" v="884" actId="207"/>
          <ac:graphicFrameMkLst>
            <pc:docMk/>
            <pc:sldMk cId="2434947554" sldId="417"/>
            <ac:graphicFrameMk id="20" creationId="{6689ED11-D7F1-40D5-B230-B4903DCA449D}"/>
          </ac:graphicFrameMkLst>
        </pc:graphicFrameChg>
        <pc:graphicFrameChg chg="mod topLvl">
          <ac:chgData name="Laura Wilson" userId="f09feafc-2bf4-43d3-95bb-2fc22e202ead" providerId="ADAL" clId="{A7B83B49-9DC5-43AE-970C-127760D1A5FF}" dt="2019-09-27T11:24:27.700" v="885" actId="207"/>
          <ac:graphicFrameMkLst>
            <pc:docMk/>
            <pc:sldMk cId="2434947554" sldId="417"/>
            <ac:graphicFrameMk id="21" creationId="{9CE16E27-6EAE-43A4-AB6F-28EB1841B3D8}"/>
          </ac:graphicFrameMkLst>
        </pc:graphicFrameChg>
        <pc:graphicFrameChg chg="mod topLvl">
          <ac:chgData name="Laura Wilson" userId="f09feafc-2bf4-43d3-95bb-2fc22e202ead" providerId="ADAL" clId="{A7B83B49-9DC5-43AE-970C-127760D1A5FF}" dt="2019-09-27T11:24:29.676" v="886" actId="207"/>
          <ac:graphicFrameMkLst>
            <pc:docMk/>
            <pc:sldMk cId="2434947554" sldId="417"/>
            <ac:graphicFrameMk id="22" creationId="{ED6767FE-784D-42E8-B653-D412E3B96527}"/>
          </ac:graphicFrameMkLst>
        </pc:graphicFrameChg>
        <pc:graphicFrameChg chg="mod topLvl">
          <ac:chgData name="Laura Wilson" userId="f09feafc-2bf4-43d3-95bb-2fc22e202ead" providerId="ADAL" clId="{A7B83B49-9DC5-43AE-970C-127760D1A5FF}" dt="2019-09-27T11:24:31.708" v="887" actId="207"/>
          <ac:graphicFrameMkLst>
            <pc:docMk/>
            <pc:sldMk cId="2434947554" sldId="417"/>
            <ac:graphicFrameMk id="23" creationId="{A04564EC-8CE8-4A78-B9E5-70A48EB9BA30}"/>
          </ac:graphicFrameMkLst>
        </pc:graphicFrameChg>
        <pc:graphicFrameChg chg="mod topLvl">
          <ac:chgData name="Laura Wilson" userId="f09feafc-2bf4-43d3-95bb-2fc22e202ead" providerId="ADAL" clId="{A7B83B49-9DC5-43AE-970C-127760D1A5FF}" dt="2019-09-27T11:24:58.004" v="891" actId="207"/>
          <ac:graphicFrameMkLst>
            <pc:docMk/>
            <pc:sldMk cId="2434947554" sldId="417"/>
            <ac:graphicFrameMk id="25" creationId="{52800518-E6B9-4BAE-A37C-AB8404FEB5B0}"/>
          </ac:graphicFrameMkLst>
        </pc:graphicFrameChg>
        <pc:graphicFrameChg chg="mod topLvl">
          <ac:chgData name="Laura Wilson" userId="f09feafc-2bf4-43d3-95bb-2fc22e202ead" providerId="ADAL" clId="{A7B83B49-9DC5-43AE-970C-127760D1A5FF}" dt="2019-09-27T11:25:23.818" v="897" actId="207"/>
          <ac:graphicFrameMkLst>
            <pc:docMk/>
            <pc:sldMk cId="2434947554" sldId="417"/>
            <ac:graphicFrameMk id="26" creationId="{4B496E75-BCD4-440E-ABB6-00743A590721}"/>
          </ac:graphicFrameMkLst>
        </pc:graphicFrameChg>
        <pc:graphicFrameChg chg="mod topLvl">
          <ac:chgData name="Laura Wilson" userId="f09feafc-2bf4-43d3-95bb-2fc22e202ead" providerId="ADAL" clId="{A7B83B49-9DC5-43AE-970C-127760D1A5FF}" dt="2019-09-27T11:25:36.667" v="900" actId="207"/>
          <ac:graphicFrameMkLst>
            <pc:docMk/>
            <pc:sldMk cId="2434947554" sldId="417"/>
            <ac:graphicFrameMk id="27" creationId="{EF26EAF3-A0E3-4B27-8546-21336D650B3D}"/>
          </ac:graphicFrameMkLst>
        </pc:graphicFrameChg>
        <pc:graphicFrameChg chg="mod topLvl">
          <ac:chgData name="Laura Wilson" userId="f09feafc-2bf4-43d3-95bb-2fc22e202ead" providerId="ADAL" clId="{A7B83B49-9DC5-43AE-970C-127760D1A5FF}" dt="2019-09-27T11:25:41.572" v="902" actId="207"/>
          <ac:graphicFrameMkLst>
            <pc:docMk/>
            <pc:sldMk cId="2434947554" sldId="417"/>
            <ac:graphicFrameMk id="28" creationId="{7711EBDE-68AA-437E-B278-2128C9AE6714}"/>
          </ac:graphicFrameMkLst>
        </pc:graphicFrameChg>
        <pc:graphicFrameChg chg="add del">
          <ac:chgData name="Laura Wilson" userId="f09feafc-2bf4-43d3-95bb-2fc22e202ead" providerId="ADAL" clId="{A7B83B49-9DC5-43AE-970C-127760D1A5FF}" dt="2019-09-27T11:30:08.169" v="957" actId="478"/>
          <ac:graphicFrameMkLst>
            <pc:docMk/>
            <pc:sldMk cId="2434947554" sldId="417"/>
            <ac:graphicFrameMk id="29" creationId="{9F3A3684-3E8D-468E-88E4-7493A7B7E350}"/>
          </ac:graphicFrameMkLst>
        </pc:graphicFrameChg>
        <pc:graphicFrameChg chg="add mod modGraphic">
          <ac:chgData name="Laura Wilson" userId="f09feafc-2bf4-43d3-95bb-2fc22e202ead" providerId="ADAL" clId="{A7B83B49-9DC5-43AE-970C-127760D1A5FF}" dt="2019-09-27T11:34:20.670" v="1034" actId="20577"/>
          <ac:graphicFrameMkLst>
            <pc:docMk/>
            <pc:sldMk cId="2434947554" sldId="417"/>
            <ac:graphicFrameMk id="30" creationId="{98B5A9DA-5C03-4B2F-BD73-0826B3264ECD}"/>
          </ac:graphicFrameMkLst>
        </pc:graphicFrameChg>
        <pc:picChg chg="mod">
          <ac:chgData name="Laura Wilson" userId="f09feafc-2bf4-43d3-95bb-2fc22e202ead" providerId="ADAL" clId="{A7B83B49-9DC5-43AE-970C-127760D1A5FF}" dt="2019-09-27T11:23:28.495" v="878" actId="164"/>
          <ac:picMkLst>
            <pc:docMk/>
            <pc:sldMk cId="2434947554" sldId="417"/>
            <ac:picMk id="18" creationId="{AF62330C-AB9B-43BE-82E4-98A7F5B9D6D1}"/>
          </ac:picMkLst>
        </pc:picChg>
      </pc:sldChg>
      <pc:sldChg chg="addSp modSp add">
        <pc:chgData name="Laura Wilson" userId="f09feafc-2bf4-43d3-95bb-2fc22e202ead" providerId="ADAL" clId="{A7B83B49-9DC5-43AE-970C-127760D1A5FF}" dt="2019-09-30T09:53:20.443" v="2903" actId="20577"/>
        <pc:sldMkLst>
          <pc:docMk/>
          <pc:sldMk cId="3542864061" sldId="418"/>
        </pc:sldMkLst>
        <pc:spChg chg="mod">
          <ac:chgData name="Laura Wilson" userId="f09feafc-2bf4-43d3-95bb-2fc22e202ead" providerId="ADAL" clId="{A7B83B49-9DC5-43AE-970C-127760D1A5FF}" dt="2019-09-27T11:38:04.295" v="1123" actId="404"/>
          <ac:spMkLst>
            <pc:docMk/>
            <pc:sldMk cId="3542864061" sldId="418"/>
            <ac:spMk id="19" creationId="{5252A847-DE45-4FA3-A1F8-EEBEB845FF8E}"/>
          </ac:spMkLst>
        </pc:spChg>
        <pc:graphicFrameChg chg="modGraphic">
          <ac:chgData name="Laura Wilson" userId="f09feafc-2bf4-43d3-95bb-2fc22e202ead" providerId="ADAL" clId="{A7B83B49-9DC5-43AE-970C-127760D1A5FF}" dt="2019-09-27T11:40:28.965" v="1158" actId="404"/>
          <ac:graphicFrameMkLst>
            <pc:docMk/>
            <pc:sldMk cId="3542864061" sldId="418"/>
            <ac:graphicFrameMk id="6" creationId="{852EBA05-BDB0-4F3E-AB78-66A162089DCC}"/>
          </ac:graphicFrameMkLst>
        </pc:graphicFrameChg>
        <pc:graphicFrameChg chg="add mod modGraphic">
          <ac:chgData name="Laura Wilson" userId="f09feafc-2bf4-43d3-95bb-2fc22e202ead" providerId="ADAL" clId="{A7B83B49-9DC5-43AE-970C-127760D1A5FF}" dt="2019-09-30T09:53:20.443" v="2903" actId="20577"/>
          <ac:graphicFrameMkLst>
            <pc:docMk/>
            <pc:sldMk cId="3542864061" sldId="418"/>
            <ac:graphicFrameMk id="9" creationId="{E553F1F8-4279-4349-8B48-B79BA2CE4FDA}"/>
          </ac:graphicFrameMkLst>
        </pc:graphicFrameChg>
      </pc:sldChg>
      <pc:sldChg chg="addSp modSp add">
        <pc:chgData name="Laura Wilson" userId="f09feafc-2bf4-43d3-95bb-2fc22e202ead" providerId="ADAL" clId="{A7B83B49-9DC5-43AE-970C-127760D1A5FF}" dt="2019-09-27T11:47:36.805" v="1285" actId="12788"/>
        <pc:sldMkLst>
          <pc:docMk/>
          <pc:sldMk cId="833624562" sldId="419"/>
        </pc:sldMkLst>
        <pc:spChg chg="add mod">
          <ac:chgData name="Laura Wilson" userId="f09feafc-2bf4-43d3-95bb-2fc22e202ead" providerId="ADAL" clId="{A7B83B49-9DC5-43AE-970C-127760D1A5FF}" dt="2019-09-27T11:47:36.805" v="1285" actId="12788"/>
          <ac:spMkLst>
            <pc:docMk/>
            <pc:sldMk cId="833624562" sldId="419"/>
            <ac:spMk id="2" creationId="{587340F2-3E99-4E4F-8122-EB39526B6EE0}"/>
          </ac:spMkLst>
        </pc:spChg>
        <pc:graphicFrameChg chg="add mod modGraphic">
          <ac:chgData name="Laura Wilson" userId="f09feafc-2bf4-43d3-95bb-2fc22e202ead" providerId="ADAL" clId="{A7B83B49-9DC5-43AE-970C-127760D1A5FF}" dt="2019-09-27T11:47:36.805" v="1285" actId="12788"/>
          <ac:graphicFrameMkLst>
            <pc:docMk/>
            <pc:sldMk cId="833624562" sldId="419"/>
            <ac:graphicFrameMk id="9" creationId="{EC04BD19-EFF0-414F-908C-AE5E3CBE2A21}"/>
          </ac:graphicFrameMkLst>
        </pc:graphicFrameChg>
        <pc:graphicFrameChg chg="mod">
          <ac:chgData name="Laura Wilson" userId="f09feafc-2bf4-43d3-95bb-2fc22e202ead" providerId="ADAL" clId="{A7B83B49-9DC5-43AE-970C-127760D1A5FF}" dt="2019-09-27T11:47:36.805" v="1285" actId="12788"/>
          <ac:graphicFrameMkLst>
            <pc:docMk/>
            <pc:sldMk cId="833624562" sldId="419"/>
            <ac:graphicFrameMk id="13" creationId="{6AE6E91F-08A5-4ABA-B694-B022BCA47656}"/>
          </ac:graphicFrameMkLst>
        </pc:graphicFrameChg>
      </pc:sldChg>
      <pc:sldChg chg="addSp delSp modSp add">
        <pc:chgData name="Laura Wilson" userId="f09feafc-2bf4-43d3-95bb-2fc22e202ead" providerId="ADAL" clId="{A7B83B49-9DC5-43AE-970C-127760D1A5FF}" dt="2019-09-27T15:04:22.052" v="2877" actId="478"/>
        <pc:sldMkLst>
          <pc:docMk/>
          <pc:sldMk cId="749297782" sldId="420"/>
        </pc:sldMkLst>
        <pc:spChg chg="del mod">
          <ac:chgData name="Laura Wilson" userId="f09feafc-2bf4-43d3-95bb-2fc22e202ead" providerId="ADAL" clId="{A7B83B49-9DC5-43AE-970C-127760D1A5FF}" dt="2019-09-27T15:04:22.052" v="2877" actId="478"/>
          <ac:spMkLst>
            <pc:docMk/>
            <pc:sldMk cId="749297782" sldId="420"/>
            <ac:spMk id="2" creationId="{587340F2-3E99-4E4F-8122-EB39526B6EE0}"/>
          </ac:spMkLst>
        </pc:spChg>
        <pc:spChg chg="mod">
          <ac:chgData name="Laura Wilson" userId="f09feafc-2bf4-43d3-95bb-2fc22e202ead" providerId="ADAL" clId="{A7B83B49-9DC5-43AE-970C-127760D1A5FF}" dt="2019-09-27T12:35:50.619" v="1628" actId="6549"/>
          <ac:spMkLst>
            <pc:docMk/>
            <pc:sldMk cId="749297782" sldId="420"/>
            <ac:spMk id="19" creationId="{5252A847-DE45-4FA3-A1F8-EEBEB845FF8E}"/>
          </ac:spMkLst>
        </pc:spChg>
        <pc:graphicFrameChg chg="del mod">
          <ac:chgData name="Laura Wilson" userId="f09feafc-2bf4-43d3-95bb-2fc22e202ead" providerId="ADAL" clId="{A7B83B49-9DC5-43AE-970C-127760D1A5FF}" dt="2019-09-27T15:04:22.052" v="2877" actId="478"/>
          <ac:graphicFrameMkLst>
            <pc:docMk/>
            <pc:sldMk cId="749297782" sldId="420"/>
            <ac:graphicFrameMk id="9" creationId="{EC04BD19-EFF0-414F-908C-AE5E3CBE2A21}"/>
          </ac:graphicFrameMkLst>
        </pc:graphicFrameChg>
        <pc:graphicFrameChg chg="add del mod modGraphic">
          <ac:chgData name="Laura Wilson" userId="f09feafc-2bf4-43d3-95bb-2fc22e202ead" providerId="ADAL" clId="{A7B83B49-9DC5-43AE-970C-127760D1A5FF}" dt="2019-09-27T12:36:02.527" v="1629" actId="478"/>
          <ac:graphicFrameMkLst>
            <pc:docMk/>
            <pc:sldMk cId="749297782" sldId="420"/>
            <ac:graphicFrameMk id="10" creationId="{E82B7F49-FFC7-4AF0-8442-581FB92C687B}"/>
          </ac:graphicFrameMkLst>
        </pc:graphicFrameChg>
        <pc:graphicFrameChg chg="del mod">
          <ac:chgData name="Laura Wilson" userId="f09feafc-2bf4-43d3-95bb-2fc22e202ead" providerId="ADAL" clId="{A7B83B49-9DC5-43AE-970C-127760D1A5FF}" dt="2019-09-27T15:04:22.052" v="2877" actId="478"/>
          <ac:graphicFrameMkLst>
            <pc:docMk/>
            <pc:sldMk cId="749297782" sldId="420"/>
            <ac:graphicFrameMk id="13" creationId="{6AE6E91F-08A5-4ABA-B694-B022BCA47656}"/>
          </ac:graphicFrameMkLst>
        </pc:graphicFrameChg>
        <pc:graphicFrameChg chg="add">
          <ac:chgData name="Laura Wilson" userId="f09feafc-2bf4-43d3-95bb-2fc22e202ead" providerId="ADAL" clId="{A7B83B49-9DC5-43AE-970C-127760D1A5FF}" dt="2019-09-27T12:36:03.259" v="1630"/>
          <ac:graphicFrameMkLst>
            <pc:docMk/>
            <pc:sldMk cId="749297782" sldId="420"/>
            <ac:graphicFrameMk id="14" creationId="{87453A5D-9EC7-475F-8738-DAC7C6AD3400}"/>
          </ac:graphicFrameMkLst>
        </pc:graphicFrameChg>
        <pc:picChg chg="add del mod modCrop">
          <ac:chgData name="Laura Wilson" userId="f09feafc-2bf4-43d3-95bb-2fc22e202ead" providerId="ADAL" clId="{A7B83B49-9DC5-43AE-970C-127760D1A5FF}" dt="2019-09-27T12:35:48.136" v="1626" actId="478"/>
          <ac:picMkLst>
            <pc:docMk/>
            <pc:sldMk cId="749297782" sldId="420"/>
            <ac:picMk id="4" creationId="{B82E663F-3CD3-4672-B290-7AD7F9C47A90}"/>
          </ac:picMkLst>
        </pc:picChg>
        <pc:picChg chg="add">
          <ac:chgData name="Laura Wilson" userId="f09feafc-2bf4-43d3-95bb-2fc22e202ead" providerId="ADAL" clId="{A7B83B49-9DC5-43AE-970C-127760D1A5FF}" dt="2019-09-27T12:35:48.700" v="1627"/>
          <ac:picMkLst>
            <pc:docMk/>
            <pc:sldMk cId="749297782" sldId="420"/>
            <ac:picMk id="12" creationId="{96DF9B99-0789-4232-8F95-DA551CB237C9}"/>
          </ac:picMkLst>
        </pc:picChg>
      </pc:sldChg>
      <pc:sldChg chg="addSp delSp modSp add">
        <pc:chgData name="Laura Wilson" userId="f09feafc-2bf4-43d3-95bb-2fc22e202ead" providerId="ADAL" clId="{A7B83B49-9DC5-43AE-970C-127760D1A5FF}" dt="2019-09-27T15:04:29.374" v="2878" actId="478"/>
        <pc:sldMkLst>
          <pc:docMk/>
          <pc:sldMk cId="3771372555" sldId="421"/>
        </pc:sldMkLst>
        <pc:spChg chg="del">
          <ac:chgData name="Laura Wilson" userId="f09feafc-2bf4-43d3-95bb-2fc22e202ead" providerId="ADAL" clId="{A7B83B49-9DC5-43AE-970C-127760D1A5FF}" dt="2019-09-27T15:04:29.374" v="2878" actId="478"/>
          <ac:spMkLst>
            <pc:docMk/>
            <pc:sldMk cId="3771372555" sldId="421"/>
            <ac:spMk id="2" creationId="{587340F2-3E99-4E4F-8122-EB39526B6EE0}"/>
          </ac:spMkLst>
        </pc:spChg>
        <pc:spChg chg="mod">
          <ac:chgData name="Laura Wilson" userId="f09feafc-2bf4-43d3-95bb-2fc22e202ead" providerId="ADAL" clId="{A7B83B49-9DC5-43AE-970C-127760D1A5FF}" dt="2019-09-27T12:35:32.858" v="1625" actId="20577"/>
          <ac:spMkLst>
            <pc:docMk/>
            <pc:sldMk cId="3771372555" sldId="421"/>
            <ac:spMk id="19" creationId="{5252A847-DE45-4FA3-A1F8-EEBEB845FF8E}"/>
          </ac:spMkLst>
        </pc:spChg>
        <pc:graphicFrameChg chg="mod modGraphic">
          <ac:chgData name="Laura Wilson" userId="f09feafc-2bf4-43d3-95bb-2fc22e202ead" providerId="ADAL" clId="{A7B83B49-9DC5-43AE-970C-127760D1A5FF}" dt="2019-09-27T12:35:15.431" v="1593" actId="1036"/>
          <ac:graphicFrameMkLst>
            <pc:docMk/>
            <pc:sldMk cId="3771372555" sldId="421"/>
            <ac:graphicFrameMk id="9" creationId="{EC04BD19-EFF0-414F-908C-AE5E3CBE2A21}"/>
          </ac:graphicFrameMkLst>
        </pc:graphicFrameChg>
        <pc:graphicFrameChg chg="mod modGraphic">
          <ac:chgData name="Laura Wilson" userId="f09feafc-2bf4-43d3-95bb-2fc22e202ead" providerId="ADAL" clId="{A7B83B49-9DC5-43AE-970C-127760D1A5FF}" dt="2019-09-27T12:28:39.180" v="1394" actId="1036"/>
          <ac:graphicFrameMkLst>
            <pc:docMk/>
            <pc:sldMk cId="3771372555" sldId="421"/>
            <ac:graphicFrameMk id="10" creationId="{E82B7F49-FFC7-4AF0-8442-581FB92C687B}"/>
          </ac:graphicFrameMkLst>
        </pc:graphicFrameChg>
        <pc:graphicFrameChg chg="add mod modGraphic">
          <ac:chgData name="Laura Wilson" userId="f09feafc-2bf4-43d3-95bb-2fc22e202ead" providerId="ADAL" clId="{A7B83B49-9DC5-43AE-970C-127760D1A5FF}" dt="2019-09-27T12:35:15.431" v="1593" actId="1036"/>
          <ac:graphicFrameMkLst>
            <pc:docMk/>
            <pc:sldMk cId="3771372555" sldId="421"/>
            <ac:graphicFrameMk id="11" creationId="{F8873721-8F05-45F1-8472-E83429B75DB6}"/>
          </ac:graphicFrameMkLst>
        </pc:graphicFrameChg>
        <pc:graphicFrameChg chg="del">
          <ac:chgData name="Laura Wilson" userId="f09feafc-2bf4-43d3-95bb-2fc22e202ead" providerId="ADAL" clId="{A7B83B49-9DC5-43AE-970C-127760D1A5FF}" dt="2019-09-27T15:04:29.374" v="2878" actId="478"/>
          <ac:graphicFrameMkLst>
            <pc:docMk/>
            <pc:sldMk cId="3771372555" sldId="421"/>
            <ac:graphicFrameMk id="13" creationId="{6AE6E91F-08A5-4ABA-B694-B022BCA47656}"/>
          </ac:graphicFrameMkLst>
        </pc:graphicFrameChg>
        <pc:picChg chg="mod">
          <ac:chgData name="Laura Wilson" userId="f09feafc-2bf4-43d3-95bb-2fc22e202ead" providerId="ADAL" clId="{A7B83B49-9DC5-43AE-970C-127760D1A5FF}" dt="2019-09-27T12:35:07.840" v="1575" actId="1036"/>
          <ac:picMkLst>
            <pc:docMk/>
            <pc:sldMk cId="3771372555" sldId="421"/>
            <ac:picMk id="4" creationId="{B82E663F-3CD3-4672-B290-7AD7F9C47A90}"/>
          </ac:picMkLst>
        </pc:picChg>
      </pc:sldChg>
      <pc:sldChg chg="addSp delSp modSp add ord">
        <pc:chgData name="Laura Wilson" userId="f09feafc-2bf4-43d3-95bb-2fc22e202ead" providerId="ADAL" clId="{A7B83B49-9DC5-43AE-970C-127760D1A5FF}" dt="2019-09-27T12:51:20.968" v="2238" actId="2710"/>
        <pc:sldMkLst>
          <pc:docMk/>
          <pc:sldMk cId="3563964519" sldId="422"/>
        </pc:sldMkLst>
        <pc:spChg chg="del">
          <ac:chgData name="Laura Wilson" userId="f09feafc-2bf4-43d3-95bb-2fc22e202ead" providerId="ADAL" clId="{A7B83B49-9DC5-43AE-970C-127760D1A5FF}" dt="2019-09-27T12:36:37.413" v="1634" actId="478"/>
          <ac:spMkLst>
            <pc:docMk/>
            <pc:sldMk cId="3563964519" sldId="422"/>
            <ac:spMk id="2" creationId="{587340F2-3E99-4E4F-8122-EB39526B6EE0}"/>
          </ac:spMkLst>
        </pc:spChg>
        <pc:spChg chg="mod">
          <ac:chgData name="Laura Wilson" userId="f09feafc-2bf4-43d3-95bb-2fc22e202ead" providerId="ADAL" clId="{A7B83B49-9DC5-43AE-970C-127760D1A5FF}" dt="2019-09-27T12:51:20.968" v="2238" actId="2710"/>
          <ac:spMkLst>
            <pc:docMk/>
            <pc:sldMk cId="3563964519" sldId="422"/>
            <ac:spMk id="19" creationId="{5252A847-DE45-4FA3-A1F8-EEBEB845FF8E}"/>
          </ac:spMkLst>
        </pc:spChg>
        <pc:graphicFrameChg chg="add mod modGraphic">
          <ac:chgData name="Laura Wilson" userId="f09feafc-2bf4-43d3-95bb-2fc22e202ead" providerId="ADAL" clId="{A7B83B49-9DC5-43AE-970C-127760D1A5FF}" dt="2019-09-27T12:44:00.346" v="1834" actId="408"/>
          <ac:graphicFrameMkLst>
            <pc:docMk/>
            <pc:sldMk cId="3563964519" sldId="422"/>
            <ac:graphicFrameMk id="3" creationId="{9D59A098-B100-47A8-A0AD-5BA3AB04FFAC}"/>
          </ac:graphicFrameMkLst>
        </pc:graphicFrameChg>
        <pc:graphicFrameChg chg="del">
          <ac:chgData name="Laura Wilson" userId="f09feafc-2bf4-43d3-95bb-2fc22e202ead" providerId="ADAL" clId="{A7B83B49-9DC5-43AE-970C-127760D1A5FF}" dt="2019-09-27T12:36:57.668" v="1637" actId="478"/>
          <ac:graphicFrameMkLst>
            <pc:docMk/>
            <pc:sldMk cId="3563964519" sldId="422"/>
            <ac:graphicFrameMk id="9" creationId="{EC04BD19-EFF0-414F-908C-AE5E3CBE2A21}"/>
          </ac:graphicFrameMkLst>
        </pc:graphicFrameChg>
        <pc:graphicFrameChg chg="del">
          <ac:chgData name="Laura Wilson" userId="f09feafc-2bf4-43d3-95bb-2fc22e202ead" providerId="ADAL" clId="{A7B83B49-9DC5-43AE-970C-127760D1A5FF}" dt="2019-09-27T12:36:57.668" v="1637" actId="478"/>
          <ac:graphicFrameMkLst>
            <pc:docMk/>
            <pc:sldMk cId="3563964519" sldId="422"/>
            <ac:graphicFrameMk id="10" creationId="{E82B7F49-FFC7-4AF0-8442-581FB92C687B}"/>
          </ac:graphicFrameMkLst>
        </pc:graphicFrameChg>
        <pc:graphicFrameChg chg="del">
          <ac:chgData name="Laura Wilson" userId="f09feafc-2bf4-43d3-95bb-2fc22e202ead" providerId="ADAL" clId="{A7B83B49-9DC5-43AE-970C-127760D1A5FF}" dt="2019-09-27T12:36:57.668" v="1637" actId="478"/>
          <ac:graphicFrameMkLst>
            <pc:docMk/>
            <pc:sldMk cId="3563964519" sldId="422"/>
            <ac:graphicFrameMk id="11" creationId="{F8873721-8F05-45F1-8472-E83429B75DB6}"/>
          </ac:graphicFrameMkLst>
        </pc:graphicFrameChg>
        <pc:graphicFrameChg chg="add mod modGraphic">
          <ac:chgData name="Laura Wilson" userId="f09feafc-2bf4-43d3-95bb-2fc22e202ead" providerId="ADAL" clId="{A7B83B49-9DC5-43AE-970C-127760D1A5FF}" dt="2019-09-27T12:44:38.853" v="1840" actId="20577"/>
          <ac:graphicFrameMkLst>
            <pc:docMk/>
            <pc:sldMk cId="3563964519" sldId="422"/>
            <ac:graphicFrameMk id="12" creationId="{7723A5C4-DA7A-4433-9188-13E3391A2B42}"/>
          </ac:graphicFrameMkLst>
        </pc:graphicFrameChg>
        <pc:graphicFrameChg chg="del">
          <ac:chgData name="Laura Wilson" userId="f09feafc-2bf4-43d3-95bb-2fc22e202ead" providerId="ADAL" clId="{A7B83B49-9DC5-43AE-970C-127760D1A5FF}" dt="2019-09-27T12:36:37.413" v="1634" actId="478"/>
          <ac:graphicFrameMkLst>
            <pc:docMk/>
            <pc:sldMk cId="3563964519" sldId="422"/>
            <ac:graphicFrameMk id="13" creationId="{6AE6E91F-08A5-4ABA-B694-B022BCA47656}"/>
          </ac:graphicFrameMkLst>
        </pc:graphicFrameChg>
        <pc:graphicFrameChg chg="add mod">
          <ac:chgData name="Laura Wilson" userId="f09feafc-2bf4-43d3-95bb-2fc22e202ead" providerId="ADAL" clId="{A7B83B49-9DC5-43AE-970C-127760D1A5FF}" dt="2019-09-27T12:44:00.346" v="1834" actId="408"/>
          <ac:graphicFrameMkLst>
            <pc:docMk/>
            <pc:sldMk cId="3563964519" sldId="422"/>
            <ac:graphicFrameMk id="15" creationId="{82CA80C6-39DD-470C-8619-1C7CB84EE13F}"/>
          </ac:graphicFrameMkLst>
        </pc:graphicFrameChg>
        <pc:graphicFrameChg chg="add mod">
          <ac:chgData name="Laura Wilson" userId="f09feafc-2bf4-43d3-95bb-2fc22e202ead" providerId="ADAL" clId="{A7B83B49-9DC5-43AE-970C-127760D1A5FF}" dt="2019-09-27T12:44:00.346" v="1834" actId="408"/>
          <ac:graphicFrameMkLst>
            <pc:docMk/>
            <pc:sldMk cId="3563964519" sldId="422"/>
            <ac:graphicFrameMk id="16" creationId="{CCE6EE3A-6C4E-4769-AA38-354E30B612F7}"/>
          </ac:graphicFrameMkLst>
        </pc:graphicFrameChg>
        <pc:graphicFrameChg chg="add mod">
          <ac:chgData name="Laura Wilson" userId="f09feafc-2bf4-43d3-95bb-2fc22e202ead" providerId="ADAL" clId="{A7B83B49-9DC5-43AE-970C-127760D1A5FF}" dt="2019-09-27T12:44:00.346" v="1834" actId="408"/>
          <ac:graphicFrameMkLst>
            <pc:docMk/>
            <pc:sldMk cId="3563964519" sldId="422"/>
            <ac:graphicFrameMk id="17" creationId="{778CA09E-4233-4056-884D-E385F2E5179D}"/>
          </ac:graphicFrameMkLst>
        </pc:graphicFrameChg>
        <pc:graphicFrameChg chg="add del mod">
          <ac:chgData name="Laura Wilson" userId="f09feafc-2bf4-43d3-95bb-2fc22e202ead" providerId="ADAL" clId="{A7B83B49-9DC5-43AE-970C-127760D1A5FF}" dt="2019-09-27T12:46:24.471" v="1883" actId="478"/>
          <ac:graphicFrameMkLst>
            <pc:docMk/>
            <pc:sldMk cId="3563964519" sldId="422"/>
            <ac:graphicFrameMk id="20" creationId="{C739275D-ACC0-483F-B87A-D2682BF92B41}"/>
          </ac:graphicFrameMkLst>
        </pc:graphicFrameChg>
        <pc:graphicFrameChg chg="add mod">
          <ac:chgData name="Laura Wilson" userId="f09feafc-2bf4-43d3-95bb-2fc22e202ead" providerId="ADAL" clId="{A7B83B49-9DC5-43AE-970C-127760D1A5FF}" dt="2019-09-27T12:44:05.672" v="1835" actId="571"/>
          <ac:graphicFrameMkLst>
            <pc:docMk/>
            <pc:sldMk cId="3563964519" sldId="422"/>
            <ac:graphicFrameMk id="21" creationId="{4E87CEF7-31EE-4C10-87AB-1C9FF82F342D}"/>
          </ac:graphicFrameMkLst>
        </pc:graphicFrameChg>
        <pc:graphicFrameChg chg="add mod">
          <ac:chgData name="Laura Wilson" userId="f09feafc-2bf4-43d3-95bb-2fc22e202ead" providerId="ADAL" clId="{A7B83B49-9DC5-43AE-970C-127760D1A5FF}" dt="2019-09-27T12:44:05.672" v="1835" actId="571"/>
          <ac:graphicFrameMkLst>
            <pc:docMk/>
            <pc:sldMk cId="3563964519" sldId="422"/>
            <ac:graphicFrameMk id="22" creationId="{26FFDC55-40C8-4D74-8378-7BB44D7D88AC}"/>
          </ac:graphicFrameMkLst>
        </pc:graphicFrameChg>
        <pc:graphicFrameChg chg="add mod">
          <ac:chgData name="Laura Wilson" userId="f09feafc-2bf4-43d3-95bb-2fc22e202ead" providerId="ADAL" clId="{A7B83B49-9DC5-43AE-970C-127760D1A5FF}" dt="2019-09-27T12:44:05.672" v="1835" actId="571"/>
          <ac:graphicFrameMkLst>
            <pc:docMk/>
            <pc:sldMk cId="3563964519" sldId="422"/>
            <ac:graphicFrameMk id="23" creationId="{4D235FEC-A0B2-428F-9692-567CB0838F71}"/>
          </ac:graphicFrameMkLst>
        </pc:graphicFrameChg>
        <pc:graphicFrameChg chg="add mod">
          <ac:chgData name="Laura Wilson" userId="f09feafc-2bf4-43d3-95bb-2fc22e202ead" providerId="ADAL" clId="{A7B83B49-9DC5-43AE-970C-127760D1A5FF}" dt="2019-09-27T12:44:05.672" v="1835" actId="571"/>
          <ac:graphicFrameMkLst>
            <pc:docMk/>
            <pc:sldMk cId="3563964519" sldId="422"/>
            <ac:graphicFrameMk id="24" creationId="{2E5D886A-0D5D-4E8E-9F14-F5523EF02B4E}"/>
          </ac:graphicFrameMkLst>
        </pc:graphicFrameChg>
        <pc:graphicFrameChg chg="add del mod">
          <ac:chgData name="Laura Wilson" userId="f09feafc-2bf4-43d3-95bb-2fc22e202ead" providerId="ADAL" clId="{A7B83B49-9DC5-43AE-970C-127760D1A5FF}" dt="2019-09-27T12:46:24.471" v="1883" actId="478"/>
          <ac:graphicFrameMkLst>
            <pc:docMk/>
            <pc:sldMk cId="3563964519" sldId="422"/>
            <ac:graphicFrameMk id="25" creationId="{1019684F-714E-43C7-811D-674E073FD340}"/>
          </ac:graphicFrameMkLst>
        </pc:graphicFrameChg>
        <pc:graphicFrameChg chg="add mod modGraphic">
          <ac:chgData name="Laura Wilson" userId="f09feafc-2bf4-43d3-95bb-2fc22e202ead" providerId="ADAL" clId="{A7B83B49-9DC5-43AE-970C-127760D1A5FF}" dt="2019-09-27T12:44:49.523" v="1841" actId="207"/>
          <ac:graphicFrameMkLst>
            <pc:docMk/>
            <pc:sldMk cId="3563964519" sldId="422"/>
            <ac:graphicFrameMk id="26" creationId="{C3DEBCA6-A2B6-4552-98BC-B91D4991779E}"/>
          </ac:graphicFrameMkLst>
        </pc:graphicFrameChg>
        <pc:graphicFrameChg chg="add mod modGraphic">
          <ac:chgData name="Laura Wilson" userId="f09feafc-2bf4-43d3-95bb-2fc22e202ead" providerId="ADAL" clId="{A7B83B49-9DC5-43AE-970C-127760D1A5FF}" dt="2019-09-27T12:44:52.333" v="1842" actId="207"/>
          <ac:graphicFrameMkLst>
            <pc:docMk/>
            <pc:sldMk cId="3563964519" sldId="422"/>
            <ac:graphicFrameMk id="27" creationId="{E860CAF0-B0B7-4744-B4D9-202D04907224}"/>
          </ac:graphicFrameMkLst>
        </pc:graphicFrameChg>
        <pc:graphicFrameChg chg="add mod modGraphic">
          <ac:chgData name="Laura Wilson" userId="f09feafc-2bf4-43d3-95bb-2fc22e202ead" providerId="ADAL" clId="{A7B83B49-9DC5-43AE-970C-127760D1A5FF}" dt="2019-09-27T12:44:54.965" v="1843" actId="207"/>
          <ac:graphicFrameMkLst>
            <pc:docMk/>
            <pc:sldMk cId="3563964519" sldId="422"/>
            <ac:graphicFrameMk id="28" creationId="{3167AA1B-D0DB-45E4-BD8B-B6A3288A490C}"/>
          </ac:graphicFrameMkLst>
        </pc:graphicFrameChg>
        <pc:graphicFrameChg chg="add mod modGraphic">
          <ac:chgData name="Laura Wilson" userId="f09feafc-2bf4-43d3-95bb-2fc22e202ead" providerId="ADAL" clId="{A7B83B49-9DC5-43AE-970C-127760D1A5FF}" dt="2019-09-27T12:44:57.507" v="1844" actId="207"/>
          <ac:graphicFrameMkLst>
            <pc:docMk/>
            <pc:sldMk cId="3563964519" sldId="422"/>
            <ac:graphicFrameMk id="29" creationId="{49D002A8-A328-4074-9988-B188BF8EBD74}"/>
          </ac:graphicFrameMkLst>
        </pc:graphicFrameChg>
        <pc:graphicFrameChg chg="add del mod modGraphic">
          <ac:chgData name="Laura Wilson" userId="f09feafc-2bf4-43d3-95bb-2fc22e202ead" providerId="ADAL" clId="{A7B83B49-9DC5-43AE-970C-127760D1A5FF}" dt="2019-09-27T12:46:24.471" v="1883" actId="478"/>
          <ac:graphicFrameMkLst>
            <pc:docMk/>
            <pc:sldMk cId="3563964519" sldId="422"/>
            <ac:graphicFrameMk id="30" creationId="{0AF8E162-4393-4B68-BDF8-10F47FF861FF}"/>
          </ac:graphicFrameMkLst>
        </pc:graphicFrameChg>
        <pc:picChg chg="del">
          <ac:chgData name="Laura Wilson" userId="f09feafc-2bf4-43d3-95bb-2fc22e202ead" providerId="ADAL" clId="{A7B83B49-9DC5-43AE-970C-127760D1A5FF}" dt="2019-09-27T12:36:57.668" v="1637" actId="478"/>
          <ac:picMkLst>
            <pc:docMk/>
            <pc:sldMk cId="3563964519" sldId="422"/>
            <ac:picMk id="4" creationId="{B82E663F-3CD3-4672-B290-7AD7F9C47A90}"/>
          </ac:picMkLst>
        </pc:picChg>
        <pc:picChg chg="mod">
          <ac:chgData name="Laura Wilson" userId="f09feafc-2bf4-43d3-95bb-2fc22e202ead" providerId="ADAL" clId="{A7B83B49-9DC5-43AE-970C-127760D1A5FF}" dt="2019-09-27T12:43:54.967" v="1833" actId="1076"/>
          <ac:picMkLst>
            <pc:docMk/>
            <pc:sldMk cId="3563964519" sldId="422"/>
            <ac:picMk id="8" creationId="{D9426B6B-94AA-4D9B-BC63-8F0BC9ED5115}"/>
          </ac:picMkLst>
        </pc:picChg>
      </pc:sldChg>
      <pc:sldChg chg="delSp modSp add">
        <pc:chgData name="Laura Wilson" userId="f09feafc-2bf4-43d3-95bb-2fc22e202ead" providerId="ADAL" clId="{A7B83B49-9DC5-43AE-970C-127760D1A5FF}" dt="2019-09-27T12:46:11.541" v="1879" actId="20577"/>
        <pc:sldMkLst>
          <pc:docMk/>
          <pc:sldMk cId="2995251310" sldId="423"/>
        </pc:sldMkLst>
        <pc:spChg chg="mod">
          <ac:chgData name="Laura Wilson" userId="f09feafc-2bf4-43d3-95bb-2fc22e202ead" providerId="ADAL" clId="{A7B83B49-9DC5-43AE-970C-127760D1A5FF}" dt="2019-09-27T12:46:11.541" v="1879" actId="20577"/>
          <ac:spMkLst>
            <pc:docMk/>
            <pc:sldMk cId="2995251310" sldId="423"/>
            <ac:spMk id="19" creationId="{5252A847-DE45-4FA3-A1F8-EEBEB845FF8E}"/>
          </ac:spMkLst>
        </pc:spChg>
        <pc:graphicFrameChg chg="del">
          <ac:chgData name="Laura Wilson" userId="f09feafc-2bf4-43d3-95bb-2fc22e202ead" providerId="ADAL" clId="{A7B83B49-9DC5-43AE-970C-127760D1A5FF}" dt="2019-09-27T12:45:14.740" v="1847" actId="478"/>
          <ac:graphicFrameMkLst>
            <pc:docMk/>
            <pc:sldMk cId="2995251310" sldId="423"/>
            <ac:graphicFrameMk id="20" creationId="{C739275D-ACC0-483F-B87A-D2682BF92B41}"/>
          </ac:graphicFrameMkLst>
        </pc:graphicFrameChg>
        <pc:graphicFrameChg chg="del">
          <ac:chgData name="Laura Wilson" userId="f09feafc-2bf4-43d3-95bb-2fc22e202ead" providerId="ADAL" clId="{A7B83B49-9DC5-43AE-970C-127760D1A5FF}" dt="2019-09-27T12:45:14.740" v="1847" actId="478"/>
          <ac:graphicFrameMkLst>
            <pc:docMk/>
            <pc:sldMk cId="2995251310" sldId="423"/>
            <ac:graphicFrameMk id="25" creationId="{1019684F-714E-43C7-811D-674E073FD340}"/>
          </ac:graphicFrameMkLst>
        </pc:graphicFrameChg>
        <pc:graphicFrameChg chg="del">
          <ac:chgData name="Laura Wilson" userId="f09feafc-2bf4-43d3-95bb-2fc22e202ead" providerId="ADAL" clId="{A7B83B49-9DC5-43AE-970C-127760D1A5FF}" dt="2019-09-27T12:45:14.740" v="1847" actId="478"/>
          <ac:graphicFrameMkLst>
            <pc:docMk/>
            <pc:sldMk cId="2995251310" sldId="423"/>
            <ac:graphicFrameMk id="30" creationId="{0AF8E162-4393-4B68-BDF8-10F47FF861FF}"/>
          </ac:graphicFrameMkLst>
        </pc:graphicFrameChg>
      </pc:sldChg>
      <pc:sldChg chg="addSp modSp add">
        <pc:chgData name="Laura Wilson" userId="f09feafc-2bf4-43d3-95bb-2fc22e202ead" providerId="ADAL" clId="{A7B83B49-9DC5-43AE-970C-127760D1A5FF}" dt="2019-09-27T12:51:48.118" v="2242" actId="1037"/>
        <pc:sldMkLst>
          <pc:docMk/>
          <pc:sldMk cId="3628225061" sldId="424"/>
        </pc:sldMkLst>
        <pc:spChg chg="mod">
          <ac:chgData name="Laura Wilson" userId="f09feafc-2bf4-43d3-95bb-2fc22e202ead" providerId="ADAL" clId="{A7B83B49-9DC5-43AE-970C-127760D1A5FF}" dt="2019-09-27T12:50:27.203" v="2237" actId="20577"/>
          <ac:spMkLst>
            <pc:docMk/>
            <pc:sldMk cId="3628225061" sldId="424"/>
            <ac:spMk id="19" creationId="{5252A847-DE45-4FA3-A1F8-EEBEB845FF8E}"/>
          </ac:spMkLst>
        </pc:spChg>
        <pc:graphicFrameChg chg="add mod modGraphic">
          <ac:chgData name="Laura Wilson" userId="f09feafc-2bf4-43d3-95bb-2fc22e202ead" providerId="ADAL" clId="{A7B83B49-9DC5-43AE-970C-127760D1A5FF}" dt="2019-09-27T12:49:59.058" v="2166" actId="1038"/>
          <ac:graphicFrameMkLst>
            <pc:docMk/>
            <pc:sldMk cId="3628225061" sldId="424"/>
            <ac:graphicFrameMk id="2" creationId="{6576314E-B068-485C-A6E9-77E597B1272E}"/>
          </ac:graphicFrameMkLst>
        </pc:graphicFrameChg>
        <pc:graphicFrameChg chg="modGraphic">
          <ac:chgData name="Laura Wilson" userId="f09feafc-2bf4-43d3-95bb-2fc22e202ead" providerId="ADAL" clId="{A7B83B49-9DC5-43AE-970C-127760D1A5FF}" dt="2019-09-27T12:49:20.753" v="2075" actId="207"/>
          <ac:graphicFrameMkLst>
            <pc:docMk/>
            <pc:sldMk cId="3628225061" sldId="424"/>
            <ac:graphicFrameMk id="20" creationId="{C739275D-ACC0-483F-B87A-D2682BF92B41}"/>
          </ac:graphicFrameMkLst>
        </pc:graphicFrameChg>
        <pc:graphicFrameChg chg="modGraphic">
          <ac:chgData name="Laura Wilson" userId="f09feafc-2bf4-43d3-95bb-2fc22e202ead" providerId="ADAL" clId="{A7B83B49-9DC5-43AE-970C-127760D1A5FF}" dt="2019-09-27T12:49:24.042" v="2076" actId="207"/>
          <ac:graphicFrameMkLst>
            <pc:docMk/>
            <pc:sldMk cId="3628225061" sldId="424"/>
            <ac:graphicFrameMk id="25" creationId="{1019684F-714E-43C7-811D-674E073FD340}"/>
          </ac:graphicFrameMkLst>
        </pc:graphicFrameChg>
        <pc:graphicFrameChg chg="modGraphic">
          <ac:chgData name="Laura Wilson" userId="f09feafc-2bf4-43d3-95bb-2fc22e202ead" providerId="ADAL" clId="{A7B83B49-9DC5-43AE-970C-127760D1A5FF}" dt="2019-09-27T12:49:30.498" v="2078" actId="207"/>
          <ac:graphicFrameMkLst>
            <pc:docMk/>
            <pc:sldMk cId="3628225061" sldId="424"/>
            <ac:graphicFrameMk id="30" creationId="{0AF8E162-4393-4B68-BDF8-10F47FF861FF}"/>
          </ac:graphicFrameMkLst>
        </pc:graphicFrameChg>
        <pc:graphicFrameChg chg="add mod">
          <ac:chgData name="Laura Wilson" userId="f09feafc-2bf4-43d3-95bb-2fc22e202ead" providerId="ADAL" clId="{A7B83B49-9DC5-43AE-970C-127760D1A5FF}" dt="2019-09-27T12:51:48.118" v="2242" actId="1037"/>
          <ac:graphicFrameMkLst>
            <pc:docMk/>
            <pc:sldMk cId="3628225061" sldId="424"/>
            <ac:graphicFrameMk id="31" creationId="{D0E77F9A-6D54-4071-8A4E-99BE3EAD83C4}"/>
          </ac:graphicFrameMkLst>
        </pc:graphicFrameChg>
      </pc:sldChg>
      <pc:sldChg chg="addSp modSp add">
        <pc:chgData name="Laura Wilson" userId="f09feafc-2bf4-43d3-95bb-2fc22e202ead" providerId="ADAL" clId="{A7B83B49-9DC5-43AE-970C-127760D1A5FF}" dt="2019-09-27T15:05:11.752" v="2900" actId="554"/>
        <pc:sldMkLst>
          <pc:docMk/>
          <pc:sldMk cId="653267002" sldId="425"/>
        </pc:sldMkLst>
        <pc:spChg chg="mod">
          <ac:chgData name="Laura Wilson" userId="f09feafc-2bf4-43d3-95bb-2fc22e202ead" providerId="ADAL" clId="{A7B83B49-9DC5-43AE-970C-127760D1A5FF}" dt="2019-09-27T15:04:50.121" v="2879" actId="2710"/>
          <ac:spMkLst>
            <pc:docMk/>
            <pc:sldMk cId="653267002" sldId="425"/>
            <ac:spMk id="19" creationId="{5252A847-DE45-4FA3-A1F8-EEBEB845FF8E}"/>
          </ac:spMkLst>
        </pc:spChg>
        <pc:graphicFrameChg chg="modGraphic">
          <ac:chgData name="Laura Wilson" userId="f09feafc-2bf4-43d3-95bb-2fc22e202ead" providerId="ADAL" clId="{A7B83B49-9DC5-43AE-970C-127760D1A5FF}" dt="2019-09-27T13:07:34.188" v="2758" actId="20577"/>
          <ac:graphicFrameMkLst>
            <pc:docMk/>
            <pc:sldMk cId="653267002" sldId="425"/>
            <ac:graphicFrameMk id="3" creationId="{2BE4B442-3F71-4BC2-AA02-501B89A79B51}"/>
          </ac:graphicFrameMkLst>
        </pc:graphicFrameChg>
        <pc:graphicFrameChg chg="add mod modGraphic">
          <ac:chgData name="Laura Wilson" userId="f09feafc-2bf4-43d3-95bb-2fc22e202ead" providerId="ADAL" clId="{A7B83B49-9DC5-43AE-970C-127760D1A5FF}" dt="2019-09-27T15:05:11.752" v="2900" actId="554"/>
          <ac:graphicFrameMkLst>
            <pc:docMk/>
            <pc:sldMk cId="653267002" sldId="425"/>
            <ac:graphicFrameMk id="9" creationId="{71B9C051-7B1F-4311-9E5B-EC05D49A182D}"/>
          </ac:graphicFrameMkLst>
        </pc:graphicFrameChg>
        <pc:graphicFrameChg chg="add mod modGraphic">
          <ac:chgData name="Laura Wilson" userId="f09feafc-2bf4-43d3-95bb-2fc22e202ead" providerId="ADAL" clId="{A7B83B49-9DC5-43AE-970C-127760D1A5FF}" dt="2019-09-27T15:05:11.752" v="2900" actId="554"/>
          <ac:graphicFrameMkLst>
            <pc:docMk/>
            <pc:sldMk cId="653267002" sldId="425"/>
            <ac:graphicFrameMk id="10" creationId="{3CF2E2F1-4EDE-4FBB-A8CB-AD3A34076D28}"/>
          </ac:graphicFrameMkLst>
        </pc:graphicFrameChg>
        <pc:graphicFrameChg chg="add mod">
          <ac:chgData name="Laura Wilson" userId="f09feafc-2bf4-43d3-95bb-2fc22e202ead" providerId="ADAL" clId="{A7B83B49-9DC5-43AE-970C-127760D1A5FF}" dt="2019-09-27T15:05:11.752" v="2900" actId="554"/>
          <ac:graphicFrameMkLst>
            <pc:docMk/>
            <pc:sldMk cId="653267002" sldId="425"/>
            <ac:graphicFrameMk id="12" creationId="{BE7AC801-1B9E-49EB-9EFC-2C998FA4926F}"/>
          </ac:graphicFrameMkLst>
        </pc:graphicFrameChg>
        <pc:graphicFrameChg chg="add mod modGraphic">
          <ac:chgData name="Laura Wilson" userId="f09feafc-2bf4-43d3-95bb-2fc22e202ead" providerId="ADAL" clId="{A7B83B49-9DC5-43AE-970C-127760D1A5FF}" dt="2019-09-27T15:04:59.166" v="2899" actId="1036"/>
          <ac:graphicFrameMkLst>
            <pc:docMk/>
            <pc:sldMk cId="653267002" sldId="425"/>
            <ac:graphicFrameMk id="13" creationId="{ECBAD1BE-101A-49DC-8910-C057C970D0F2}"/>
          </ac:graphicFrameMkLst>
        </pc:graphicFrameChg>
      </pc:sldChg>
    </pc:docChg>
  </pc:docChgLst>
  <pc:docChgLst>
    <pc:chgData name="Lindsay Grix" userId="a678036f-2d88-407c-addb-d0af3fea6eec" providerId="ADAL" clId="{AACE4F80-F1DD-4D92-A46C-BC847EF04A8C}"/>
    <pc:docChg chg="custSel addSld modSld">
      <pc:chgData name="Lindsay Grix" userId="a678036f-2d88-407c-addb-d0af3fea6eec" providerId="ADAL" clId="{AACE4F80-F1DD-4D92-A46C-BC847EF04A8C}" dt="2018-11-06T09:49:55.135" v="378"/>
      <pc:docMkLst>
        <pc:docMk/>
      </pc:docMkLst>
      <pc:sldChg chg="modSp">
        <pc:chgData name="Lindsay Grix" userId="a678036f-2d88-407c-addb-d0af3fea6eec" providerId="ADAL" clId="{AACE4F80-F1DD-4D92-A46C-BC847EF04A8C}" dt="2018-11-06T09:34:05.176" v="53" actId="6549"/>
        <pc:sldMkLst>
          <pc:docMk/>
          <pc:sldMk cId="2637481266" sldId="256"/>
        </pc:sldMkLst>
        <pc:spChg chg="mod">
          <ac:chgData name="Lindsay Grix" userId="a678036f-2d88-407c-addb-d0af3fea6eec" providerId="ADAL" clId="{AACE4F80-F1DD-4D92-A46C-BC847EF04A8C}" dt="2018-11-06T09:34:05.176" v="53" actId="6549"/>
          <ac:spMkLst>
            <pc:docMk/>
            <pc:sldMk cId="2637481266" sldId="256"/>
            <ac:spMk id="19" creationId="{5252A847-DE45-4FA3-A1F8-EEBEB845FF8E}"/>
          </ac:spMkLst>
        </pc:spChg>
      </pc:sldChg>
      <pc:sldChg chg="modSp">
        <pc:chgData name="Lindsay Grix" userId="a678036f-2d88-407c-addb-d0af3fea6eec" providerId="ADAL" clId="{AACE4F80-F1DD-4D92-A46C-BC847EF04A8C}" dt="2018-11-06T09:35:21.618" v="90" actId="20577"/>
        <pc:sldMkLst>
          <pc:docMk/>
          <pc:sldMk cId="3855900595" sldId="301"/>
        </pc:sldMkLst>
        <pc:spChg chg="mod">
          <ac:chgData name="Lindsay Grix" userId="a678036f-2d88-407c-addb-d0af3fea6eec" providerId="ADAL" clId="{AACE4F80-F1DD-4D92-A46C-BC847EF04A8C}" dt="2018-11-06T09:35:21.618" v="90" actId="20577"/>
          <ac:spMkLst>
            <pc:docMk/>
            <pc:sldMk cId="3855900595" sldId="301"/>
            <ac:spMk id="19" creationId="{5252A847-DE45-4FA3-A1F8-EEBEB845FF8E}"/>
          </ac:spMkLst>
        </pc:spChg>
      </pc:sldChg>
      <pc:sldChg chg="addSp modSp">
        <pc:chgData name="Lindsay Grix" userId="a678036f-2d88-407c-addb-d0af3fea6eec" providerId="ADAL" clId="{AACE4F80-F1DD-4D92-A46C-BC847EF04A8C}" dt="2018-11-06T09:47:35.539" v="364" actId="20577"/>
        <pc:sldMkLst>
          <pc:docMk/>
          <pc:sldMk cId="273723392" sldId="308"/>
        </pc:sldMkLst>
        <pc:spChg chg="mod">
          <ac:chgData name="Lindsay Grix" userId="a678036f-2d88-407c-addb-d0af3fea6eec" providerId="ADAL" clId="{AACE4F80-F1DD-4D92-A46C-BC847EF04A8C}" dt="2018-11-06T09:47:35.539" v="364" actId="20577"/>
          <ac:spMkLst>
            <pc:docMk/>
            <pc:sldMk cId="273723392" sldId="308"/>
            <ac:spMk id="19" creationId="{5252A847-DE45-4FA3-A1F8-EEBEB845FF8E}"/>
          </ac:spMkLst>
        </pc:spChg>
        <pc:graphicFrameChg chg="add mod modGraphic">
          <ac:chgData name="Lindsay Grix" userId="a678036f-2d88-407c-addb-d0af3fea6eec" providerId="ADAL" clId="{AACE4F80-F1DD-4D92-A46C-BC847EF04A8C}" dt="2018-11-06T09:47:00.198" v="355"/>
          <ac:graphicFrameMkLst>
            <pc:docMk/>
            <pc:sldMk cId="273723392" sldId="308"/>
            <ac:graphicFrameMk id="6" creationId="{032FC085-C011-454A-AEFF-D608C0E5B8CD}"/>
          </ac:graphicFrameMkLst>
        </pc:graphicFrameChg>
        <pc:graphicFrameChg chg="add mod modGraphic">
          <ac:chgData name="Lindsay Grix" userId="a678036f-2d88-407c-addb-d0af3fea6eec" providerId="ADAL" clId="{AACE4F80-F1DD-4D92-A46C-BC847EF04A8C}" dt="2018-11-06T09:47:08.651" v="358"/>
          <ac:graphicFrameMkLst>
            <pc:docMk/>
            <pc:sldMk cId="273723392" sldId="308"/>
            <ac:graphicFrameMk id="9" creationId="{C7C736CD-FE12-4C5A-9CCA-B9E422A36060}"/>
          </ac:graphicFrameMkLst>
        </pc:graphicFrameChg>
        <pc:graphicFrameChg chg="add mod modGraphic">
          <ac:chgData name="Lindsay Grix" userId="a678036f-2d88-407c-addb-d0af3fea6eec" providerId="ADAL" clId="{AACE4F80-F1DD-4D92-A46C-BC847EF04A8C}" dt="2018-11-06T09:47:14.256" v="361"/>
          <ac:graphicFrameMkLst>
            <pc:docMk/>
            <pc:sldMk cId="273723392" sldId="308"/>
            <ac:graphicFrameMk id="10" creationId="{DF2FD3A6-B85E-47C3-84E5-8B02A56071C7}"/>
          </ac:graphicFrameMkLst>
        </pc:graphicFrameChg>
        <pc:graphicFrameChg chg="add mod modGraphic">
          <ac:chgData name="Lindsay Grix" userId="a678036f-2d88-407c-addb-d0af3fea6eec" providerId="ADAL" clId="{AACE4F80-F1DD-4D92-A46C-BC847EF04A8C}" dt="2018-11-06T09:46:50.592" v="346"/>
          <ac:graphicFrameMkLst>
            <pc:docMk/>
            <pc:sldMk cId="273723392" sldId="308"/>
            <ac:graphicFrameMk id="11" creationId="{0C90666D-B4F3-4C8A-8EC1-3C9B33A4D6EE}"/>
          </ac:graphicFrameMkLst>
        </pc:graphicFrameChg>
        <pc:graphicFrameChg chg="add mod modGraphic">
          <ac:chgData name="Lindsay Grix" userId="a678036f-2d88-407c-addb-d0af3fea6eec" providerId="ADAL" clId="{AACE4F80-F1DD-4D92-A46C-BC847EF04A8C}" dt="2018-11-06T09:46:54.528" v="349"/>
          <ac:graphicFrameMkLst>
            <pc:docMk/>
            <pc:sldMk cId="273723392" sldId="308"/>
            <ac:graphicFrameMk id="12" creationId="{6342330A-7DB3-4C7C-8CD2-CC370407E490}"/>
          </ac:graphicFrameMkLst>
        </pc:graphicFrameChg>
        <pc:graphicFrameChg chg="add mod modGraphic">
          <ac:chgData name="Lindsay Grix" userId="a678036f-2d88-407c-addb-d0af3fea6eec" providerId="ADAL" clId="{AACE4F80-F1DD-4D92-A46C-BC847EF04A8C}" dt="2018-11-06T09:46:45.372" v="343"/>
          <ac:graphicFrameMkLst>
            <pc:docMk/>
            <pc:sldMk cId="273723392" sldId="308"/>
            <ac:graphicFrameMk id="13" creationId="{17407F39-157F-4648-AF3F-3232414672D6}"/>
          </ac:graphicFrameMkLst>
        </pc:graphicFrameChg>
      </pc:sldChg>
      <pc:sldChg chg="modSp add">
        <pc:chgData name="Lindsay Grix" userId="a678036f-2d88-407c-addb-d0af3fea6eec" providerId="ADAL" clId="{AACE4F80-F1DD-4D92-A46C-BC847EF04A8C}" dt="2018-11-06T09:49:55.135" v="378"/>
        <pc:sldMkLst>
          <pc:docMk/>
          <pc:sldMk cId="953684094" sldId="361"/>
        </pc:sldMkLst>
        <pc:graphicFrameChg chg="mod">
          <ac:chgData name="Lindsay Grix" userId="a678036f-2d88-407c-addb-d0af3fea6eec" providerId="ADAL" clId="{AACE4F80-F1DD-4D92-A46C-BC847EF04A8C}" dt="2018-11-06T09:48:37.114" v="369" actId="554"/>
          <ac:graphicFrameMkLst>
            <pc:docMk/>
            <pc:sldMk cId="953684094" sldId="361"/>
            <ac:graphicFrameMk id="6" creationId="{032FC085-C011-454A-AEFF-D608C0E5B8CD}"/>
          </ac:graphicFrameMkLst>
        </pc:graphicFrameChg>
        <pc:graphicFrameChg chg="mod">
          <ac:chgData name="Lindsay Grix" userId="a678036f-2d88-407c-addb-d0af3fea6eec" providerId="ADAL" clId="{AACE4F80-F1DD-4D92-A46C-BC847EF04A8C}" dt="2018-11-06T09:48:11.890" v="367" actId="554"/>
          <ac:graphicFrameMkLst>
            <pc:docMk/>
            <pc:sldMk cId="953684094" sldId="361"/>
            <ac:graphicFrameMk id="10" creationId="{DF2FD3A6-B85E-47C3-84E5-8B02A56071C7}"/>
          </ac:graphicFrameMkLst>
        </pc:graphicFrameChg>
        <pc:graphicFrameChg chg="mod modGraphic">
          <ac:chgData name="Lindsay Grix" userId="a678036f-2d88-407c-addb-d0af3fea6eec" providerId="ADAL" clId="{AACE4F80-F1DD-4D92-A46C-BC847EF04A8C}" dt="2018-11-06T09:49:52.885" v="377"/>
          <ac:graphicFrameMkLst>
            <pc:docMk/>
            <pc:sldMk cId="953684094" sldId="361"/>
            <ac:graphicFrameMk id="11" creationId="{0C90666D-B4F3-4C8A-8EC1-3C9B33A4D6EE}"/>
          </ac:graphicFrameMkLst>
        </pc:graphicFrameChg>
        <pc:graphicFrameChg chg="mod modGraphic">
          <ac:chgData name="Lindsay Grix" userId="a678036f-2d88-407c-addb-d0af3fea6eec" providerId="ADAL" clId="{AACE4F80-F1DD-4D92-A46C-BC847EF04A8C}" dt="2018-11-06T09:49:49.401" v="376" actId="572"/>
          <ac:graphicFrameMkLst>
            <pc:docMk/>
            <pc:sldMk cId="953684094" sldId="361"/>
            <ac:graphicFrameMk id="12" creationId="{6342330A-7DB3-4C7C-8CD2-CC370407E490}"/>
          </ac:graphicFrameMkLst>
        </pc:graphicFrameChg>
        <pc:graphicFrameChg chg="mod modGraphic">
          <ac:chgData name="Lindsay Grix" userId="a678036f-2d88-407c-addb-d0af3fea6eec" providerId="ADAL" clId="{AACE4F80-F1DD-4D92-A46C-BC847EF04A8C}" dt="2018-11-06T09:49:55.135" v="378"/>
          <ac:graphicFrameMkLst>
            <pc:docMk/>
            <pc:sldMk cId="953684094" sldId="361"/>
            <ac:graphicFrameMk id="13" creationId="{17407F39-157F-4648-AF3F-3232414672D6}"/>
          </ac:graphicFrameMkLst>
        </pc:graphicFrameChg>
      </pc:sldChg>
    </pc:docChg>
  </pc:docChgLst>
  <pc:docChgLst>
    <pc:chgData name="Lindsay Grix" userId="a678036f-2d88-407c-addb-d0af3fea6eec" providerId="ADAL" clId="{9DADDA2D-7023-4224-AA88-96B93008952B}"/>
    <pc:docChg chg="undo custSel modSld">
      <pc:chgData name="Lindsay Grix" userId="a678036f-2d88-407c-addb-d0af3fea6eec" providerId="ADAL" clId="{9DADDA2D-7023-4224-AA88-96B93008952B}" dt="2018-10-02T09:40:39.593" v="53"/>
      <pc:docMkLst>
        <pc:docMk/>
      </pc:docMkLst>
      <pc:sldChg chg="addSp delSp modSp">
        <pc:chgData name="Lindsay Grix" userId="a678036f-2d88-407c-addb-d0af3fea6eec" providerId="ADAL" clId="{9DADDA2D-7023-4224-AA88-96B93008952B}" dt="2018-10-02T09:40:02.251" v="45"/>
        <pc:sldMkLst>
          <pc:docMk/>
          <pc:sldMk cId="2637481266" sldId="256"/>
        </pc:sldMkLst>
        <pc:spChg chg="add">
          <ac:chgData name="Lindsay Grix" userId="a678036f-2d88-407c-addb-d0af3fea6eec" providerId="ADAL" clId="{9DADDA2D-7023-4224-AA88-96B93008952B}" dt="2018-10-02T09:40:02.251" v="45"/>
          <ac:spMkLst>
            <pc:docMk/>
            <pc:sldMk cId="2637481266" sldId="256"/>
            <ac:spMk id="7" creationId="{277FDC6C-B99A-4ED8-B341-A52126824B67}"/>
          </ac:spMkLst>
        </pc:spChg>
        <pc:spChg chg="del mod topLvl">
          <ac:chgData name="Lindsay Grix" userId="a678036f-2d88-407c-addb-d0af3fea6eec" providerId="ADAL" clId="{9DADDA2D-7023-4224-AA88-96B93008952B}" dt="2018-10-02T09:40:01.076" v="44" actId="478"/>
          <ac:spMkLst>
            <pc:docMk/>
            <pc:sldMk cId="2637481266" sldId="256"/>
            <ac:spMk id="17" creationId="{0F18B4CD-798D-4EA5-92CF-7A4BB6DD9812}"/>
          </ac:spMkLst>
        </pc:spChg>
        <pc:spChg chg="mod">
          <ac:chgData name="Lindsay Grix" userId="a678036f-2d88-407c-addb-d0af3fea6eec" providerId="ADAL" clId="{9DADDA2D-7023-4224-AA88-96B93008952B}" dt="2018-10-02T09:19:53.593" v="30" actId="255"/>
          <ac:spMkLst>
            <pc:docMk/>
            <pc:sldMk cId="2637481266" sldId="256"/>
            <ac:spMk id="19" creationId="{5252A847-DE45-4FA3-A1F8-EEBEB845FF8E}"/>
          </ac:spMkLst>
        </pc:spChg>
        <pc:grpChg chg="del">
          <ac:chgData name="Lindsay Grix" userId="a678036f-2d88-407c-addb-d0af3fea6eec" providerId="ADAL" clId="{9DADDA2D-7023-4224-AA88-96B93008952B}" dt="2018-10-02T09:40:01.076" v="44" actId="478"/>
          <ac:grpSpMkLst>
            <pc:docMk/>
            <pc:sldMk cId="2637481266" sldId="256"/>
            <ac:grpSpMk id="16" creationId="{B31300A9-E3C5-4701-8EF1-45ED088A04DD}"/>
          </ac:grpSpMkLst>
        </pc:grpChg>
        <pc:picChg chg="mod">
          <ac:chgData name="Lindsay Grix" userId="a678036f-2d88-407c-addb-d0af3fea6eec" providerId="ADAL" clId="{9DADDA2D-7023-4224-AA88-96B93008952B}" dt="2018-10-02T09:34:03.563" v="33" actId="1076"/>
          <ac:picMkLst>
            <pc:docMk/>
            <pc:sldMk cId="2637481266" sldId="256"/>
            <ac:picMk id="8" creationId="{D9426B6B-94AA-4D9B-BC63-8F0BC9ED5115}"/>
          </ac:picMkLst>
        </pc:picChg>
        <pc:picChg chg="topLvl">
          <ac:chgData name="Lindsay Grix" userId="a678036f-2d88-407c-addb-d0af3fea6eec" providerId="ADAL" clId="{9DADDA2D-7023-4224-AA88-96B93008952B}" dt="2018-10-02T09:40:01.076" v="44" actId="478"/>
          <ac:picMkLst>
            <pc:docMk/>
            <pc:sldMk cId="2637481266" sldId="256"/>
            <ac:picMk id="18" creationId="{AF62330C-AB9B-43BE-82E4-98A7F5B9D6D1}"/>
          </ac:picMkLst>
        </pc:picChg>
      </pc:sldChg>
      <pc:sldChg chg="modSp">
        <pc:chgData name="Lindsay Grix" userId="a678036f-2d88-407c-addb-d0af3fea6eec" providerId="ADAL" clId="{9DADDA2D-7023-4224-AA88-96B93008952B}" dt="2018-10-02T09:39:51.994" v="43" actId="14100"/>
        <pc:sldMkLst>
          <pc:docMk/>
          <pc:sldMk cId="3855900595" sldId="301"/>
        </pc:sldMkLst>
        <pc:spChg chg="mod">
          <ac:chgData name="Lindsay Grix" userId="a678036f-2d88-407c-addb-d0af3fea6eec" providerId="ADAL" clId="{9DADDA2D-7023-4224-AA88-96B93008952B}" dt="2018-10-02T09:39:51.994" v="43" actId="14100"/>
          <ac:spMkLst>
            <pc:docMk/>
            <pc:sldMk cId="3855900595" sldId="301"/>
            <ac:spMk id="17" creationId="{0F18B4CD-798D-4EA5-92CF-7A4BB6DD9812}"/>
          </ac:spMkLst>
        </pc:spChg>
        <pc:spChg chg="mod">
          <ac:chgData name="Lindsay Grix" userId="a678036f-2d88-407c-addb-d0af3fea6eec" providerId="ADAL" clId="{9DADDA2D-7023-4224-AA88-96B93008952B}" dt="2018-10-02T09:19:42.009" v="29" actId="255"/>
          <ac:spMkLst>
            <pc:docMk/>
            <pc:sldMk cId="3855900595" sldId="301"/>
            <ac:spMk id="19" creationId="{5252A847-DE45-4FA3-A1F8-EEBEB845FF8E}"/>
          </ac:spMkLst>
        </pc:spChg>
        <pc:grpChg chg="mod">
          <ac:chgData name="Lindsay Grix" userId="a678036f-2d88-407c-addb-d0af3fea6eec" providerId="ADAL" clId="{9DADDA2D-7023-4224-AA88-96B93008952B}" dt="2018-10-02T09:35:18.950" v="39"/>
          <ac:grpSpMkLst>
            <pc:docMk/>
            <pc:sldMk cId="3855900595" sldId="301"/>
            <ac:grpSpMk id="16" creationId="{B31300A9-E3C5-4701-8EF1-45ED088A04DD}"/>
          </ac:grpSpMkLst>
        </pc:grpChg>
      </pc:sldChg>
      <pc:sldChg chg="addSp delSp modSp">
        <pc:chgData name="Lindsay Grix" userId="a678036f-2d88-407c-addb-d0af3fea6eec" providerId="ADAL" clId="{9DADDA2D-7023-4224-AA88-96B93008952B}" dt="2018-10-02T09:40:16.738" v="47"/>
        <pc:sldMkLst>
          <pc:docMk/>
          <pc:sldMk cId="273723392" sldId="308"/>
        </pc:sldMkLst>
        <pc:spChg chg="add">
          <ac:chgData name="Lindsay Grix" userId="a678036f-2d88-407c-addb-d0af3fea6eec" providerId="ADAL" clId="{9DADDA2D-7023-4224-AA88-96B93008952B}" dt="2018-10-02T09:40:16.738" v="47"/>
          <ac:spMkLst>
            <pc:docMk/>
            <pc:sldMk cId="273723392" sldId="308"/>
            <ac:spMk id="7" creationId="{9C98043F-F327-469C-AFFD-8AE7F5773C62}"/>
          </ac:spMkLst>
        </pc:spChg>
        <pc:spChg chg="del topLvl">
          <ac:chgData name="Lindsay Grix" userId="a678036f-2d88-407c-addb-d0af3fea6eec" providerId="ADAL" clId="{9DADDA2D-7023-4224-AA88-96B93008952B}" dt="2018-10-02T09:40:15.978" v="46" actId="478"/>
          <ac:spMkLst>
            <pc:docMk/>
            <pc:sldMk cId="273723392" sldId="308"/>
            <ac:spMk id="17" creationId="{0F18B4CD-798D-4EA5-92CF-7A4BB6DD9812}"/>
          </ac:spMkLst>
        </pc:spChg>
        <pc:spChg chg="mod">
          <ac:chgData name="Lindsay Grix" userId="a678036f-2d88-407c-addb-d0af3fea6eec" providerId="ADAL" clId="{9DADDA2D-7023-4224-AA88-96B93008952B}" dt="2018-10-02T09:18:50.825" v="19" actId="404"/>
          <ac:spMkLst>
            <pc:docMk/>
            <pc:sldMk cId="273723392" sldId="308"/>
            <ac:spMk id="19" creationId="{5252A847-DE45-4FA3-A1F8-EEBEB845FF8E}"/>
          </ac:spMkLst>
        </pc:spChg>
        <pc:grpChg chg="del">
          <ac:chgData name="Lindsay Grix" userId="a678036f-2d88-407c-addb-d0af3fea6eec" providerId="ADAL" clId="{9DADDA2D-7023-4224-AA88-96B93008952B}" dt="2018-10-02T09:40:15.978" v="46" actId="478"/>
          <ac:grpSpMkLst>
            <pc:docMk/>
            <pc:sldMk cId="273723392" sldId="308"/>
            <ac:grpSpMk id="16" creationId="{B31300A9-E3C5-4701-8EF1-45ED088A04DD}"/>
          </ac:grpSpMkLst>
        </pc:grpChg>
        <pc:picChg chg="topLvl">
          <ac:chgData name="Lindsay Grix" userId="a678036f-2d88-407c-addb-d0af3fea6eec" providerId="ADAL" clId="{9DADDA2D-7023-4224-AA88-96B93008952B}" dt="2018-10-02T09:40:15.978" v="46" actId="478"/>
          <ac:picMkLst>
            <pc:docMk/>
            <pc:sldMk cId="273723392" sldId="308"/>
            <ac:picMk id="18" creationId="{AF62330C-AB9B-43BE-82E4-98A7F5B9D6D1}"/>
          </ac:picMkLst>
        </pc:picChg>
      </pc:sldChg>
      <pc:sldChg chg="addSp delSp modSp">
        <pc:chgData name="Lindsay Grix" userId="a678036f-2d88-407c-addb-d0af3fea6eec" providerId="ADAL" clId="{9DADDA2D-7023-4224-AA88-96B93008952B}" dt="2018-10-02T09:40:23.440" v="49"/>
        <pc:sldMkLst>
          <pc:docMk/>
          <pc:sldMk cId="36917022" sldId="360"/>
        </pc:sldMkLst>
        <pc:spChg chg="add">
          <ac:chgData name="Lindsay Grix" userId="a678036f-2d88-407c-addb-d0af3fea6eec" providerId="ADAL" clId="{9DADDA2D-7023-4224-AA88-96B93008952B}" dt="2018-10-02T09:40:23.440" v="49"/>
          <ac:spMkLst>
            <pc:docMk/>
            <pc:sldMk cId="36917022" sldId="360"/>
            <ac:spMk id="7" creationId="{B632E459-9B27-4467-B89C-78410207B713}"/>
          </ac:spMkLst>
        </pc:spChg>
        <pc:spChg chg="del topLvl">
          <ac:chgData name="Lindsay Grix" userId="a678036f-2d88-407c-addb-d0af3fea6eec" providerId="ADAL" clId="{9DADDA2D-7023-4224-AA88-96B93008952B}" dt="2018-10-02T09:40:22.430" v="48" actId="478"/>
          <ac:spMkLst>
            <pc:docMk/>
            <pc:sldMk cId="36917022" sldId="360"/>
            <ac:spMk id="17" creationId="{0F18B4CD-798D-4EA5-92CF-7A4BB6DD9812}"/>
          </ac:spMkLst>
        </pc:spChg>
        <pc:spChg chg="mod">
          <ac:chgData name="Lindsay Grix" userId="a678036f-2d88-407c-addb-d0af3fea6eec" providerId="ADAL" clId="{9DADDA2D-7023-4224-AA88-96B93008952B}" dt="2018-10-02T09:19:24.097" v="26" actId="1076"/>
          <ac:spMkLst>
            <pc:docMk/>
            <pc:sldMk cId="36917022" sldId="360"/>
            <ac:spMk id="19" creationId="{5252A847-DE45-4FA3-A1F8-EEBEB845FF8E}"/>
          </ac:spMkLst>
        </pc:spChg>
        <pc:grpChg chg="del">
          <ac:chgData name="Lindsay Grix" userId="a678036f-2d88-407c-addb-d0af3fea6eec" providerId="ADAL" clId="{9DADDA2D-7023-4224-AA88-96B93008952B}" dt="2018-10-02T09:40:22.430" v="48" actId="478"/>
          <ac:grpSpMkLst>
            <pc:docMk/>
            <pc:sldMk cId="36917022" sldId="360"/>
            <ac:grpSpMk id="16" creationId="{B31300A9-E3C5-4701-8EF1-45ED088A04DD}"/>
          </ac:grpSpMkLst>
        </pc:grpChg>
        <pc:picChg chg="topLvl">
          <ac:chgData name="Lindsay Grix" userId="a678036f-2d88-407c-addb-d0af3fea6eec" providerId="ADAL" clId="{9DADDA2D-7023-4224-AA88-96B93008952B}" dt="2018-10-02T09:40:22.430" v="48" actId="478"/>
          <ac:picMkLst>
            <pc:docMk/>
            <pc:sldMk cId="36917022" sldId="360"/>
            <ac:picMk id="18" creationId="{AF62330C-AB9B-43BE-82E4-98A7F5B9D6D1}"/>
          </ac:picMkLst>
        </pc:picChg>
      </pc:sldChg>
    </pc:docChg>
  </pc:docChgLst>
  <pc:docChgLst>
    <pc:chgData name="Ashleigh Sobol" userId="8430f2a2-602f-4dde-a79b-412efd9dd8bf" providerId="ADAL" clId="{A204DDAC-AA7C-4679-9F40-91028CD5C38E}"/>
    <pc:docChg chg="undo custSel modSld sldOrd">
      <pc:chgData name="Ashleigh Sobol" userId="8430f2a2-602f-4dde-a79b-412efd9dd8bf" providerId="ADAL" clId="{A204DDAC-AA7C-4679-9F40-91028CD5C38E}" dt="2018-10-02T10:39:47.420" v="70" actId="207"/>
      <pc:docMkLst>
        <pc:docMk/>
      </pc:docMkLst>
      <pc:sldChg chg="modSp">
        <pc:chgData name="Ashleigh Sobol" userId="8430f2a2-602f-4dde-a79b-412efd9dd8bf" providerId="ADAL" clId="{A204DDAC-AA7C-4679-9F40-91028CD5C38E}" dt="2018-10-02T09:51:54.639" v="0" actId="404"/>
        <pc:sldMkLst>
          <pc:docMk/>
          <pc:sldMk cId="2637481266" sldId="256"/>
        </pc:sldMkLst>
        <pc:spChg chg="mod">
          <ac:chgData name="Ashleigh Sobol" userId="8430f2a2-602f-4dde-a79b-412efd9dd8bf" providerId="ADAL" clId="{A204DDAC-AA7C-4679-9F40-91028CD5C38E}" dt="2018-10-02T09:51:54.639" v="0" actId="404"/>
          <ac:spMkLst>
            <pc:docMk/>
            <pc:sldMk cId="2637481266" sldId="256"/>
            <ac:spMk id="19" creationId="{5252A847-DE45-4FA3-A1F8-EEBEB845FF8E}"/>
          </ac:spMkLst>
        </pc:spChg>
      </pc:sldChg>
      <pc:sldChg chg="modSp">
        <pc:chgData name="Ashleigh Sobol" userId="8430f2a2-602f-4dde-a79b-412efd9dd8bf" providerId="ADAL" clId="{A204DDAC-AA7C-4679-9F40-91028CD5C38E}" dt="2018-10-02T09:52:04.398" v="2" actId="20577"/>
        <pc:sldMkLst>
          <pc:docMk/>
          <pc:sldMk cId="3855900595" sldId="301"/>
        </pc:sldMkLst>
        <pc:spChg chg="mod">
          <ac:chgData name="Ashleigh Sobol" userId="8430f2a2-602f-4dde-a79b-412efd9dd8bf" providerId="ADAL" clId="{A204DDAC-AA7C-4679-9F40-91028CD5C38E}" dt="2018-10-02T09:52:04.398" v="2" actId="20577"/>
          <ac:spMkLst>
            <pc:docMk/>
            <pc:sldMk cId="3855900595" sldId="301"/>
            <ac:spMk id="19" creationId="{5252A847-DE45-4FA3-A1F8-EEBEB845FF8E}"/>
          </ac:spMkLst>
        </pc:spChg>
      </pc:sldChg>
      <pc:sldChg chg="modSp">
        <pc:chgData name="Ashleigh Sobol" userId="8430f2a2-602f-4dde-a79b-412efd9dd8bf" providerId="ADAL" clId="{A204DDAC-AA7C-4679-9F40-91028CD5C38E}" dt="2018-10-02T10:39:47.420" v="70" actId="207"/>
        <pc:sldMkLst>
          <pc:docMk/>
          <pc:sldMk cId="273723392" sldId="308"/>
        </pc:sldMkLst>
        <pc:spChg chg="mod">
          <ac:chgData name="Ashleigh Sobol" userId="8430f2a2-602f-4dde-a79b-412efd9dd8bf" providerId="ADAL" clId="{A204DDAC-AA7C-4679-9F40-91028CD5C38E}" dt="2018-10-02T10:39:47.420" v="70" actId="207"/>
          <ac:spMkLst>
            <pc:docMk/>
            <pc:sldMk cId="273723392" sldId="308"/>
            <ac:spMk id="19" creationId="{5252A847-DE45-4FA3-A1F8-EEBEB845FF8E}"/>
          </ac:spMkLst>
        </pc:spChg>
      </pc:sldChg>
      <pc:sldChg chg="modSp">
        <pc:chgData name="Ashleigh Sobol" userId="8430f2a2-602f-4dde-a79b-412efd9dd8bf" providerId="ADAL" clId="{A204DDAC-AA7C-4679-9F40-91028CD5C38E}" dt="2018-10-02T10:39:36.851" v="65" actId="403"/>
        <pc:sldMkLst>
          <pc:docMk/>
          <pc:sldMk cId="36917022" sldId="360"/>
        </pc:sldMkLst>
        <pc:spChg chg="mod">
          <ac:chgData name="Ashleigh Sobol" userId="8430f2a2-602f-4dde-a79b-412efd9dd8bf" providerId="ADAL" clId="{A204DDAC-AA7C-4679-9F40-91028CD5C38E}" dt="2018-10-02T10:39:36.851" v="65" actId="403"/>
          <ac:spMkLst>
            <pc:docMk/>
            <pc:sldMk cId="36917022" sldId="360"/>
            <ac:spMk id="19" creationId="{5252A847-DE45-4FA3-A1F8-EEBEB845FF8E}"/>
          </ac:spMkLst>
        </pc:spChg>
      </pc:sldChg>
    </pc:docChg>
  </pc:docChgLst>
  <pc:docChgLst>
    <pc:chgData name="Ashleigh Sobol" userId="8430f2a2-602f-4dde-a79b-412efd9dd8bf" providerId="ADAL" clId="{945C51C1-2AFD-4D2A-8B01-38125315A474}"/>
    <pc:docChg chg="modSld">
      <pc:chgData name="Ashleigh Sobol" userId="8430f2a2-602f-4dde-a79b-412efd9dd8bf" providerId="ADAL" clId="{945C51C1-2AFD-4D2A-8B01-38125315A474}" dt="2018-11-06T09:07:31.625" v="0"/>
      <pc:docMkLst>
        <pc:docMk/>
      </pc:docMkLst>
      <pc:sldChg chg="modSp">
        <pc:chgData name="Ashleigh Sobol" userId="8430f2a2-602f-4dde-a79b-412efd9dd8bf" providerId="ADAL" clId="{945C51C1-2AFD-4D2A-8B01-38125315A474}" dt="2018-11-06T09:07:31.625" v="0"/>
        <pc:sldMkLst>
          <pc:docMk/>
          <pc:sldMk cId="2637481266" sldId="256"/>
        </pc:sldMkLst>
        <pc:spChg chg="mod">
          <ac:chgData name="Ashleigh Sobol" userId="8430f2a2-602f-4dde-a79b-412efd9dd8bf" providerId="ADAL" clId="{945C51C1-2AFD-4D2A-8B01-38125315A474}" dt="2018-11-06T09:07:31.625" v="0"/>
          <ac:spMkLst>
            <pc:docMk/>
            <pc:sldMk cId="2637481266" sldId="256"/>
            <ac:spMk id="7" creationId="{277FDC6C-B99A-4ED8-B341-A52126824B67}"/>
          </ac:spMkLst>
        </pc:spChg>
      </pc:sldChg>
      <pc:sldChg chg="modSp">
        <pc:chgData name="Ashleigh Sobol" userId="8430f2a2-602f-4dde-a79b-412efd9dd8bf" providerId="ADAL" clId="{945C51C1-2AFD-4D2A-8B01-38125315A474}" dt="2018-11-06T09:07:31.625" v="0"/>
        <pc:sldMkLst>
          <pc:docMk/>
          <pc:sldMk cId="3855900595" sldId="301"/>
        </pc:sldMkLst>
        <pc:spChg chg="mod">
          <ac:chgData name="Ashleigh Sobol" userId="8430f2a2-602f-4dde-a79b-412efd9dd8bf" providerId="ADAL" clId="{945C51C1-2AFD-4D2A-8B01-38125315A474}" dt="2018-11-06T09:07:31.625" v="0"/>
          <ac:spMkLst>
            <pc:docMk/>
            <pc:sldMk cId="3855900595" sldId="301"/>
            <ac:spMk id="17" creationId="{0F18B4CD-798D-4EA5-92CF-7A4BB6DD9812}"/>
          </ac:spMkLst>
        </pc:spChg>
      </pc:sldChg>
      <pc:sldChg chg="modSp">
        <pc:chgData name="Ashleigh Sobol" userId="8430f2a2-602f-4dde-a79b-412efd9dd8bf" providerId="ADAL" clId="{945C51C1-2AFD-4D2A-8B01-38125315A474}" dt="2018-11-06T09:07:31.625" v="0"/>
        <pc:sldMkLst>
          <pc:docMk/>
          <pc:sldMk cId="273723392" sldId="308"/>
        </pc:sldMkLst>
        <pc:spChg chg="mod">
          <ac:chgData name="Ashleigh Sobol" userId="8430f2a2-602f-4dde-a79b-412efd9dd8bf" providerId="ADAL" clId="{945C51C1-2AFD-4D2A-8B01-38125315A474}" dt="2018-11-06T09:07:31.625" v="0"/>
          <ac:spMkLst>
            <pc:docMk/>
            <pc:sldMk cId="273723392" sldId="308"/>
            <ac:spMk id="7" creationId="{9C98043F-F327-469C-AFFD-8AE7F5773C62}"/>
          </ac:spMkLst>
        </pc:spChg>
      </pc:sldChg>
      <pc:sldChg chg="modSp">
        <pc:chgData name="Ashleigh Sobol" userId="8430f2a2-602f-4dde-a79b-412efd9dd8bf" providerId="ADAL" clId="{945C51C1-2AFD-4D2A-8B01-38125315A474}" dt="2018-11-06T09:07:31.625" v="0"/>
        <pc:sldMkLst>
          <pc:docMk/>
          <pc:sldMk cId="636014570" sldId="314"/>
        </pc:sldMkLst>
        <pc:spChg chg="mod">
          <ac:chgData name="Ashleigh Sobol" userId="8430f2a2-602f-4dde-a79b-412efd9dd8bf" providerId="ADAL" clId="{945C51C1-2AFD-4D2A-8B01-38125315A474}" dt="2018-11-06T09:07:31.625" v="0"/>
          <ac:spMkLst>
            <pc:docMk/>
            <pc:sldMk cId="636014570" sldId="314"/>
            <ac:spMk id="7" creationId="{84B107DC-B90C-4A45-B422-BA8DE29C2552}"/>
          </ac:spMkLst>
        </pc:spChg>
      </pc:sldChg>
      <pc:sldChg chg="modSp">
        <pc:chgData name="Ashleigh Sobol" userId="8430f2a2-602f-4dde-a79b-412efd9dd8bf" providerId="ADAL" clId="{945C51C1-2AFD-4D2A-8B01-38125315A474}" dt="2018-11-06T09:07:31.625" v="0"/>
        <pc:sldMkLst>
          <pc:docMk/>
          <pc:sldMk cId="1071900124" sldId="355"/>
        </pc:sldMkLst>
        <pc:spChg chg="mod">
          <ac:chgData name="Ashleigh Sobol" userId="8430f2a2-602f-4dde-a79b-412efd9dd8bf" providerId="ADAL" clId="{945C51C1-2AFD-4D2A-8B01-38125315A474}" dt="2018-11-06T09:07:31.625" v="0"/>
          <ac:spMkLst>
            <pc:docMk/>
            <pc:sldMk cId="1071900124" sldId="355"/>
            <ac:spMk id="7" creationId="{F2267ACB-233E-41BC-B01B-8F3DC45483E4}"/>
          </ac:spMkLst>
        </pc:spChg>
      </pc:sldChg>
      <pc:sldChg chg="modSp">
        <pc:chgData name="Ashleigh Sobol" userId="8430f2a2-602f-4dde-a79b-412efd9dd8bf" providerId="ADAL" clId="{945C51C1-2AFD-4D2A-8B01-38125315A474}" dt="2018-11-06T09:07:31.625" v="0"/>
        <pc:sldMkLst>
          <pc:docMk/>
          <pc:sldMk cId="36917022" sldId="360"/>
        </pc:sldMkLst>
        <pc:spChg chg="mod">
          <ac:chgData name="Ashleigh Sobol" userId="8430f2a2-602f-4dde-a79b-412efd9dd8bf" providerId="ADAL" clId="{945C51C1-2AFD-4D2A-8B01-38125315A474}" dt="2018-11-06T09:07:31.625" v="0"/>
          <ac:spMkLst>
            <pc:docMk/>
            <pc:sldMk cId="36917022" sldId="360"/>
            <ac:spMk id="7" creationId="{B632E459-9B27-4467-B89C-78410207B713}"/>
          </ac:spMkLst>
        </pc:spChg>
      </pc:sldChg>
    </pc:docChg>
  </pc:docChgLst>
  <pc:docChgLst>
    <pc:chgData name="Siàn Stebbings" userId="e14ea2a2-07d0-4302-97b9-16dc822a37cc" providerId="ADAL" clId="{B83B88C4-B366-42DA-A65C-ED81368C5005}"/>
    <pc:docChg chg="undo redo custSel addSld delSld modSld sldOrd">
      <pc:chgData name="Siàn Stebbings" userId="e14ea2a2-07d0-4302-97b9-16dc822a37cc" providerId="ADAL" clId="{B83B88C4-B366-42DA-A65C-ED81368C5005}" dt="2018-11-06T10:49:10.618" v="1314" actId="404"/>
      <pc:docMkLst>
        <pc:docMk/>
      </pc:docMkLst>
      <pc:sldChg chg="modSp">
        <pc:chgData name="Siàn Stebbings" userId="e14ea2a2-07d0-4302-97b9-16dc822a37cc" providerId="ADAL" clId="{B83B88C4-B366-42DA-A65C-ED81368C5005}" dt="2018-11-06T10:06:25.496" v="2" actId="6549"/>
        <pc:sldMkLst>
          <pc:docMk/>
          <pc:sldMk cId="2637481266" sldId="256"/>
        </pc:sldMkLst>
        <pc:spChg chg="mod">
          <ac:chgData name="Siàn Stebbings" userId="e14ea2a2-07d0-4302-97b9-16dc822a37cc" providerId="ADAL" clId="{B83B88C4-B366-42DA-A65C-ED81368C5005}" dt="2018-11-06T10:06:25.496" v="2" actId="6549"/>
          <ac:spMkLst>
            <pc:docMk/>
            <pc:sldMk cId="2637481266" sldId="256"/>
            <ac:spMk id="19" creationId="{5252A847-DE45-4FA3-A1F8-EEBEB845FF8E}"/>
          </ac:spMkLst>
        </pc:spChg>
      </pc:sldChg>
      <pc:sldChg chg="modSp">
        <pc:chgData name="Siàn Stebbings" userId="e14ea2a2-07d0-4302-97b9-16dc822a37cc" providerId="ADAL" clId="{B83B88C4-B366-42DA-A65C-ED81368C5005}" dt="2018-11-06T10:07:54.747" v="12" actId="20577"/>
        <pc:sldMkLst>
          <pc:docMk/>
          <pc:sldMk cId="273723392" sldId="308"/>
        </pc:sldMkLst>
        <pc:spChg chg="mod">
          <ac:chgData name="Siàn Stebbings" userId="e14ea2a2-07d0-4302-97b9-16dc822a37cc" providerId="ADAL" clId="{B83B88C4-B366-42DA-A65C-ED81368C5005}" dt="2018-11-06T10:07:54.747" v="12" actId="20577"/>
          <ac:spMkLst>
            <pc:docMk/>
            <pc:sldMk cId="273723392" sldId="308"/>
            <ac:spMk id="19" creationId="{5252A847-DE45-4FA3-A1F8-EEBEB845FF8E}"/>
          </ac:spMkLst>
        </pc:spChg>
      </pc:sldChg>
      <pc:sldChg chg="addSp delSp modSp">
        <pc:chgData name="Siàn Stebbings" userId="e14ea2a2-07d0-4302-97b9-16dc822a37cc" providerId="ADAL" clId="{B83B88C4-B366-42DA-A65C-ED81368C5005}" dt="2018-11-06T10:40:19.178" v="1309" actId="20577"/>
        <pc:sldMkLst>
          <pc:docMk/>
          <pc:sldMk cId="636014570" sldId="314"/>
        </pc:sldMkLst>
        <pc:spChg chg="add mod">
          <ac:chgData name="Siàn Stebbings" userId="e14ea2a2-07d0-4302-97b9-16dc822a37cc" providerId="ADAL" clId="{B83B88C4-B366-42DA-A65C-ED81368C5005}" dt="2018-11-06T10:36:34.298" v="1123" actId="12788"/>
          <ac:spMkLst>
            <pc:docMk/>
            <pc:sldMk cId="636014570" sldId="314"/>
            <ac:spMk id="11" creationId="{63BECEC7-80C5-476E-AF3F-048DA8004C03}"/>
          </ac:spMkLst>
        </pc:spChg>
        <pc:spChg chg="mod">
          <ac:chgData name="Siàn Stebbings" userId="e14ea2a2-07d0-4302-97b9-16dc822a37cc" providerId="ADAL" clId="{B83B88C4-B366-42DA-A65C-ED81368C5005}" dt="2018-11-06T10:40:19.178" v="1309" actId="20577"/>
          <ac:spMkLst>
            <pc:docMk/>
            <pc:sldMk cId="636014570" sldId="314"/>
            <ac:spMk id="19" creationId="{5252A847-DE45-4FA3-A1F8-EEBEB845FF8E}"/>
          </ac:spMkLst>
        </pc:spChg>
        <pc:graphicFrameChg chg="add mod modGraphic">
          <ac:chgData name="Siàn Stebbings" userId="e14ea2a2-07d0-4302-97b9-16dc822a37cc" providerId="ADAL" clId="{B83B88C4-B366-42DA-A65C-ED81368C5005}" dt="2018-11-06T10:36:04.066" v="1121" actId="12788"/>
          <ac:graphicFrameMkLst>
            <pc:docMk/>
            <pc:sldMk cId="636014570" sldId="314"/>
            <ac:graphicFrameMk id="12" creationId="{7AEE1E91-C341-4A8A-AE81-4425D801B76C}"/>
          </ac:graphicFrameMkLst>
        </pc:graphicFrameChg>
        <pc:graphicFrameChg chg="add mod modGraphic">
          <ac:chgData name="Siàn Stebbings" userId="e14ea2a2-07d0-4302-97b9-16dc822a37cc" providerId="ADAL" clId="{B83B88C4-B366-42DA-A65C-ED81368C5005}" dt="2018-11-06T10:36:34.298" v="1123" actId="12788"/>
          <ac:graphicFrameMkLst>
            <pc:docMk/>
            <pc:sldMk cId="636014570" sldId="314"/>
            <ac:graphicFrameMk id="13" creationId="{E9177DF3-CA8A-47F3-8670-E22EE52FA91B}"/>
          </ac:graphicFrameMkLst>
        </pc:graphicFrameChg>
        <pc:graphicFrameChg chg="add del">
          <ac:chgData name="Siàn Stebbings" userId="e14ea2a2-07d0-4302-97b9-16dc822a37cc" providerId="ADAL" clId="{B83B88C4-B366-42DA-A65C-ED81368C5005}" dt="2018-11-06T10:37:14.812" v="1129"/>
          <ac:graphicFrameMkLst>
            <pc:docMk/>
            <pc:sldMk cId="636014570" sldId="314"/>
            <ac:graphicFrameMk id="14" creationId="{C75D0C3F-795D-489D-8914-9E3E5377BD5B}"/>
          </ac:graphicFrameMkLst>
        </pc:graphicFrameChg>
        <pc:graphicFrameChg chg="add del">
          <ac:chgData name="Siàn Stebbings" userId="e14ea2a2-07d0-4302-97b9-16dc822a37cc" providerId="ADAL" clId="{B83B88C4-B366-42DA-A65C-ED81368C5005}" dt="2018-11-06T10:37:26.321" v="1131" actId="478"/>
          <ac:graphicFrameMkLst>
            <pc:docMk/>
            <pc:sldMk cId="636014570" sldId="314"/>
            <ac:graphicFrameMk id="15" creationId="{C316EF92-8939-42BC-9027-8E07D73FD946}"/>
          </ac:graphicFrameMkLst>
        </pc:graphicFrameChg>
        <pc:graphicFrameChg chg="add del mod modGraphic">
          <ac:chgData name="Siàn Stebbings" userId="e14ea2a2-07d0-4302-97b9-16dc822a37cc" providerId="ADAL" clId="{B83B88C4-B366-42DA-A65C-ED81368C5005}" dt="2018-11-06T10:38:30.866" v="1237" actId="478"/>
          <ac:graphicFrameMkLst>
            <pc:docMk/>
            <pc:sldMk cId="636014570" sldId="314"/>
            <ac:graphicFrameMk id="16" creationId="{5613D51F-3272-418C-9E54-D7ADD9C6218F}"/>
          </ac:graphicFrameMkLst>
        </pc:graphicFrameChg>
        <pc:picChg chg="add del mod">
          <ac:chgData name="Siàn Stebbings" userId="e14ea2a2-07d0-4302-97b9-16dc822a37cc" providerId="ADAL" clId="{B83B88C4-B366-42DA-A65C-ED81368C5005}" dt="2018-11-06T10:34:18.074" v="1071" actId="478"/>
          <ac:picMkLst>
            <pc:docMk/>
            <pc:sldMk cId="636014570" sldId="314"/>
            <ac:picMk id="6" creationId="{B95EA165-CD47-4751-B3C3-905FB8288540}"/>
          </ac:picMkLst>
        </pc:picChg>
        <pc:picChg chg="add del mod">
          <ac:chgData name="Siàn Stebbings" userId="e14ea2a2-07d0-4302-97b9-16dc822a37cc" providerId="ADAL" clId="{B83B88C4-B366-42DA-A65C-ED81368C5005}" dt="2018-11-06T10:33:36.075" v="1067" actId="478"/>
          <ac:picMkLst>
            <pc:docMk/>
            <pc:sldMk cId="636014570" sldId="314"/>
            <ac:picMk id="9" creationId="{F80B7165-F363-46E2-A163-3BDBC29884D9}"/>
          </ac:picMkLst>
        </pc:picChg>
        <pc:picChg chg="add mod">
          <ac:chgData name="Siàn Stebbings" userId="e14ea2a2-07d0-4302-97b9-16dc822a37cc" providerId="ADAL" clId="{B83B88C4-B366-42DA-A65C-ED81368C5005}" dt="2018-11-06T10:36:04.066" v="1121" actId="12788"/>
          <ac:picMkLst>
            <pc:docMk/>
            <pc:sldMk cId="636014570" sldId="314"/>
            <ac:picMk id="10" creationId="{A84A506E-EF20-4052-87E1-6AFCA2CEBB70}"/>
          </ac:picMkLst>
        </pc:picChg>
      </pc:sldChg>
      <pc:sldChg chg="addSp modSp ord">
        <pc:chgData name="Siàn Stebbings" userId="e14ea2a2-07d0-4302-97b9-16dc822a37cc" providerId="ADAL" clId="{B83B88C4-B366-42DA-A65C-ED81368C5005}" dt="2018-11-06T10:31:50.380" v="1060"/>
        <pc:sldMkLst>
          <pc:docMk/>
          <pc:sldMk cId="1071900124" sldId="355"/>
        </pc:sldMkLst>
        <pc:picChg chg="add mod">
          <ac:chgData name="Siàn Stebbings" userId="e14ea2a2-07d0-4302-97b9-16dc822a37cc" providerId="ADAL" clId="{B83B88C4-B366-42DA-A65C-ED81368C5005}" dt="2018-11-06T10:31:50.380" v="1060"/>
          <ac:picMkLst>
            <pc:docMk/>
            <pc:sldMk cId="1071900124" sldId="355"/>
            <ac:picMk id="6" creationId="{ADE4D64B-E23C-4AF8-A853-494484748B00}"/>
          </ac:picMkLst>
        </pc:picChg>
      </pc:sldChg>
      <pc:sldChg chg="addSp delSp modSp">
        <pc:chgData name="Siàn Stebbings" userId="e14ea2a2-07d0-4302-97b9-16dc822a37cc" providerId="ADAL" clId="{B83B88C4-B366-42DA-A65C-ED81368C5005}" dt="2018-11-06T10:49:04.084" v="1312" actId="404"/>
        <pc:sldMkLst>
          <pc:docMk/>
          <pc:sldMk cId="36917022" sldId="360"/>
        </pc:sldMkLst>
        <pc:spChg chg="add mod">
          <ac:chgData name="Siàn Stebbings" userId="e14ea2a2-07d0-4302-97b9-16dc822a37cc" providerId="ADAL" clId="{B83B88C4-B366-42DA-A65C-ED81368C5005}" dt="2018-11-06T10:16:41.387" v="376" actId="1036"/>
          <ac:spMkLst>
            <pc:docMk/>
            <pc:sldMk cId="36917022" sldId="360"/>
            <ac:spMk id="2" creationId="{133D98E4-E47A-4AA6-A02F-A8B25AE555B0}"/>
          </ac:spMkLst>
        </pc:spChg>
        <pc:spChg chg="mod">
          <ac:chgData name="Siàn Stebbings" userId="e14ea2a2-07d0-4302-97b9-16dc822a37cc" providerId="ADAL" clId="{B83B88C4-B366-42DA-A65C-ED81368C5005}" dt="2018-11-06T10:49:04.084" v="1312" actId="404"/>
          <ac:spMkLst>
            <pc:docMk/>
            <pc:sldMk cId="36917022" sldId="360"/>
            <ac:spMk id="19" creationId="{5252A847-DE45-4FA3-A1F8-EEBEB845FF8E}"/>
          </ac:spMkLst>
        </pc:spChg>
        <pc:spChg chg="add mod">
          <ac:chgData name="Siàn Stebbings" userId="e14ea2a2-07d0-4302-97b9-16dc822a37cc" providerId="ADAL" clId="{B83B88C4-B366-42DA-A65C-ED81368C5005}" dt="2018-11-06T10:16:39.265" v="374" actId="20577"/>
          <ac:spMkLst>
            <pc:docMk/>
            <pc:sldMk cId="36917022" sldId="360"/>
            <ac:spMk id="20" creationId="{9E4296DC-A50D-41AD-BC6C-FF6595D711ED}"/>
          </ac:spMkLst>
        </pc:spChg>
        <pc:graphicFrameChg chg="add mod modGraphic">
          <ac:chgData name="Siàn Stebbings" userId="e14ea2a2-07d0-4302-97b9-16dc822a37cc" providerId="ADAL" clId="{B83B88C4-B366-42DA-A65C-ED81368C5005}" dt="2018-11-06T10:13:27.883" v="42" actId="1076"/>
          <ac:graphicFrameMkLst>
            <pc:docMk/>
            <pc:sldMk cId="36917022" sldId="360"/>
            <ac:graphicFrameMk id="6" creationId="{FF538E8F-6380-4FDA-9248-C5CD895C82C1}"/>
          </ac:graphicFrameMkLst>
        </pc:graphicFrameChg>
        <pc:graphicFrameChg chg="add del mod modGraphic">
          <ac:chgData name="Siàn Stebbings" userId="e14ea2a2-07d0-4302-97b9-16dc822a37cc" providerId="ADAL" clId="{B83B88C4-B366-42DA-A65C-ED81368C5005}" dt="2018-11-06T10:16:11.574" v="313" actId="478"/>
          <ac:graphicFrameMkLst>
            <pc:docMk/>
            <pc:sldMk cId="36917022" sldId="360"/>
            <ac:graphicFrameMk id="9" creationId="{83BA3D09-6A21-4949-8EF9-B960A38B84BE}"/>
          </ac:graphicFrameMkLst>
        </pc:graphicFrameChg>
        <pc:graphicFrameChg chg="add mod modGraphic">
          <ac:chgData name="Siàn Stebbings" userId="e14ea2a2-07d0-4302-97b9-16dc822a37cc" providerId="ADAL" clId="{B83B88C4-B366-42DA-A65C-ED81368C5005}" dt="2018-11-06T10:15:13.622" v="239" actId="408"/>
          <ac:graphicFrameMkLst>
            <pc:docMk/>
            <pc:sldMk cId="36917022" sldId="360"/>
            <ac:graphicFrameMk id="10" creationId="{D9EBA907-E7FB-42E5-850B-3B6342BEEA32}"/>
          </ac:graphicFrameMkLst>
        </pc:graphicFrameChg>
        <pc:graphicFrameChg chg="add mod modGraphic">
          <ac:chgData name="Siàn Stebbings" userId="e14ea2a2-07d0-4302-97b9-16dc822a37cc" providerId="ADAL" clId="{B83B88C4-B366-42DA-A65C-ED81368C5005}" dt="2018-11-06T10:15:13.622" v="239" actId="408"/>
          <ac:graphicFrameMkLst>
            <pc:docMk/>
            <pc:sldMk cId="36917022" sldId="360"/>
            <ac:graphicFrameMk id="11" creationId="{1D187893-D5B6-47CF-9CBF-FF122B052EFB}"/>
          </ac:graphicFrameMkLst>
        </pc:graphicFrameChg>
        <pc:graphicFrameChg chg="add mod modGraphic">
          <ac:chgData name="Siàn Stebbings" userId="e14ea2a2-07d0-4302-97b9-16dc822a37cc" providerId="ADAL" clId="{B83B88C4-B366-42DA-A65C-ED81368C5005}" dt="2018-11-06T10:27:53.119" v="984"/>
          <ac:graphicFrameMkLst>
            <pc:docMk/>
            <pc:sldMk cId="36917022" sldId="360"/>
            <ac:graphicFrameMk id="12" creationId="{A677F8F6-5F69-45D9-8B2B-AE375986510B}"/>
          </ac:graphicFrameMkLst>
        </pc:graphicFrameChg>
        <pc:graphicFrameChg chg="add mod modGraphic">
          <ac:chgData name="Siàn Stebbings" userId="e14ea2a2-07d0-4302-97b9-16dc822a37cc" providerId="ADAL" clId="{B83B88C4-B366-42DA-A65C-ED81368C5005}" dt="2018-11-06T10:14:46.493" v="178" actId="1036"/>
          <ac:graphicFrameMkLst>
            <pc:docMk/>
            <pc:sldMk cId="36917022" sldId="360"/>
            <ac:graphicFrameMk id="13" creationId="{3FDCC9EC-4DCB-4C03-88D9-EE06A222B961}"/>
          </ac:graphicFrameMkLst>
        </pc:graphicFrameChg>
        <pc:graphicFrameChg chg="add mod modGraphic">
          <ac:chgData name="Siàn Stebbings" userId="e14ea2a2-07d0-4302-97b9-16dc822a37cc" providerId="ADAL" clId="{B83B88C4-B366-42DA-A65C-ED81368C5005}" dt="2018-11-06T10:14:46.493" v="178" actId="1036"/>
          <ac:graphicFrameMkLst>
            <pc:docMk/>
            <pc:sldMk cId="36917022" sldId="360"/>
            <ac:graphicFrameMk id="14" creationId="{A4C31C5F-2D7D-43BF-9F3E-C1D67A5D8F02}"/>
          </ac:graphicFrameMkLst>
        </pc:graphicFrameChg>
        <pc:graphicFrameChg chg="add mod modGraphic">
          <ac:chgData name="Siàn Stebbings" userId="e14ea2a2-07d0-4302-97b9-16dc822a37cc" providerId="ADAL" clId="{B83B88C4-B366-42DA-A65C-ED81368C5005}" dt="2018-11-06T10:14:46.493" v="178" actId="1036"/>
          <ac:graphicFrameMkLst>
            <pc:docMk/>
            <pc:sldMk cId="36917022" sldId="360"/>
            <ac:graphicFrameMk id="15" creationId="{3ABD9534-F910-4FAB-BC1C-1B405B2CD57C}"/>
          </ac:graphicFrameMkLst>
        </pc:graphicFrameChg>
        <pc:graphicFrameChg chg="add mod modGraphic">
          <ac:chgData name="Siàn Stebbings" userId="e14ea2a2-07d0-4302-97b9-16dc822a37cc" providerId="ADAL" clId="{B83B88C4-B366-42DA-A65C-ED81368C5005}" dt="2018-11-06T10:14:46.493" v="178" actId="1036"/>
          <ac:graphicFrameMkLst>
            <pc:docMk/>
            <pc:sldMk cId="36917022" sldId="360"/>
            <ac:graphicFrameMk id="16" creationId="{3A2FD85F-AD85-4D3E-8F19-E4FD1D19C47D}"/>
          </ac:graphicFrameMkLst>
        </pc:graphicFrameChg>
        <pc:graphicFrameChg chg="add mod modGraphic">
          <ac:chgData name="Siàn Stebbings" userId="e14ea2a2-07d0-4302-97b9-16dc822a37cc" providerId="ADAL" clId="{B83B88C4-B366-42DA-A65C-ED81368C5005}" dt="2018-11-06T10:14:46.493" v="178" actId="1036"/>
          <ac:graphicFrameMkLst>
            <pc:docMk/>
            <pc:sldMk cId="36917022" sldId="360"/>
            <ac:graphicFrameMk id="17" creationId="{65510560-EC29-4BB3-858C-59DAA6A40123}"/>
          </ac:graphicFrameMkLst>
        </pc:graphicFrameChg>
      </pc:sldChg>
      <pc:sldChg chg="addSp delSp modSp">
        <pc:chgData name="Siàn Stebbings" userId="e14ea2a2-07d0-4302-97b9-16dc822a37cc" providerId="ADAL" clId="{B83B88C4-B366-42DA-A65C-ED81368C5005}" dt="2018-11-06T10:09:10.107" v="19" actId="478"/>
        <pc:sldMkLst>
          <pc:docMk/>
          <pc:sldMk cId="953684094" sldId="361"/>
        </pc:sldMkLst>
        <pc:graphicFrameChg chg="mod">
          <ac:chgData name="Siàn Stebbings" userId="e14ea2a2-07d0-4302-97b9-16dc822a37cc" providerId="ADAL" clId="{B83B88C4-B366-42DA-A65C-ED81368C5005}" dt="2018-11-06T10:08:47.722" v="14" actId="553"/>
          <ac:graphicFrameMkLst>
            <pc:docMk/>
            <pc:sldMk cId="953684094" sldId="361"/>
            <ac:graphicFrameMk id="11" creationId="{0C90666D-B4F3-4C8A-8EC1-3C9B33A4D6EE}"/>
          </ac:graphicFrameMkLst>
        </pc:graphicFrameChg>
        <pc:graphicFrameChg chg="mod">
          <ac:chgData name="Siàn Stebbings" userId="e14ea2a2-07d0-4302-97b9-16dc822a37cc" providerId="ADAL" clId="{B83B88C4-B366-42DA-A65C-ED81368C5005}" dt="2018-11-06T10:09:08.539" v="18" actId="555"/>
          <ac:graphicFrameMkLst>
            <pc:docMk/>
            <pc:sldMk cId="953684094" sldId="361"/>
            <ac:graphicFrameMk id="12" creationId="{6342330A-7DB3-4C7C-8CD2-CC370407E490}"/>
          </ac:graphicFrameMkLst>
        </pc:graphicFrameChg>
        <pc:graphicFrameChg chg="mod">
          <ac:chgData name="Siàn Stebbings" userId="e14ea2a2-07d0-4302-97b9-16dc822a37cc" providerId="ADAL" clId="{B83B88C4-B366-42DA-A65C-ED81368C5005}" dt="2018-11-06T10:08:47.722" v="14" actId="553"/>
          <ac:graphicFrameMkLst>
            <pc:docMk/>
            <pc:sldMk cId="953684094" sldId="361"/>
            <ac:graphicFrameMk id="13" creationId="{17407F39-157F-4648-AF3F-3232414672D6}"/>
          </ac:graphicFrameMkLst>
        </pc:graphicFrameChg>
        <pc:graphicFrameChg chg="add del mod modGraphic">
          <ac:chgData name="Siàn Stebbings" userId="e14ea2a2-07d0-4302-97b9-16dc822a37cc" providerId="ADAL" clId="{B83B88C4-B366-42DA-A65C-ED81368C5005}" dt="2018-11-06T10:08:53.720" v="16" actId="478"/>
          <ac:graphicFrameMkLst>
            <pc:docMk/>
            <pc:sldMk cId="953684094" sldId="361"/>
            <ac:graphicFrameMk id="14" creationId="{1EFD9C80-4953-46D4-A66F-003AA372BF24}"/>
          </ac:graphicFrameMkLst>
        </pc:graphicFrameChg>
        <pc:graphicFrameChg chg="add del mod">
          <ac:chgData name="Siàn Stebbings" userId="e14ea2a2-07d0-4302-97b9-16dc822a37cc" providerId="ADAL" clId="{B83B88C4-B366-42DA-A65C-ED81368C5005}" dt="2018-11-06T10:09:10.107" v="19" actId="478"/>
          <ac:graphicFrameMkLst>
            <pc:docMk/>
            <pc:sldMk cId="953684094" sldId="361"/>
            <ac:graphicFrameMk id="15" creationId="{291A0BAE-7CB2-436C-91FF-113AFCDD426D}"/>
          </ac:graphicFrameMkLst>
        </pc:graphicFrameChg>
      </pc:sldChg>
      <pc:sldChg chg="addSp delSp modSp add mod">
        <pc:chgData name="Siàn Stebbings" userId="e14ea2a2-07d0-4302-97b9-16dc822a37cc" providerId="ADAL" clId="{B83B88C4-B366-42DA-A65C-ED81368C5005}" dt="2018-11-06T10:22:50.939" v="773" actId="1036"/>
        <pc:sldMkLst>
          <pc:docMk/>
          <pc:sldMk cId="2958389456" sldId="362"/>
        </pc:sldMkLst>
        <pc:spChg chg="mod">
          <ac:chgData name="Siàn Stebbings" userId="e14ea2a2-07d0-4302-97b9-16dc822a37cc" providerId="ADAL" clId="{B83B88C4-B366-42DA-A65C-ED81368C5005}" dt="2018-11-06T10:17:58.785" v="389" actId="20577"/>
          <ac:spMkLst>
            <pc:docMk/>
            <pc:sldMk cId="2958389456" sldId="362"/>
            <ac:spMk id="19" creationId="{5252A847-DE45-4FA3-A1F8-EEBEB845FF8E}"/>
          </ac:spMkLst>
        </pc:spChg>
        <pc:grpChg chg="add mod">
          <ac:chgData name="Siàn Stebbings" userId="e14ea2a2-07d0-4302-97b9-16dc822a37cc" providerId="ADAL" clId="{B83B88C4-B366-42DA-A65C-ED81368C5005}" dt="2018-11-06T10:19:17.359" v="630" actId="1038"/>
          <ac:grpSpMkLst>
            <pc:docMk/>
            <pc:sldMk cId="2958389456" sldId="362"/>
            <ac:grpSpMk id="2" creationId="{0ACE6F25-6030-4116-A5F0-3166E586481F}"/>
          </ac:grpSpMkLst>
        </pc:grpChg>
        <pc:grpChg chg="add del mod">
          <ac:chgData name="Siàn Stebbings" userId="e14ea2a2-07d0-4302-97b9-16dc822a37cc" providerId="ADAL" clId="{B83B88C4-B366-42DA-A65C-ED81368C5005}" dt="2018-11-06T10:21:25.634" v="700"/>
          <ac:grpSpMkLst>
            <pc:docMk/>
            <pc:sldMk cId="2958389456" sldId="362"/>
            <ac:grpSpMk id="17" creationId="{10A37F5D-1172-44A2-96F2-9E2852A34486}"/>
          </ac:grpSpMkLst>
        </pc:grpChg>
        <pc:grpChg chg="add mod">
          <ac:chgData name="Siàn Stebbings" userId="e14ea2a2-07d0-4302-97b9-16dc822a37cc" providerId="ADAL" clId="{B83B88C4-B366-42DA-A65C-ED81368C5005}" dt="2018-11-06T10:22:50.939" v="773" actId="1036"/>
          <ac:grpSpMkLst>
            <pc:docMk/>
            <pc:sldMk cId="2958389456" sldId="362"/>
            <ac:grpSpMk id="24" creationId="{FF3F21E9-AE1B-44A9-A68A-D1D2B53A4727}"/>
          </ac:grpSpMkLst>
        </pc:grpChg>
        <pc:graphicFrameChg chg="add mod modGraphic">
          <ac:chgData name="Siàn Stebbings" userId="e14ea2a2-07d0-4302-97b9-16dc822a37cc" providerId="ADAL" clId="{B83B88C4-B366-42DA-A65C-ED81368C5005}" dt="2018-11-06T10:19:25.469" v="632" actId="1076"/>
          <ac:graphicFrameMkLst>
            <pc:docMk/>
            <pc:sldMk cId="2958389456" sldId="362"/>
            <ac:graphicFrameMk id="6" creationId="{1415FF7A-B000-413D-B5F1-BB8441E13F03}"/>
          </ac:graphicFrameMkLst>
        </pc:graphicFrameChg>
        <pc:graphicFrameChg chg="add mod">
          <ac:chgData name="Siàn Stebbings" userId="e14ea2a2-07d0-4302-97b9-16dc822a37cc" providerId="ADAL" clId="{B83B88C4-B366-42DA-A65C-ED81368C5005}" dt="2018-11-06T10:20:07.915" v="637"/>
          <ac:graphicFrameMkLst>
            <pc:docMk/>
            <pc:sldMk cId="2958389456" sldId="362"/>
            <ac:graphicFrameMk id="9" creationId="{440BF0A5-C113-4A9F-86CF-B2A802779ED7}"/>
          </ac:graphicFrameMkLst>
        </pc:graphicFrameChg>
        <pc:graphicFrameChg chg="add mod">
          <ac:chgData name="Siàn Stebbings" userId="e14ea2a2-07d0-4302-97b9-16dc822a37cc" providerId="ADAL" clId="{B83B88C4-B366-42DA-A65C-ED81368C5005}" dt="2018-11-06T10:20:23.272" v="641"/>
          <ac:graphicFrameMkLst>
            <pc:docMk/>
            <pc:sldMk cId="2958389456" sldId="362"/>
            <ac:graphicFrameMk id="10" creationId="{A5C0223F-8A04-416F-BC57-6FA2F6BB5EC3}"/>
          </ac:graphicFrameMkLst>
        </pc:graphicFrameChg>
        <pc:graphicFrameChg chg="add mod">
          <ac:chgData name="Siàn Stebbings" userId="e14ea2a2-07d0-4302-97b9-16dc822a37cc" providerId="ADAL" clId="{B83B88C4-B366-42DA-A65C-ED81368C5005}" dt="2018-11-06T10:20:36.815" v="643"/>
          <ac:graphicFrameMkLst>
            <pc:docMk/>
            <pc:sldMk cId="2958389456" sldId="362"/>
            <ac:graphicFrameMk id="11" creationId="{37C5861A-79BC-4E7B-9D7E-6555CBAD069B}"/>
          </ac:graphicFrameMkLst>
        </pc:graphicFrameChg>
        <pc:graphicFrameChg chg="add mod">
          <ac:chgData name="Siàn Stebbings" userId="e14ea2a2-07d0-4302-97b9-16dc822a37cc" providerId="ADAL" clId="{B83B88C4-B366-42DA-A65C-ED81368C5005}" dt="2018-11-06T10:20:52.943" v="646"/>
          <ac:graphicFrameMkLst>
            <pc:docMk/>
            <pc:sldMk cId="2958389456" sldId="362"/>
            <ac:graphicFrameMk id="12" creationId="{39F5D739-E14E-40E1-952F-9DAEEEA59467}"/>
          </ac:graphicFrameMkLst>
        </pc:graphicFrameChg>
        <pc:graphicFrameChg chg="add del">
          <ac:chgData name="Siàn Stebbings" userId="e14ea2a2-07d0-4302-97b9-16dc822a37cc" providerId="ADAL" clId="{B83B88C4-B366-42DA-A65C-ED81368C5005}" dt="2018-11-06T10:21:13.264" v="647" actId="478"/>
          <ac:graphicFrameMkLst>
            <pc:docMk/>
            <pc:sldMk cId="2958389456" sldId="362"/>
            <ac:graphicFrameMk id="13" creationId="{09D8D4A6-323C-41CA-89DB-CE103FF6FFD2}"/>
          </ac:graphicFrameMkLst>
        </pc:graphicFrameChg>
        <pc:graphicFrameChg chg="add del">
          <ac:chgData name="Siàn Stebbings" userId="e14ea2a2-07d0-4302-97b9-16dc822a37cc" providerId="ADAL" clId="{B83B88C4-B366-42DA-A65C-ED81368C5005}" dt="2018-11-06T10:21:13.264" v="647" actId="478"/>
          <ac:graphicFrameMkLst>
            <pc:docMk/>
            <pc:sldMk cId="2958389456" sldId="362"/>
            <ac:graphicFrameMk id="14" creationId="{97198F51-C118-4C01-A530-86761FF3F947}"/>
          </ac:graphicFrameMkLst>
        </pc:graphicFrameChg>
        <pc:graphicFrameChg chg="add del">
          <ac:chgData name="Siàn Stebbings" userId="e14ea2a2-07d0-4302-97b9-16dc822a37cc" providerId="ADAL" clId="{B83B88C4-B366-42DA-A65C-ED81368C5005}" dt="2018-11-06T10:21:13.264" v="647" actId="478"/>
          <ac:graphicFrameMkLst>
            <pc:docMk/>
            <pc:sldMk cId="2958389456" sldId="362"/>
            <ac:graphicFrameMk id="15" creationId="{68227974-8969-4280-ADB6-0988CEBADB2C}"/>
          </ac:graphicFrameMkLst>
        </pc:graphicFrameChg>
        <pc:graphicFrameChg chg="add del">
          <ac:chgData name="Siàn Stebbings" userId="e14ea2a2-07d0-4302-97b9-16dc822a37cc" providerId="ADAL" clId="{B83B88C4-B366-42DA-A65C-ED81368C5005}" dt="2018-11-06T10:21:13.264" v="647" actId="478"/>
          <ac:graphicFrameMkLst>
            <pc:docMk/>
            <pc:sldMk cId="2958389456" sldId="362"/>
            <ac:graphicFrameMk id="16" creationId="{52CE5BA4-F5BE-45F5-84EE-6E5213E4ABAE}"/>
          </ac:graphicFrameMkLst>
        </pc:graphicFrameChg>
        <pc:graphicFrameChg chg="mod">
          <ac:chgData name="Siàn Stebbings" userId="e14ea2a2-07d0-4302-97b9-16dc822a37cc" providerId="ADAL" clId="{B83B88C4-B366-42DA-A65C-ED81368C5005}" dt="2018-11-06T10:21:17.132" v="649"/>
          <ac:graphicFrameMkLst>
            <pc:docMk/>
            <pc:sldMk cId="2958389456" sldId="362"/>
            <ac:graphicFrameMk id="20" creationId="{349C092F-CDFF-4263-A9B0-A56E9EDA8951}"/>
          </ac:graphicFrameMkLst>
        </pc:graphicFrameChg>
        <pc:graphicFrameChg chg="mod">
          <ac:chgData name="Siàn Stebbings" userId="e14ea2a2-07d0-4302-97b9-16dc822a37cc" providerId="ADAL" clId="{B83B88C4-B366-42DA-A65C-ED81368C5005}" dt="2018-11-06T10:22:21.166" v="752"/>
          <ac:graphicFrameMkLst>
            <pc:docMk/>
            <pc:sldMk cId="2958389456" sldId="362"/>
            <ac:graphicFrameMk id="25" creationId="{39A7130C-06AB-47CE-B5E5-4C71EBD89814}"/>
          </ac:graphicFrameMkLst>
        </pc:graphicFrameChg>
        <pc:graphicFrameChg chg="mod">
          <ac:chgData name="Siàn Stebbings" userId="e14ea2a2-07d0-4302-97b9-16dc822a37cc" providerId="ADAL" clId="{B83B88C4-B366-42DA-A65C-ED81368C5005}" dt="2018-11-06T10:22:36.593" v="754"/>
          <ac:graphicFrameMkLst>
            <pc:docMk/>
            <pc:sldMk cId="2958389456" sldId="362"/>
            <ac:graphicFrameMk id="26" creationId="{F63CB1F6-DDA1-4D44-AB23-77FE5742D683}"/>
          </ac:graphicFrameMkLst>
        </pc:graphicFrameChg>
        <pc:graphicFrameChg chg="mod">
          <ac:chgData name="Siàn Stebbings" userId="e14ea2a2-07d0-4302-97b9-16dc822a37cc" providerId="ADAL" clId="{B83B88C4-B366-42DA-A65C-ED81368C5005}" dt="2018-11-06T10:22:31.209" v="753"/>
          <ac:graphicFrameMkLst>
            <pc:docMk/>
            <pc:sldMk cId="2958389456" sldId="362"/>
            <ac:graphicFrameMk id="27" creationId="{5B191414-D711-4926-BC4D-0C3119827DD1}"/>
          </ac:graphicFrameMkLst>
        </pc:graphicFrameChg>
        <pc:graphicFrameChg chg="mod">
          <ac:chgData name="Siàn Stebbings" userId="e14ea2a2-07d0-4302-97b9-16dc822a37cc" providerId="ADAL" clId="{B83B88C4-B366-42DA-A65C-ED81368C5005}" dt="2018-11-06T10:22:44.653" v="756"/>
          <ac:graphicFrameMkLst>
            <pc:docMk/>
            <pc:sldMk cId="2958389456" sldId="362"/>
            <ac:graphicFrameMk id="28" creationId="{94B19730-48C3-48C9-BB8C-A277BC3C56D4}"/>
          </ac:graphicFrameMkLst>
        </pc:graphicFrameChg>
      </pc:sldChg>
      <pc:sldChg chg="addSp modSp add">
        <pc:chgData name="Siàn Stebbings" userId="e14ea2a2-07d0-4302-97b9-16dc822a37cc" providerId="ADAL" clId="{B83B88C4-B366-42DA-A65C-ED81368C5005}" dt="2018-11-06T10:26:25.887" v="857" actId="1037"/>
        <pc:sldMkLst>
          <pc:docMk/>
          <pc:sldMk cId="2963406431" sldId="363"/>
        </pc:sldMkLst>
        <pc:spChg chg="mod">
          <ac:chgData name="Siàn Stebbings" userId="e14ea2a2-07d0-4302-97b9-16dc822a37cc" providerId="ADAL" clId="{B83B88C4-B366-42DA-A65C-ED81368C5005}" dt="2018-11-06T10:24:51.111" v="785" actId="207"/>
          <ac:spMkLst>
            <pc:docMk/>
            <pc:sldMk cId="2963406431" sldId="363"/>
            <ac:spMk id="19" creationId="{5252A847-DE45-4FA3-A1F8-EEBEB845FF8E}"/>
          </ac:spMkLst>
        </pc:spChg>
        <pc:graphicFrameChg chg="add mod modGraphic">
          <ac:chgData name="Siàn Stebbings" userId="e14ea2a2-07d0-4302-97b9-16dc822a37cc" providerId="ADAL" clId="{B83B88C4-B366-42DA-A65C-ED81368C5005}" dt="2018-11-06T10:25:11.897" v="799" actId="1035"/>
          <ac:graphicFrameMkLst>
            <pc:docMk/>
            <pc:sldMk cId="2963406431" sldId="363"/>
            <ac:graphicFrameMk id="6" creationId="{852EBA05-BDB0-4F3E-AB78-66A162089DCC}"/>
          </ac:graphicFrameMkLst>
        </pc:graphicFrameChg>
        <pc:graphicFrameChg chg="add mod modGraphic">
          <ac:chgData name="Siàn Stebbings" userId="e14ea2a2-07d0-4302-97b9-16dc822a37cc" providerId="ADAL" clId="{B83B88C4-B366-42DA-A65C-ED81368C5005}" dt="2018-11-06T10:26:25.887" v="857" actId="1037"/>
          <ac:graphicFrameMkLst>
            <pc:docMk/>
            <pc:sldMk cId="2963406431" sldId="363"/>
            <ac:graphicFrameMk id="9" creationId="{5F9ADC6D-0171-4BAC-8B0C-62AAEDB343FE}"/>
          </ac:graphicFrameMkLst>
        </pc:graphicFrameChg>
      </pc:sldChg>
      <pc:sldChg chg="addSp delSp modSp add">
        <pc:chgData name="Siàn Stebbings" userId="e14ea2a2-07d0-4302-97b9-16dc822a37cc" providerId="ADAL" clId="{B83B88C4-B366-42DA-A65C-ED81368C5005}" dt="2018-11-06T10:29:50.224" v="1049" actId="478"/>
        <pc:sldMkLst>
          <pc:docMk/>
          <pc:sldMk cId="3221916853" sldId="364"/>
        </pc:sldMkLst>
        <pc:spChg chg="mod">
          <ac:chgData name="Siàn Stebbings" userId="e14ea2a2-07d0-4302-97b9-16dc822a37cc" providerId="ADAL" clId="{B83B88C4-B366-42DA-A65C-ED81368C5005}" dt="2018-11-06T10:27:27.842" v="982" actId="207"/>
          <ac:spMkLst>
            <pc:docMk/>
            <pc:sldMk cId="3221916853" sldId="364"/>
            <ac:spMk id="19" creationId="{5252A847-DE45-4FA3-A1F8-EEBEB845FF8E}"/>
          </ac:spMkLst>
        </pc:spChg>
        <pc:graphicFrameChg chg="add del mod modGraphic">
          <ac:chgData name="Siàn Stebbings" userId="e14ea2a2-07d0-4302-97b9-16dc822a37cc" providerId="ADAL" clId="{B83B88C4-B366-42DA-A65C-ED81368C5005}" dt="2018-11-06T10:29:50.224" v="1049" actId="478"/>
          <ac:graphicFrameMkLst>
            <pc:docMk/>
            <pc:sldMk cId="3221916853" sldId="364"/>
            <ac:graphicFrameMk id="2" creationId="{6081DD44-8F31-4BB6-996D-9E1EA3FCE069}"/>
          </ac:graphicFrameMkLst>
        </pc:graphicFrameChg>
        <pc:graphicFrameChg chg="add mod modGraphic">
          <ac:chgData name="Siàn Stebbings" userId="e14ea2a2-07d0-4302-97b9-16dc822a37cc" providerId="ADAL" clId="{B83B88C4-B366-42DA-A65C-ED81368C5005}" dt="2018-11-06T10:27:15.811" v="979" actId="1036"/>
          <ac:graphicFrameMkLst>
            <pc:docMk/>
            <pc:sldMk cId="3221916853" sldId="364"/>
            <ac:graphicFrameMk id="6" creationId="{52A07AF5-58E9-48AD-A24B-6127445EEF5F}"/>
          </ac:graphicFrameMkLst>
        </pc:graphicFrameChg>
        <pc:graphicFrameChg chg="add mod modGraphic">
          <ac:chgData name="Siàn Stebbings" userId="e14ea2a2-07d0-4302-97b9-16dc822a37cc" providerId="ADAL" clId="{B83B88C4-B366-42DA-A65C-ED81368C5005}" dt="2018-11-06T10:27:15.811" v="979" actId="1036"/>
          <ac:graphicFrameMkLst>
            <pc:docMk/>
            <pc:sldMk cId="3221916853" sldId="364"/>
            <ac:graphicFrameMk id="9" creationId="{0327F3F5-957F-471E-90E7-DC5EBEA710EF}"/>
          </ac:graphicFrameMkLst>
        </pc:graphicFrameChg>
        <pc:graphicFrameChg chg="add mod modGraphic">
          <ac:chgData name="Siàn Stebbings" userId="e14ea2a2-07d0-4302-97b9-16dc822a37cc" providerId="ADAL" clId="{B83B88C4-B366-42DA-A65C-ED81368C5005}" dt="2018-11-06T10:28:14.091" v="988" actId="572"/>
          <ac:graphicFrameMkLst>
            <pc:docMk/>
            <pc:sldMk cId="3221916853" sldId="364"/>
            <ac:graphicFrameMk id="10" creationId="{4CC5F392-FAEA-4B09-BF26-FA3464935CC8}"/>
          </ac:graphicFrameMkLst>
        </pc:graphicFrameChg>
      </pc:sldChg>
      <pc:sldChg chg="modSp add">
        <pc:chgData name="Siàn Stebbings" userId="e14ea2a2-07d0-4302-97b9-16dc822a37cc" providerId="ADAL" clId="{B83B88C4-B366-42DA-A65C-ED81368C5005}" dt="2018-11-06T10:11:52.704" v="32" actId="20577"/>
        <pc:sldMkLst>
          <pc:docMk/>
          <pc:sldMk cId="1046773145" sldId="365"/>
        </pc:sldMkLst>
        <pc:spChg chg="mod">
          <ac:chgData name="Siàn Stebbings" userId="e14ea2a2-07d0-4302-97b9-16dc822a37cc" providerId="ADAL" clId="{B83B88C4-B366-42DA-A65C-ED81368C5005}" dt="2018-11-06T10:11:52.704" v="32" actId="20577"/>
          <ac:spMkLst>
            <pc:docMk/>
            <pc:sldMk cId="1046773145" sldId="365"/>
            <ac:spMk id="19" creationId="{5252A847-DE45-4FA3-A1F8-EEBEB845FF8E}"/>
          </ac:spMkLst>
        </pc:spChg>
      </pc:sldChg>
      <pc:sldChg chg="addSp modSp add">
        <pc:chgData name="Siàn Stebbings" userId="e14ea2a2-07d0-4302-97b9-16dc822a37cc" providerId="ADAL" clId="{B83B88C4-B366-42DA-A65C-ED81368C5005}" dt="2018-11-06T10:49:10.618" v="1314" actId="404"/>
        <pc:sldMkLst>
          <pc:docMk/>
          <pc:sldMk cId="397209540" sldId="366"/>
        </pc:sldMkLst>
        <pc:spChg chg="add mod">
          <ac:chgData name="Siàn Stebbings" userId="e14ea2a2-07d0-4302-97b9-16dc822a37cc" providerId="ADAL" clId="{B83B88C4-B366-42DA-A65C-ED81368C5005}" dt="2018-11-06T10:17:15.925" v="381" actId="1582"/>
          <ac:spMkLst>
            <pc:docMk/>
            <pc:sldMk cId="397209540" sldId="366"/>
            <ac:spMk id="3" creationId="{BE573A46-BA54-4F1A-ACDB-E883AA36E2BC}"/>
          </ac:spMkLst>
        </pc:spChg>
        <pc:spChg chg="mod">
          <ac:chgData name="Siàn Stebbings" userId="e14ea2a2-07d0-4302-97b9-16dc822a37cc" providerId="ADAL" clId="{B83B88C4-B366-42DA-A65C-ED81368C5005}" dt="2018-11-06T10:49:10.618" v="1314" actId="404"/>
          <ac:spMkLst>
            <pc:docMk/>
            <pc:sldMk cId="397209540" sldId="366"/>
            <ac:spMk id="19" creationId="{5252A847-DE45-4FA3-A1F8-EEBEB845FF8E}"/>
          </ac:spMkLst>
        </pc:spChg>
      </pc:sldChg>
      <pc:sldChg chg="modSp add">
        <pc:chgData name="Siàn Stebbings" userId="e14ea2a2-07d0-4302-97b9-16dc822a37cc" providerId="ADAL" clId="{B83B88C4-B366-42DA-A65C-ED81368C5005}" dt="2018-11-06T10:23:30.813" v="778"/>
        <pc:sldMkLst>
          <pc:docMk/>
          <pc:sldMk cId="1195426478" sldId="367"/>
        </pc:sldMkLst>
        <pc:graphicFrameChg chg="mod">
          <ac:chgData name="Siàn Stebbings" userId="e14ea2a2-07d0-4302-97b9-16dc822a37cc" providerId="ADAL" clId="{B83B88C4-B366-42DA-A65C-ED81368C5005}" dt="2018-11-06T10:23:15.260" v="775"/>
          <ac:graphicFrameMkLst>
            <pc:docMk/>
            <pc:sldMk cId="1195426478" sldId="367"/>
            <ac:graphicFrameMk id="25" creationId="{39A7130C-06AB-47CE-B5E5-4C71EBD89814}"/>
          </ac:graphicFrameMkLst>
        </pc:graphicFrameChg>
        <pc:graphicFrameChg chg="mod">
          <ac:chgData name="Siàn Stebbings" userId="e14ea2a2-07d0-4302-97b9-16dc822a37cc" providerId="ADAL" clId="{B83B88C4-B366-42DA-A65C-ED81368C5005}" dt="2018-11-06T10:23:20.268" v="776"/>
          <ac:graphicFrameMkLst>
            <pc:docMk/>
            <pc:sldMk cId="1195426478" sldId="367"/>
            <ac:graphicFrameMk id="26" creationId="{F63CB1F6-DDA1-4D44-AB23-77FE5742D683}"/>
          </ac:graphicFrameMkLst>
        </pc:graphicFrameChg>
        <pc:graphicFrameChg chg="mod">
          <ac:chgData name="Siàn Stebbings" userId="e14ea2a2-07d0-4302-97b9-16dc822a37cc" providerId="ADAL" clId="{B83B88C4-B366-42DA-A65C-ED81368C5005}" dt="2018-11-06T10:23:30.813" v="778"/>
          <ac:graphicFrameMkLst>
            <pc:docMk/>
            <pc:sldMk cId="1195426478" sldId="367"/>
            <ac:graphicFrameMk id="27" creationId="{5B191414-D711-4926-BC4D-0C3119827DD1}"/>
          </ac:graphicFrameMkLst>
        </pc:graphicFrameChg>
      </pc:sldChg>
      <pc:sldChg chg="add">
        <pc:chgData name="Siàn Stebbings" userId="e14ea2a2-07d0-4302-97b9-16dc822a37cc" providerId="ADAL" clId="{B83B88C4-B366-42DA-A65C-ED81368C5005}" dt="2018-11-06T10:38:26.101" v="1236"/>
        <pc:sldMkLst>
          <pc:docMk/>
          <pc:sldMk cId="612796629" sldId="368"/>
        </pc:sldMkLst>
      </pc:sldChg>
      <pc:sldChg chg="modSp add del">
        <pc:chgData name="Siàn Stebbings" userId="e14ea2a2-07d0-4302-97b9-16dc822a37cc" providerId="ADAL" clId="{B83B88C4-B366-42DA-A65C-ED81368C5005}" dt="2018-11-06T10:40:35.201" v="1310" actId="2696"/>
        <pc:sldMkLst>
          <pc:docMk/>
          <pc:sldMk cId="3514690544" sldId="369"/>
        </pc:sldMkLst>
        <pc:spChg chg="mod">
          <ac:chgData name="Siàn Stebbings" userId="e14ea2a2-07d0-4302-97b9-16dc822a37cc" providerId="ADAL" clId="{B83B88C4-B366-42DA-A65C-ED81368C5005}" dt="2018-11-06T10:39:47.163" v="1307" actId="6559"/>
          <ac:spMkLst>
            <pc:docMk/>
            <pc:sldMk cId="3514690544" sldId="369"/>
            <ac:spMk id="19" creationId="{5252A847-DE45-4FA3-A1F8-EEBEB845FF8E}"/>
          </ac:spMkLst>
        </pc:spChg>
      </pc:sldChg>
      <pc:sldChg chg="add">
        <pc:chgData name="Siàn Stebbings" userId="e14ea2a2-07d0-4302-97b9-16dc822a37cc" providerId="ADAL" clId="{B83B88C4-B366-42DA-A65C-ED81368C5005}" dt="2018-11-06T10:40:16.737" v="1308"/>
        <pc:sldMkLst>
          <pc:docMk/>
          <pc:sldMk cId="3893048385" sldId="370"/>
        </pc:sldMkLst>
      </pc:sldChg>
    </pc:docChg>
  </pc:docChgLst>
  <pc:docChgLst>
    <pc:chgData name="Ashleigh Sobol" userId="8430f2a2-602f-4dde-a79b-412efd9dd8bf" providerId="ADAL" clId="{314E36DF-02F4-4957-B175-8AD4C9F6E04E}"/>
  </pc:docChgLst>
  <pc:docChgLst>
    <pc:chgData name="Kyle Tidswell-Brown" userId="3518c4a0-5c99-4880-b127-cb60ccf11a39" providerId="ADAL" clId="{1E9F7BAC-3A31-4537-8544-E5E8F144A9F5}"/>
    <pc:docChg chg="undo custSel addSld delSld modSld">
      <pc:chgData name="Kyle Tidswell-Brown" userId="3518c4a0-5c99-4880-b127-cb60ccf11a39" providerId="ADAL" clId="{1E9F7BAC-3A31-4537-8544-E5E8F144A9F5}" dt="2019-10-25T11:20:33.642" v="711" actId="20577"/>
      <pc:docMkLst>
        <pc:docMk/>
      </pc:docMkLst>
      <pc:sldChg chg="modSp">
        <pc:chgData name="Kyle Tidswell-Brown" userId="3518c4a0-5c99-4880-b127-cb60ccf11a39" providerId="ADAL" clId="{1E9F7BAC-3A31-4537-8544-E5E8F144A9F5}" dt="2019-10-25T09:48:28.491" v="23" actId="403"/>
        <pc:sldMkLst>
          <pc:docMk/>
          <pc:sldMk cId="2637481266" sldId="256"/>
        </pc:sldMkLst>
        <pc:spChg chg="mod">
          <ac:chgData name="Kyle Tidswell-Brown" userId="3518c4a0-5c99-4880-b127-cb60ccf11a39" providerId="ADAL" clId="{1E9F7BAC-3A31-4537-8544-E5E8F144A9F5}" dt="2019-10-25T09:48:05.168" v="0" actId="313"/>
          <ac:spMkLst>
            <pc:docMk/>
            <pc:sldMk cId="2637481266" sldId="256"/>
            <ac:spMk id="7" creationId="{277FDC6C-B99A-4ED8-B341-A52126824B67}"/>
          </ac:spMkLst>
        </pc:spChg>
        <pc:spChg chg="mod">
          <ac:chgData name="Kyle Tidswell-Brown" userId="3518c4a0-5c99-4880-b127-cb60ccf11a39" providerId="ADAL" clId="{1E9F7BAC-3A31-4537-8544-E5E8F144A9F5}" dt="2019-10-25T09:48:28.491" v="23" actId="403"/>
          <ac:spMkLst>
            <pc:docMk/>
            <pc:sldMk cId="2637481266" sldId="256"/>
            <ac:spMk id="19" creationId="{5252A847-DE45-4FA3-A1F8-EEBEB845FF8E}"/>
          </ac:spMkLst>
        </pc:spChg>
      </pc:sldChg>
      <pc:sldChg chg="modSp">
        <pc:chgData name="Kyle Tidswell-Brown" userId="3518c4a0-5c99-4880-b127-cb60ccf11a39" providerId="ADAL" clId="{1E9F7BAC-3A31-4537-8544-E5E8F144A9F5}" dt="2019-10-25T09:48:05.603" v="1" actId="313"/>
        <pc:sldMkLst>
          <pc:docMk/>
          <pc:sldMk cId="3855900595" sldId="301"/>
        </pc:sldMkLst>
        <pc:spChg chg="mod">
          <ac:chgData name="Kyle Tidswell-Brown" userId="3518c4a0-5c99-4880-b127-cb60ccf11a39" providerId="ADAL" clId="{1E9F7BAC-3A31-4537-8544-E5E8F144A9F5}" dt="2019-10-25T09:48:05.603" v="1" actId="313"/>
          <ac:spMkLst>
            <pc:docMk/>
            <pc:sldMk cId="3855900595" sldId="301"/>
            <ac:spMk id="17" creationId="{0F18B4CD-798D-4EA5-92CF-7A4BB6DD9812}"/>
          </ac:spMkLst>
        </pc:spChg>
      </pc:sldChg>
      <pc:sldChg chg="addSp delSp modSp">
        <pc:chgData name="Kyle Tidswell-Brown" userId="3518c4a0-5c99-4880-b127-cb60ccf11a39" providerId="ADAL" clId="{1E9F7BAC-3A31-4537-8544-E5E8F144A9F5}" dt="2019-10-25T10:29:24.228" v="368"/>
        <pc:sldMkLst>
          <pc:docMk/>
          <pc:sldMk cId="273723392" sldId="308"/>
        </pc:sldMkLst>
        <pc:spChg chg="mod">
          <ac:chgData name="Kyle Tidswell-Brown" userId="3518c4a0-5c99-4880-b127-cb60ccf11a39" providerId="ADAL" clId="{1E9F7BAC-3A31-4537-8544-E5E8F144A9F5}" dt="2019-10-25T09:48:05.990" v="2" actId="313"/>
          <ac:spMkLst>
            <pc:docMk/>
            <pc:sldMk cId="273723392" sldId="308"/>
            <ac:spMk id="15" creationId="{612D02C9-C502-4588-BBC9-49CA65EAEAB5}"/>
          </ac:spMkLst>
        </pc:spChg>
        <pc:spChg chg="mod">
          <ac:chgData name="Kyle Tidswell-Brown" userId="3518c4a0-5c99-4880-b127-cb60ccf11a39" providerId="ADAL" clId="{1E9F7BAC-3A31-4537-8544-E5E8F144A9F5}" dt="2019-10-25T10:27:50.511" v="350" actId="20577"/>
          <ac:spMkLst>
            <pc:docMk/>
            <pc:sldMk cId="273723392" sldId="308"/>
            <ac:spMk id="19" creationId="{5252A847-DE45-4FA3-A1F8-EEBEB845FF8E}"/>
          </ac:spMkLst>
        </pc:spChg>
        <pc:graphicFrameChg chg="add del">
          <ac:chgData name="Kyle Tidswell-Brown" userId="3518c4a0-5c99-4880-b127-cb60ccf11a39" providerId="ADAL" clId="{1E9F7BAC-3A31-4537-8544-E5E8F144A9F5}" dt="2019-10-25T10:26:20.336" v="306" actId="478"/>
          <ac:graphicFrameMkLst>
            <pc:docMk/>
            <pc:sldMk cId="273723392" sldId="308"/>
            <ac:graphicFrameMk id="11" creationId="{0C90666D-B4F3-4C8A-8EC1-3C9B33A4D6EE}"/>
          </ac:graphicFrameMkLst>
        </pc:graphicFrameChg>
        <pc:graphicFrameChg chg="add del">
          <ac:chgData name="Kyle Tidswell-Brown" userId="3518c4a0-5c99-4880-b127-cb60ccf11a39" providerId="ADAL" clId="{1E9F7BAC-3A31-4537-8544-E5E8F144A9F5}" dt="2019-10-25T10:26:20.336" v="306" actId="478"/>
          <ac:graphicFrameMkLst>
            <pc:docMk/>
            <pc:sldMk cId="273723392" sldId="308"/>
            <ac:graphicFrameMk id="12" creationId="{6342330A-7DB3-4C7C-8CD2-CC370407E490}"/>
          </ac:graphicFrameMkLst>
        </pc:graphicFrameChg>
        <pc:graphicFrameChg chg="add del">
          <ac:chgData name="Kyle Tidswell-Brown" userId="3518c4a0-5c99-4880-b127-cb60ccf11a39" providerId="ADAL" clId="{1E9F7BAC-3A31-4537-8544-E5E8F144A9F5}" dt="2019-10-25T10:26:20.336" v="306" actId="478"/>
          <ac:graphicFrameMkLst>
            <pc:docMk/>
            <pc:sldMk cId="273723392" sldId="308"/>
            <ac:graphicFrameMk id="13" creationId="{17407F39-157F-4648-AF3F-3232414672D6}"/>
          </ac:graphicFrameMkLst>
        </pc:graphicFrameChg>
        <pc:graphicFrameChg chg="add del mod modGraphic">
          <ac:chgData name="Kyle Tidswell-Brown" userId="3518c4a0-5c99-4880-b127-cb60ccf11a39" providerId="ADAL" clId="{1E9F7BAC-3A31-4537-8544-E5E8F144A9F5}" dt="2019-10-25T10:29:24.228" v="368"/>
          <ac:graphicFrameMkLst>
            <pc:docMk/>
            <pc:sldMk cId="273723392" sldId="308"/>
            <ac:graphicFrameMk id="16" creationId="{799AECEF-88B7-4C6F-BA7C-440BB406D16D}"/>
          </ac:graphicFrameMkLst>
        </pc:graphicFrameChg>
        <pc:graphicFrameChg chg="add del">
          <ac:chgData name="Kyle Tidswell-Brown" userId="3518c4a0-5c99-4880-b127-cb60ccf11a39" providerId="ADAL" clId="{1E9F7BAC-3A31-4537-8544-E5E8F144A9F5}" dt="2019-10-25T10:16:26.826" v="110" actId="478"/>
          <ac:graphicFrameMkLst>
            <pc:docMk/>
            <pc:sldMk cId="273723392" sldId="308"/>
            <ac:graphicFrameMk id="17" creationId="{C5272332-6B07-4315-BE9E-02C1AEDA8109}"/>
          </ac:graphicFrameMkLst>
        </pc:graphicFrameChg>
        <pc:graphicFrameChg chg="add del">
          <ac:chgData name="Kyle Tidswell-Brown" userId="3518c4a0-5c99-4880-b127-cb60ccf11a39" providerId="ADAL" clId="{1E9F7BAC-3A31-4537-8544-E5E8F144A9F5}" dt="2019-10-25T10:16:28.129" v="111" actId="478"/>
          <ac:graphicFrameMkLst>
            <pc:docMk/>
            <pc:sldMk cId="273723392" sldId="308"/>
            <ac:graphicFrameMk id="20" creationId="{4154AB31-20BE-41BA-95E1-4C0B0BB49915}"/>
          </ac:graphicFrameMkLst>
        </pc:graphicFrameChg>
      </pc:sldChg>
      <pc:sldChg chg="modSp">
        <pc:chgData name="Kyle Tidswell-Brown" userId="3518c4a0-5c99-4880-b127-cb60ccf11a39" providerId="ADAL" clId="{1E9F7BAC-3A31-4537-8544-E5E8F144A9F5}" dt="2019-10-25T09:48:06.783" v="4" actId="313"/>
        <pc:sldMkLst>
          <pc:docMk/>
          <pc:sldMk cId="36917022" sldId="360"/>
        </pc:sldMkLst>
        <pc:spChg chg="mod">
          <ac:chgData name="Kyle Tidswell-Brown" userId="3518c4a0-5c99-4880-b127-cb60ccf11a39" providerId="ADAL" clId="{1E9F7BAC-3A31-4537-8544-E5E8F144A9F5}" dt="2019-10-25T09:48:06.783" v="4" actId="313"/>
          <ac:spMkLst>
            <pc:docMk/>
            <pc:sldMk cId="36917022" sldId="360"/>
            <ac:spMk id="7" creationId="{B632E459-9B27-4467-B89C-78410207B713}"/>
          </ac:spMkLst>
        </pc:spChg>
      </pc:sldChg>
      <pc:sldChg chg="modSp">
        <pc:chgData name="Kyle Tidswell-Brown" userId="3518c4a0-5c99-4880-b127-cb60ccf11a39" providerId="ADAL" clId="{1E9F7BAC-3A31-4537-8544-E5E8F144A9F5}" dt="2019-10-25T09:48:07.128" v="6" actId="313"/>
        <pc:sldMkLst>
          <pc:docMk/>
          <pc:sldMk cId="2958389456" sldId="362"/>
        </pc:sldMkLst>
        <pc:spChg chg="mod">
          <ac:chgData name="Kyle Tidswell-Brown" userId="3518c4a0-5c99-4880-b127-cb60ccf11a39" providerId="ADAL" clId="{1E9F7BAC-3A31-4537-8544-E5E8F144A9F5}" dt="2019-10-25T09:48:07.128" v="6" actId="313"/>
          <ac:spMkLst>
            <pc:docMk/>
            <pc:sldMk cId="2958389456" sldId="362"/>
            <ac:spMk id="7" creationId="{B632E459-9B27-4467-B89C-78410207B713}"/>
          </ac:spMkLst>
        </pc:spChg>
      </pc:sldChg>
      <pc:sldChg chg="modSp">
        <pc:chgData name="Kyle Tidswell-Brown" userId="3518c4a0-5c99-4880-b127-cb60ccf11a39" providerId="ADAL" clId="{1E9F7BAC-3A31-4537-8544-E5E8F144A9F5}" dt="2019-10-25T09:48:07.760" v="8" actId="313"/>
        <pc:sldMkLst>
          <pc:docMk/>
          <pc:sldMk cId="2963406431" sldId="363"/>
        </pc:sldMkLst>
        <pc:spChg chg="mod">
          <ac:chgData name="Kyle Tidswell-Brown" userId="3518c4a0-5c99-4880-b127-cb60ccf11a39" providerId="ADAL" clId="{1E9F7BAC-3A31-4537-8544-E5E8F144A9F5}" dt="2019-10-25T09:48:07.760" v="8" actId="313"/>
          <ac:spMkLst>
            <pc:docMk/>
            <pc:sldMk cId="2963406431" sldId="363"/>
            <ac:spMk id="7" creationId="{B632E459-9B27-4467-B89C-78410207B713}"/>
          </ac:spMkLst>
        </pc:spChg>
      </pc:sldChg>
      <pc:sldChg chg="modSp">
        <pc:chgData name="Kyle Tidswell-Brown" userId="3518c4a0-5c99-4880-b127-cb60ccf11a39" providerId="ADAL" clId="{1E9F7BAC-3A31-4537-8544-E5E8F144A9F5}" dt="2019-10-25T09:48:08.238" v="10" actId="313"/>
        <pc:sldMkLst>
          <pc:docMk/>
          <pc:sldMk cId="3221916853" sldId="364"/>
        </pc:sldMkLst>
        <pc:spChg chg="mod">
          <ac:chgData name="Kyle Tidswell-Brown" userId="3518c4a0-5c99-4880-b127-cb60ccf11a39" providerId="ADAL" clId="{1E9F7BAC-3A31-4537-8544-E5E8F144A9F5}" dt="2019-10-25T09:48:08.238" v="10" actId="313"/>
          <ac:spMkLst>
            <pc:docMk/>
            <pc:sldMk cId="3221916853" sldId="364"/>
            <ac:spMk id="7" creationId="{B632E459-9B27-4467-B89C-78410207B713}"/>
          </ac:spMkLst>
        </pc:spChg>
      </pc:sldChg>
      <pc:sldChg chg="addSp delSp modSp">
        <pc:chgData name="Kyle Tidswell-Brown" userId="3518c4a0-5c99-4880-b127-cb60ccf11a39" providerId="ADAL" clId="{1E9F7BAC-3A31-4537-8544-E5E8F144A9F5}" dt="2019-10-25T10:43:24.901" v="682"/>
        <pc:sldMkLst>
          <pc:docMk/>
          <pc:sldMk cId="1780313858" sldId="372"/>
        </pc:sldMkLst>
        <pc:spChg chg="del">
          <ac:chgData name="Kyle Tidswell-Brown" userId="3518c4a0-5c99-4880-b127-cb60ccf11a39" providerId="ADAL" clId="{1E9F7BAC-3A31-4537-8544-E5E8F144A9F5}" dt="2019-10-25T10:43:23.841" v="681" actId="478"/>
          <ac:spMkLst>
            <pc:docMk/>
            <pc:sldMk cId="1780313858" sldId="372"/>
            <ac:spMk id="2" creationId="{48B3E2AC-A632-4185-BD15-2EC0F28245AC}"/>
          </ac:spMkLst>
        </pc:spChg>
        <pc:spChg chg="mod">
          <ac:chgData name="Kyle Tidswell-Brown" userId="3518c4a0-5c99-4880-b127-cb60ccf11a39" providerId="ADAL" clId="{1E9F7BAC-3A31-4537-8544-E5E8F144A9F5}" dt="2019-10-25T09:48:10.043" v="17" actId="313"/>
          <ac:spMkLst>
            <pc:docMk/>
            <pc:sldMk cId="1780313858" sldId="372"/>
            <ac:spMk id="7" creationId="{F2267ACB-233E-41BC-B01B-8F3DC45483E4}"/>
          </ac:spMkLst>
        </pc:spChg>
        <pc:spChg chg="add">
          <ac:chgData name="Kyle Tidswell-Brown" userId="3518c4a0-5c99-4880-b127-cb60ccf11a39" providerId="ADAL" clId="{1E9F7BAC-3A31-4537-8544-E5E8F144A9F5}" dt="2019-10-25T10:43:24.901" v="682"/>
          <ac:spMkLst>
            <pc:docMk/>
            <pc:sldMk cId="1780313858" sldId="372"/>
            <ac:spMk id="9" creationId="{43313964-BD52-4CF1-8930-A25C394E0EAC}"/>
          </ac:spMkLst>
        </pc:spChg>
        <pc:spChg chg="mod">
          <ac:chgData name="Kyle Tidswell-Brown" userId="3518c4a0-5c99-4880-b127-cb60ccf11a39" providerId="ADAL" clId="{1E9F7BAC-3A31-4537-8544-E5E8F144A9F5}" dt="2019-10-25T10:42:57.199" v="674" actId="122"/>
          <ac:spMkLst>
            <pc:docMk/>
            <pc:sldMk cId="1780313858" sldId="372"/>
            <ac:spMk id="19" creationId="{5252A847-DE45-4FA3-A1F8-EEBEB845FF8E}"/>
          </ac:spMkLst>
        </pc:spChg>
        <pc:graphicFrameChg chg="del">
          <ac:chgData name="Kyle Tidswell-Brown" userId="3518c4a0-5c99-4880-b127-cb60ccf11a39" providerId="ADAL" clId="{1E9F7BAC-3A31-4537-8544-E5E8F144A9F5}" dt="2019-10-25T10:43:23.841" v="681" actId="478"/>
          <ac:graphicFrameMkLst>
            <pc:docMk/>
            <pc:sldMk cId="1780313858" sldId="372"/>
            <ac:graphicFrameMk id="3" creationId="{2BE4B442-3F71-4BC2-AA02-501B89A79B51}"/>
          </ac:graphicFrameMkLst>
        </pc:graphicFrameChg>
        <pc:graphicFrameChg chg="add">
          <ac:chgData name="Kyle Tidswell-Brown" userId="3518c4a0-5c99-4880-b127-cb60ccf11a39" providerId="ADAL" clId="{1E9F7BAC-3A31-4537-8544-E5E8F144A9F5}" dt="2019-10-25T10:43:24.901" v="682"/>
          <ac:graphicFrameMkLst>
            <pc:docMk/>
            <pc:sldMk cId="1780313858" sldId="372"/>
            <ac:graphicFrameMk id="10" creationId="{B6756F84-8379-4E06-AFAB-72BAD8F3DC08}"/>
          </ac:graphicFrameMkLst>
        </pc:graphicFrameChg>
      </pc:sldChg>
      <pc:sldChg chg="modSp">
        <pc:chgData name="Kyle Tidswell-Brown" userId="3518c4a0-5c99-4880-b127-cb60ccf11a39" providerId="ADAL" clId="{1E9F7BAC-3A31-4537-8544-E5E8F144A9F5}" dt="2019-10-25T09:48:16.507" v="21" actId="20577"/>
        <pc:sldMkLst>
          <pc:docMk/>
          <pc:sldMk cId="3117904708" sldId="414"/>
        </pc:sldMkLst>
        <pc:spChg chg="mod">
          <ac:chgData name="Kyle Tidswell-Brown" userId="3518c4a0-5c99-4880-b127-cb60ccf11a39" providerId="ADAL" clId="{1E9F7BAC-3A31-4537-8544-E5E8F144A9F5}" dt="2019-10-25T09:48:16.507" v="21" actId="20577"/>
          <ac:spMkLst>
            <pc:docMk/>
            <pc:sldMk cId="3117904708" sldId="414"/>
            <ac:spMk id="7" creationId="{277FDC6C-B99A-4ED8-B341-A52126824B67}"/>
          </ac:spMkLst>
        </pc:spChg>
      </pc:sldChg>
      <pc:sldChg chg="modSp del">
        <pc:chgData name="Kyle Tidswell-Brown" userId="3518c4a0-5c99-4880-b127-cb60ccf11a39" providerId="ADAL" clId="{1E9F7BAC-3A31-4537-8544-E5E8F144A9F5}" dt="2019-10-25T10:28:30.190" v="351" actId="47"/>
        <pc:sldMkLst>
          <pc:docMk/>
          <pc:sldMk cId="2607858632" sldId="415"/>
        </pc:sldMkLst>
        <pc:spChg chg="mod">
          <ac:chgData name="Kyle Tidswell-Brown" userId="3518c4a0-5c99-4880-b127-cb60ccf11a39" providerId="ADAL" clId="{1E9F7BAC-3A31-4537-8544-E5E8F144A9F5}" dt="2019-10-25T09:48:06.488" v="3" actId="313"/>
          <ac:spMkLst>
            <pc:docMk/>
            <pc:sldMk cId="2607858632" sldId="415"/>
            <ac:spMk id="15" creationId="{612D02C9-C502-4588-BBC9-49CA65EAEAB5}"/>
          </ac:spMkLst>
        </pc:spChg>
        <pc:spChg chg="mod">
          <ac:chgData name="Kyle Tidswell-Brown" userId="3518c4a0-5c99-4880-b127-cb60ccf11a39" providerId="ADAL" clId="{1E9F7BAC-3A31-4537-8544-E5E8F144A9F5}" dt="2019-10-25T09:48:59.708" v="25" actId="122"/>
          <ac:spMkLst>
            <pc:docMk/>
            <pc:sldMk cId="2607858632" sldId="415"/>
            <ac:spMk id="19" creationId="{5252A847-DE45-4FA3-A1F8-EEBEB845FF8E}"/>
          </ac:spMkLst>
        </pc:spChg>
      </pc:sldChg>
      <pc:sldChg chg="modSp">
        <pc:chgData name="Kyle Tidswell-Brown" userId="3518c4a0-5c99-4880-b127-cb60ccf11a39" providerId="ADAL" clId="{1E9F7BAC-3A31-4537-8544-E5E8F144A9F5}" dt="2019-10-25T09:48:06.947" v="5" actId="313"/>
        <pc:sldMkLst>
          <pc:docMk/>
          <pc:sldMk cId="64898815" sldId="416"/>
        </pc:sldMkLst>
        <pc:spChg chg="mod">
          <ac:chgData name="Kyle Tidswell-Brown" userId="3518c4a0-5c99-4880-b127-cb60ccf11a39" providerId="ADAL" clId="{1E9F7BAC-3A31-4537-8544-E5E8F144A9F5}" dt="2019-10-25T09:48:06.947" v="5" actId="313"/>
          <ac:spMkLst>
            <pc:docMk/>
            <pc:sldMk cId="64898815" sldId="416"/>
            <ac:spMk id="7" creationId="{B632E459-9B27-4467-B89C-78410207B713}"/>
          </ac:spMkLst>
        </pc:spChg>
      </pc:sldChg>
      <pc:sldChg chg="modSp">
        <pc:chgData name="Kyle Tidswell-Brown" userId="3518c4a0-5c99-4880-b127-cb60ccf11a39" providerId="ADAL" clId="{1E9F7BAC-3A31-4537-8544-E5E8F144A9F5}" dt="2019-10-25T09:48:07.307" v="7" actId="313"/>
        <pc:sldMkLst>
          <pc:docMk/>
          <pc:sldMk cId="2434947554" sldId="417"/>
        </pc:sldMkLst>
        <pc:spChg chg="mod">
          <ac:chgData name="Kyle Tidswell-Brown" userId="3518c4a0-5c99-4880-b127-cb60ccf11a39" providerId="ADAL" clId="{1E9F7BAC-3A31-4537-8544-E5E8F144A9F5}" dt="2019-10-25T09:48:07.307" v="7" actId="313"/>
          <ac:spMkLst>
            <pc:docMk/>
            <pc:sldMk cId="2434947554" sldId="417"/>
            <ac:spMk id="7" creationId="{B632E459-9B27-4467-B89C-78410207B713}"/>
          </ac:spMkLst>
        </pc:spChg>
      </pc:sldChg>
      <pc:sldChg chg="modSp">
        <pc:chgData name="Kyle Tidswell-Brown" userId="3518c4a0-5c99-4880-b127-cb60ccf11a39" providerId="ADAL" clId="{1E9F7BAC-3A31-4537-8544-E5E8F144A9F5}" dt="2019-10-25T09:48:08.004" v="9" actId="313"/>
        <pc:sldMkLst>
          <pc:docMk/>
          <pc:sldMk cId="3542864061" sldId="418"/>
        </pc:sldMkLst>
        <pc:spChg chg="mod">
          <ac:chgData name="Kyle Tidswell-Brown" userId="3518c4a0-5c99-4880-b127-cb60ccf11a39" providerId="ADAL" clId="{1E9F7BAC-3A31-4537-8544-E5E8F144A9F5}" dt="2019-10-25T09:48:08.004" v="9" actId="313"/>
          <ac:spMkLst>
            <pc:docMk/>
            <pc:sldMk cId="3542864061" sldId="418"/>
            <ac:spMk id="7" creationId="{B632E459-9B27-4467-B89C-78410207B713}"/>
          </ac:spMkLst>
        </pc:spChg>
      </pc:sldChg>
      <pc:sldChg chg="modSp">
        <pc:chgData name="Kyle Tidswell-Brown" userId="3518c4a0-5c99-4880-b127-cb60ccf11a39" providerId="ADAL" clId="{1E9F7BAC-3A31-4537-8544-E5E8F144A9F5}" dt="2019-10-25T09:48:08.476" v="11" actId="313"/>
        <pc:sldMkLst>
          <pc:docMk/>
          <pc:sldMk cId="833624562" sldId="419"/>
        </pc:sldMkLst>
        <pc:spChg chg="mod">
          <ac:chgData name="Kyle Tidswell-Brown" userId="3518c4a0-5c99-4880-b127-cb60ccf11a39" providerId="ADAL" clId="{1E9F7BAC-3A31-4537-8544-E5E8F144A9F5}" dt="2019-10-25T09:48:08.476" v="11" actId="313"/>
          <ac:spMkLst>
            <pc:docMk/>
            <pc:sldMk cId="833624562" sldId="419"/>
            <ac:spMk id="7" creationId="{B632E459-9B27-4467-B89C-78410207B713}"/>
          </ac:spMkLst>
        </pc:spChg>
      </pc:sldChg>
      <pc:sldChg chg="modSp">
        <pc:chgData name="Kyle Tidswell-Brown" userId="3518c4a0-5c99-4880-b127-cb60ccf11a39" providerId="ADAL" clId="{1E9F7BAC-3A31-4537-8544-E5E8F144A9F5}" dt="2019-10-25T10:35:39.341" v="409" actId="122"/>
        <pc:sldMkLst>
          <pc:docMk/>
          <pc:sldMk cId="749297782" sldId="420"/>
        </pc:sldMkLst>
        <pc:spChg chg="mod">
          <ac:chgData name="Kyle Tidswell-Brown" userId="3518c4a0-5c99-4880-b127-cb60ccf11a39" providerId="ADAL" clId="{1E9F7BAC-3A31-4537-8544-E5E8F144A9F5}" dt="2019-10-25T09:48:08.725" v="12" actId="313"/>
          <ac:spMkLst>
            <pc:docMk/>
            <pc:sldMk cId="749297782" sldId="420"/>
            <ac:spMk id="7" creationId="{B632E459-9B27-4467-B89C-78410207B713}"/>
          </ac:spMkLst>
        </pc:spChg>
        <pc:spChg chg="mod">
          <ac:chgData name="Kyle Tidswell-Brown" userId="3518c4a0-5c99-4880-b127-cb60ccf11a39" providerId="ADAL" clId="{1E9F7BAC-3A31-4537-8544-E5E8F144A9F5}" dt="2019-10-25T10:35:39.341" v="409" actId="122"/>
          <ac:spMkLst>
            <pc:docMk/>
            <pc:sldMk cId="749297782" sldId="420"/>
            <ac:spMk id="19" creationId="{5252A847-DE45-4FA3-A1F8-EEBEB845FF8E}"/>
          </ac:spMkLst>
        </pc:spChg>
        <pc:graphicFrameChg chg="mod">
          <ac:chgData name="Kyle Tidswell-Brown" userId="3518c4a0-5c99-4880-b127-cb60ccf11a39" providerId="ADAL" clId="{1E9F7BAC-3A31-4537-8544-E5E8F144A9F5}" dt="2019-10-25T10:35:19.090" v="404" actId="1038"/>
          <ac:graphicFrameMkLst>
            <pc:docMk/>
            <pc:sldMk cId="749297782" sldId="420"/>
            <ac:graphicFrameMk id="14" creationId="{87453A5D-9EC7-475F-8738-DAC7C6AD3400}"/>
          </ac:graphicFrameMkLst>
        </pc:graphicFrameChg>
      </pc:sldChg>
      <pc:sldChg chg="addSp delSp modSp">
        <pc:chgData name="Kyle Tidswell-Brown" userId="3518c4a0-5c99-4880-b127-cb60ccf11a39" providerId="ADAL" clId="{1E9F7BAC-3A31-4537-8544-E5E8F144A9F5}" dt="2019-10-25T10:40:15.683" v="520" actId="20577"/>
        <pc:sldMkLst>
          <pc:docMk/>
          <pc:sldMk cId="3771372555" sldId="421"/>
        </pc:sldMkLst>
        <pc:spChg chg="mod">
          <ac:chgData name="Kyle Tidswell-Brown" userId="3518c4a0-5c99-4880-b127-cb60ccf11a39" providerId="ADAL" clId="{1E9F7BAC-3A31-4537-8544-E5E8F144A9F5}" dt="2019-10-25T09:48:09.029" v="13" actId="313"/>
          <ac:spMkLst>
            <pc:docMk/>
            <pc:sldMk cId="3771372555" sldId="421"/>
            <ac:spMk id="7" creationId="{B632E459-9B27-4467-B89C-78410207B713}"/>
          </ac:spMkLst>
        </pc:spChg>
        <pc:spChg chg="mod">
          <ac:chgData name="Kyle Tidswell-Brown" userId="3518c4a0-5c99-4880-b127-cb60ccf11a39" providerId="ADAL" clId="{1E9F7BAC-3A31-4537-8544-E5E8F144A9F5}" dt="2019-10-25T10:40:15.683" v="520" actId="20577"/>
          <ac:spMkLst>
            <pc:docMk/>
            <pc:sldMk cId="3771372555" sldId="421"/>
            <ac:spMk id="19" creationId="{5252A847-DE45-4FA3-A1F8-EEBEB845FF8E}"/>
          </ac:spMkLst>
        </pc:spChg>
        <pc:graphicFrameChg chg="mod modGraphic">
          <ac:chgData name="Kyle Tidswell-Brown" userId="3518c4a0-5c99-4880-b127-cb60ccf11a39" providerId="ADAL" clId="{1E9F7BAC-3A31-4537-8544-E5E8F144A9F5}" dt="2019-10-25T10:39:52.779" v="492" actId="1036"/>
          <ac:graphicFrameMkLst>
            <pc:docMk/>
            <pc:sldMk cId="3771372555" sldId="421"/>
            <ac:graphicFrameMk id="9" creationId="{EC04BD19-EFF0-414F-908C-AE5E3CBE2A21}"/>
          </ac:graphicFrameMkLst>
        </pc:graphicFrameChg>
        <pc:graphicFrameChg chg="del">
          <ac:chgData name="Kyle Tidswell-Brown" userId="3518c4a0-5c99-4880-b127-cb60ccf11a39" providerId="ADAL" clId="{1E9F7BAC-3A31-4537-8544-E5E8F144A9F5}" dt="2019-10-25T10:35:25.342" v="405" actId="478"/>
          <ac:graphicFrameMkLst>
            <pc:docMk/>
            <pc:sldMk cId="3771372555" sldId="421"/>
            <ac:graphicFrameMk id="10" creationId="{E82B7F49-FFC7-4AF0-8442-581FB92C687B}"/>
          </ac:graphicFrameMkLst>
        </pc:graphicFrameChg>
        <pc:graphicFrameChg chg="del">
          <ac:chgData name="Kyle Tidswell-Brown" userId="3518c4a0-5c99-4880-b127-cb60ccf11a39" providerId="ADAL" clId="{1E9F7BAC-3A31-4537-8544-E5E8F144A9F5}" dt="2019-10-25T10:38:11.529" v="448" actId="478"/>
          <ac:graphicFrameMkLst>
            <pc:docMk/>
            <pc:sldMk cId="3771372555" sldId="421"/>
            <ac:graphicFrameMk id="11" creationId="{F8873721-8F05-45F1-8472-E83429B75DB6}"/>
          </ac:graphicFrameMkLst>
        </pc:graphicFrameChg>
        <pc:graphicFrameChg chg="add">
          <ac:chgData name="Kyle Tidswell-Brown" userId="3518c4a0-5c99-4880-b127-cb60ccf11a39" providerId="ADAL" clId="{1E9F7BAC-3A31-4537-8544-E5E8F144A9F5}" dt="2019-10-25T10:35:27.272" v="406"/>
          <ac:graphicFrameMkLst>
            <pc:docMk/>
            <pc:sldMk cId="3771372555" sldId="421"/>
            <ac:graphicFrameMk id="12" creationId="{59F8D06F-1851-47CC-93B5-4CD1D3A9217A}"/>
          </ac:graphicFrameMkLst>
        </pc:graphicFrameChg>
      </pc:sldChg>
      <pc:sldChg chg="addSp delSp modSp">
        <pc:chgData name="Kyle Tidswell-Brown" userId="3518c4a0-5c99-4880-b127-cb60ccf11a39" providerId="ADAL" clId="{1E9F7BAC-3A31-4537-8544-E5E8F144A9F5}" dt="2019-10-25T10:41:09.611" v="598" actId="122"/>
        <pc:sldMkLst>
          <pc:docMk/>
          <pc:sldMk cId="3563964519" sldId="422"/>
        </pc:sldMkLst>
        <pc:spChg chg="mod">
          <ac:chgData name="Kyle Tidswell-Brown" userId="3518c4a0-5c99-4880-b127-cb60ccf11a39" providerId="ADAL" clId="{1E9F7BAC-3A31-4537-8544-E5E8F144A9F5}" dt="2019-10-25T09:48:09.471" v="15" actId="313"/>
          <ac:spMkLst>
            <pc:docMk/>
            <pc:sldMk cId="3563964519" sldId="422"/>
            <ac:spMk id="7" creationId="{B632E459-9B27-4467-B89C-78410207B713}"/>
          </ac:spMkLst>
        </pc:spChg>
        <pc:spChg chg="mod">
          <ac:chgData name="Kyle Tidswell-Brown" userId="3518c4a0-5c99-4880-b127-cb60ccf11a39" providerId="ADAL" clId="{1E9F7BAC-3A31-4537-8544-E5E8F144A9F5}" dt="2019-10-25T10:41:09.611" v="598" actId="122"/>
          <ac:spMkLst>
            <pc:docMk/>
            <pc:sldMk cId="3563964519" sldId="422"/>
            <ac:spMk id="19" creationId="{5252A847-DE45-4FA3-A1F8-EEBEB845FF8E}"/>
          </ac:spMkLst>
        </pc:spChg>
        <pc:graphicFrameChg chg="del">
          <ac:chgData name="Kyle Tidswell-Brown" userId="3518c4a0-5c99-4880-b127-cb60ccf11a39" providerId="ADAL" clId="{1E9F7BAC-3A31-4537-8544-E5E8F144A9F5}" dt="2019-10-25T10:41:06.498" v="596" actId="478"/>
          <ac:graphicFrameMkLst>
            <pc:docMk/>
            <pc:sldMk cId="3563964519" sldId="422"/>
            <ac:graphicFrameMk id="3" creationId="{9D59A098-B100-47A8-A0AD-5BA3AB04FFAC}"/>
          </ac:graphicFrameMkLst>
        </pc:graphicFrameChg>
        <pc:graphicFrameChg chg="del">
          <ac:chgData name="Kyle Tidswell-Brown" userId="3518c4a0-5c99-4880-b127-cb60ccf11a39" providerId="ADAL" clId="{1E9F7BAC-3A31-4537-8544-E5E8F144A9F5}" dt="2019-10-25T10:41:06.498" v="596" actId="478"/>
          <ac:graphicFrameMkLst>
            <pc:docMk/>
            <pc:sldMk cId="3563964519" sldId="422"/>
            <ac:graphicFrameMk id="12" creationId="{7723A5C4-DA7A-4433-9188-13E3391A2B42}"/>
          </ac:graphicFrameMkLst>
        </pc:graphicFrameChg>
        <pc:graphicFrameChg chg="del">
          <ac:chgData name="Kyle Tidswell-Brown" userId="3518c4a0-5c99-4880-b127-cb60ccf11a39" providerId="ADAL" clId="{1E9F7BAC-3A31-4537-8544-E5E8F144A9F5}" dt="2019-10-25T10:41:06.498" v="596" actId="478"/>
          <ac:graphicFrameMkLst>
            <pc:docMk/>
            <pc:sldMk cId="3563964519" sldId="422"/>
            <ac:graphicFrameMk id="15" creationId="{82CA80C6-39DD-470C-8619-1C7CB84EE13F}"/>
          </ac:graphicFrameMkLst>
        </pc:graphicFrameChg>
        <pc:graphicFrameChg chg="del">
          <ac:chgData name="Kyle Tidswell-Brown" userId="3518c4a0-5c99-4880-b127-cb60ccf11a39" providerId="ADAL" clId="{1E9F7BAC-3A31-4537-8544-E5E8F144A9F5}" dt="2019-10-25T10:41:06.498" v="596" actId="478"/>
          <ac:graphicFrameMkLst>
            <pc:docMk/>
            <pc:sldMk cId="3563964519" sldId="422"/>
            <ac:graphicFrameMk id="16" creationId="{CCE6EE3A-6C4E-4769-AA38-354E30B612F7}"/>
          </ac:graphicFrameMkLst>
        </pc:graphicFrameChg>
        <pc:graphicFrameChg chg="del">
          <ac:chgData name="Kyle Tidswell-Brown" userId="3518c4a0-5c99-4880-b127-cb60ccf11a39" providerId="ADAL" clId="{1E9F7BAC-3A31-4537-8544-E5E8F144A9F5}" dt="2019-10-25T10:41:06.498" v="596" actId="478"/>
          <ac:graphicFrameMkLst>
            <pc:docMk/>
            <pc:sldMk cId="3563964519" sldId="422"/>
            <ac:graphicFrameMk id="17" creationId="{778CA09E-4233-4056-884D-E385F2E5179D}"/>
          </ac:graphicFrameMkLst>
        </pc:graphicFrameChg>
        <pc:graphicFrameChg chg="add">
          <ac:chgData name="Kyle Tidswell-Brown" userId="3518c4a0-5c99-4880-b127-cb60ccf11a39" providerId="ADAL" clId="{1E9F7BAC-3A31-4537-8544-E5E8F144A9F5}" dt="2019-10-25T10:41:07.483" v="597"/>
          <ac:graphicFrameMkLst>
            <pc:docMk/>
            <pc:sldMk cId="3563964519" sldId="422"/>
            <ac:graphicFrameMk id="20" creationId="{6A28F331-7F34-4AE3-A78B-7D8F1B9FFB95}"/>
          </ac:graphicFrameMkLst>
        </pc:graphicFrameChg>
        <pc:graphicFrameChg chg="del">
          <ac:chgData name="Kyle Tidswell-Brown" userId="3518c4a0-5c99-4880-b127-cb60ccf11a39" providerId="ADAL" clId="{1E9F7BAC-3A31-4537-8544-E5E8F144A9F5}" dt="2019-10-25T10:41:06.498" v="596" actId="478"/>
          <ac:graphicFrameMkLst>
            <pc:docMk/>
            <pc:sldMk cId="3563964519" sldId="422"/>
            <ac:graphicFrameMk id="21" creationId="{4E87CEF7-31EE-4C10-87AB-1C9FF82F342D}"/>
          </ac:graphicFrameMkLst>
        </pc:graphicFrameChg>
        <pc:graphicFrameChg chg="del">
          <ac:chgData name="Kyle Tidswell-Brown" userId="3518c4a0-5c99-4880-b127-cb60ccf11a39" providerId="ADAL" clId="{1E9F7BAC-3A31-4537-8544-E5E8F144A9F5}" dt="2019-10-25T10:41:06.498" v="596" actId="478"/>
          <ac:graphicFrameMkLst>
            <pc:docMk/>
            <pc:sldMk cId="3563964519" sldId="422"/>
            <ac:graphicFrameMk id="22" creationId="{26FFDC55-40C8-4D74-8378-7BB44D7D88AC}"/>
          </ac:graphicFrameMkLst>
        </pc:graphicFrameChg>
        <pc:graphicFrameChg chg="del">
          <ac:chgData name="Kyle Tidswell-Brown" userId="3518c4a0-5c99-4880-b127-cb60ccf11a39" providerId="ADAL" clId="{1E9F7BAC-3A31-4537-8544-E5E8F144A9F5}" dt="2019-10-25T10:41:06.498" v="596" actId="478"/>
          <ac:graphicFrameMkLst>
            <pc:docMk/>
            <pc:sldMk cId="3563964519" sldId="422"/>
            <ac:graphicFrameMk id="23" creationId="{4D235FEC-A0B2-428F-9692-567CB0838F71}"/>
          </ac:graphicFrameMkLst>
        </pc:graphicFrameChg>
        <pc:graphicFrameChg chg="del">
          <ac:chgData name="Kyle Tidswell-Brown" userId="3518c4a0-5c99-4880-b127-cb60ccf11a39" providerId="ADAL" clId="{1E9F7BAC-3A31-4537-8544-E5E8F144A9F5}" dt="2019-10-25T10:41:06.498" v="596" actId="478"/>
          <ac:graphicFrameMkLst>
            <pc:docMk/>
            <pc:sldMk cId="3563964519" sldId="422"/>
            <ac:graphicFrameMk id="24" creationId="{2E5D886A-0D5D-4E8E-9F14-F5523EF02B4E}"/>
          </ac:graphicFrameMkLst>
        </pc:graphicFrameChg>
        <pc:graphicFrameChg chg="add">
          <ac:chgData name="Kyle Tidswell-Brown" userId="3518c4a0-5c99-4880-b127-cb60ccf11a39" providerId="ADAL" clId="{1E9F7BAC-3A31-4537-8544-E5E8F144A9F5}" dt="2019-10-25T10:41:07.483" v="597"/>
          <ac:graphicFrameMkLst>
            <pc:docMk/>
            <pc:sldMk cId="3563964519" sldId="422"/>
            <ac:graphicFrameMk id="25" creationId="{8A3A36F8-2F55-44E8-9AD6-D99A5B7A16B5}"/>
          </ac:graphicFrameMkLst>
        </pc:graphicFrameChg>
        <pc:graphicFrameChg chg="del">
          <ac:chgData name="Kyle Tidswell-Brown" userId="3518c4a0-5c99-4880-b127-cb60ccf11a39" providerId="ADAL" clId="{1E9F7BAC-3A31-4537-8544-E5E8F144A9F5}" dt="2019-10-25T10:41:06.498" v="596" actId="478"/>
          <ac:graphicFrameMkLst>
            <pc:docMk/>
            <pc:sldMk cId="3563964519" sldId="422"/>
            <ac:graphicFrameMk id="26" creationId="{C3DEBCA6-A2B6-4552-98BC-B91D4991779E}"/>
          </ac:graphicFrameMkLst>
        </pc:graphicFrameChg>
        <pc:graphicFrameChg chg="del">
          <ac:chgData name="Kyle Tidswell-Brown" userId="3518c4a0-5c99-4880-b127-cb60ccf11a39" providerId="ADAL" clId="{1E9F7BAC-3A31-4537-8544-E5E8F144A9F5}" dt="2019-10-25T10:41:06.498" v="596" actId="478"/>
          <ac:graphicFrameMkLst>
            <pc:docMk/>
            <pc:sldMk cId="3563964519" sldId="422"/>
            <ac:graphicFrameMk id="27" creationId="{E860CAF0-B0B7-4744-B4D9-202D04907224}"/>
          </ac:graphicFrameMkLst>
        </pc:graphicFrameChg>
        <pc:graphicFrameChg chg="del">
          <ac:chgData name="Kyle Tidswell-Brown" userId="3518c4a0-5c99-4880-b127-cb60ccf11a39" providerId="ADAL" clId="{1E9F7BAC-3A31-4537-8544-E5E8F144A9F5}" dt="2019-10-25T10:41:06.498" v="596" actId="478"/>
          <ac:graphicFrameMkLst>
            <pc:docMk/>
            <pc:sldMk cId="3563964519" sldId="422"/>
            <ac:graphicFrameMk id="28" creationId="{3167AA1B-D0DB-45E4-BD8B-B6A3288A490C}"/>
          </ac:graphicFrameMkLst>
        </pc:graphicFrameChg>
        <pc:graphicFrameChg chg="del">
          <ac:chgData name="Kyle Tidswell-Brown" userId="3518c4a0-5c99-4880-b127-cb60ccf11a39" providerId="ADAL" clId="{1E9F7BAC-3A31-4537-8544-E5E8F144A9F5}" dt="2019-10-25T10:41:06.498" v="596" actId="478"/>
          <ac:graphicFrameMkLst>
            <pc:docMk/>
            <pc:sldMk cId="3563964519" sldId="422"/>
            <ac:graphicFrameMk id="29" creationId="{49D002A8-A328-4074-9988-B188BF8EBD74}"/>
          </ac:graphicFrameMkLst>
        </pc:graphicFrameChg>
        <pc:graphicFrameChg chg="add">
          <ac:chgData name="Kyle Tidswell-Brown" userId="3518c4a0-5c99-4880-b127-cb60ccf11a39" providerId="ADAL" clId="{1E9F7BAC-3A31-4537-8544-E5E8F144A9F5}" dt="2019-10-25T10:41:07.483" v="597"/>
          <ac:graphicFrameMkLst>
            <pc:docMk/>
            <pc:sldMk cId="3563964519" sldId="422"/>
            <ac:graphicFrameMk id="30" creationId="{15658B0B-1031-44C5-9544-CFFEFD460806}"/>
          </ac:graphicFrameMkLst>
        </pc:graphicFrameChg>
        <pc:graphicFrameChg chg="add">
          <ac:chgData name="Kyle Tidswell-Brown" userId="3518c4a0-5c99-4880-b127-cb60ccf11a39" providerId="ADAL" clId="{1E9F7BAC-3A31-4537-8544-E5E8F144A9F5}" dt="2019-10-25T10:41:07.483" v="597"/>
          <ac:graphicFrameMkLst>
            <pc:docMk/>
            <pc:sldMk cId="3563964519" sldId="422"/>
            <ac:graphicFrameMk id="31" creationId="{DD422620-4A46-41F0-9780-101AACF716D8}"/>
          </ac:graphicFrameMkLst>
        </pc:graphicFrameChg>
        <pc:graphicFrameChg chg="add">
          <ac:chgData name="Kyle Tidswell-Brown" userId="3518c4a0-5c99-4880-b127-cb60ccf11a39" providerId="ADAL" clId="{1E9F7BAC-3A31-4537-8544-E5E8F144A9F5}" dt="2019-10-25T10:41:07.483" v="597"/>
          <ac:graphicFrameMkLst>
            <pc:docMk/>
            <pc:sldMk cId="3563964519" sldId="422"/>
            <ac:graphicFrameMk id="32" creationId="{FE16D870-ECF6-4A6B-991C-A2812A59FA82}"/>
          </ac:graphicFrameMkLst>
        </pc:graphicFrameChg>
        <pc:graphicFrameChg chg="add">
          <ac:chgData name="Kyle Tidswell-Brown" userId="3518c4a0-5c99-4880-b127-cb60ccf11a39" providerId="ADAL" clId="{1E9F7BAC-3A31-4537-8544-E5E8F144A9F5}" dt="2019-10-25T10:41:07.483" v="597"/>
          <ac:graphicFrameMkLst>
            <pc:docMk/>
            <pc:sldMk cId="3563964519" sldId="422"/>
            <ac:graphicFrameMk id="33" creationId="{1631D749-39F5-4391-B6F9-C081EFC80BAD}"/>
          </ac:graphicFrameMkLst>
        </pc:graphicFrameChg>
        <pc:graphicFrameChg chg="add">
          <ac:chgData name="Kyle Tidswell-Brown" userId="3518c4a0-5c99-4880-b127-cb60ccf11a39" providerId="ADAL" clId="{1E9F7BAC-3A31-4537-8544-E5E8F144A9F5}" dt="2019-10-25T10:41:07.483" v="597"/>
          <ac:graphicFrameMkLst>
            <pc:docMk/>
            <pc:sldMk cId="3563964519" sldId="422"/>
            <ac:graphicFrameMk id="34" creationId="{D20294A7-AC1E-4CC0-A2BC-08C255D939B1}"/>
          </ac:graphicFrameMkLst>
        </pc:graphicFrameChg>
        <pc:graphicFrameChg chg="add">
          <ac:chgData name="Kyle Tidswell-Brown" userId="3518c4a0-5c99-4880-b127-cb60ccf11a39" providerId="ADAL" clId="{1E9F7BAC-3A31-4537-8544-E5E8F144A9F5}" dt="2019-10-25T10:41:07.483" v="597"/>
          <ac:graphicFrameMkLst>
            <pc:docMk/>
            <pc:sldMk cId="3563964519" sldId="422"/>
            <ac:graphicFrameMk id="35" creationId="{03D3DA87-8B69-4CAE-AE3F-CD96202C2BE3}"/>
          </ac:graphicFrameMkLst>
        </pc:graphicFrameChg>
        <pc:graphicFrameChg chg="add">
          <ac:chgData name="Kyle Tidswell-Brown" userId="3518c4a0-5c99-4880-b127-cb60ccf11a39" providerId="ADAL" clId="{1E9F7BAC-3A31-4537-8544-E5E8F144A9F5}" dt="2019-10-25T10:41:07.483" v="597"/>
          <ac:graphicFrameMkLst>
            <pc:docMk/>
            <pc:sldMk cId="3563964519" sldId="422"/>
            <ac:graphicFrameMk id="36" creationId="{71C0F51B-8739-4B9D-B022-22F18BE174CA}"/>
          </ac:graphicFrameMkLst>
        </pc:graphicFrameChg>
        <pc:graphicFrameChg chg="add">
          <ac:chgData name="Kyle Tidswell-Brown" userId="3518c4a0-5c99-4880-b127-cb60ccf11a39" providerId="ADAL" clId="{1E9F7BAC-3A31-4537-8544-E5E8F144A9F5}" dt="2019-10-25T10:41:07.483" v="597"/>
          <ac:graphicFrameMkLst>
            <pc:docMk/>
            <pc:sldMk cId="3563964519" sldId="422"/>
            <ac:graphicFrameMk id="37" creationId="{942821DA-4E70-44E7-83EF-4371FA5C9634}"/>
          </ac:graphicFrameMkLst>
        </pc:graphicFrameChg>
        <pc:graphicFrameChg chg="add">
          <ac:chgData name="Kyle Tidswell-Brown" userId="3518c4a0-5c99-4880-b127-cb60ccf11a39" providerId="ADAL" clId="{1E9F7BAC-3A31-4537-8544-E5E8F144A9F5}" dt="2019-10-25T10:41:07.483" v="597"/>
          <ac:graphicFrameMkLst>
            <pc:docMk/>
            <pc:sldMk cId="3563964519" sldId="422"/>
            <ac:graphicFrameMk id="38" creationId="{54CE2214-913E-4F0C-B381-8B522A2AF856}"/>
          </ac:graphicFrameMkLst>
        </pc:graphicFrameChg>
        <pc:graphicFrameChg chg="add">
          <ac:chgData name="Kyle Tidswell-Brown" userId="3518c4a0-5c99-4880-b127-cb60ccf11a39" providerId="ADAL" clId="{1E9F7BAC-3A31-4537-8544-E5E8F144A9F5}" dt="2019-10-25T10:41:07.483" v="597"/>
          <ac:graphicFrameMkLst>
            <pc:docMk/>
            <pc:sldMk cId="3563964519" sldId="422"/>
            <ac:graphicFrameMk id="39" creationId="{6BEB90E5-8348-4CD1-B0B6-6F6299471D1C}"/>
          </ac:graphicFrameMkLst>
        </pc:graphicFrameChg>
        <pc:graphicFrameChg chg="add">
          <ac:chgData name="Kyle Tidswell-Brown" userId="3518c4a0-5c99-4880-b127-cb60ccf11a39" providerId="ADAL" clId="{1E9F7BAC-3A31-4537-8544-E5E8F144A9F5}" dt="2019-10-25T10:41:07.483" v="597"/>
          <ac:graphicFrameMkLst>
            <pc:docMk/>
            <pc:sldMk cId="3563964519" sldId="422"/>
            <ac:graphicFrameMk id="40" creationId="{15BFD0AF-472F-4D14-B3B7-A6412DC8F4D9}"/>
          </ac:graphicFrameMkLst>
        </pc:graphicFrameChg>
      </pc:sldChg>
      <pc:sldChg chg="modSp">
        <pc:chgData name="Kyle Tidswell-Brown" userId="3518c4a0-5c99-4880-b127-cb60ccf11a39" providerId="ADAL" clId="{1E9F7BAC-3A31-4537-8544-E5E8F144A9F5}" dt="2019-10-25T10:41:00.277" v="595" actId="1036"/>
        <pc:sldMkLst>
          <pc:docMk/>
          <pc:sldMk cId="2995251310" sldId="423"/>
        </pc:sldMkLst>
        <pc:spChg chg="mod">
          <ac:chgData name="Kyle Tidswell-Brown" userId="3518c4a0-5c99-4880-b127-cb60ccf11a39" providerId="ADAL" clId="{1E9F7BAC-3A31-4537-8544-E5E8F144A9F5}" dt="2019-10-25T09:48:09.256" v="14" actId="313"/>
          <ac:spMkLst>
            <pc:docMk/>
            <pc:sldMk cId="2995251310" sldId="423"/>
            <ac:spMk id="7" creationId="{B632E459-9B27-4467-B89C-78410207B713}"/>
          </ac:spMkLst>
        </pc:spChg>
        <pc:spChg chg="mod">
          <ac:chgData name="Kyle Tidswell-Brown" userId="3518c4a0-5c99-4880-b127-cb60ccf11a39" providerId="ADAL" clId="{1E9F7BAC-3A31-4537-8544-E5E8F144A9F5}" dt="2019-10-25T10:40:36.983" v="521" actId="122"/>
          <ac:spMkLst>
            <pc:docMk/>
            <pc:sldMk cId="2995251310" sldId="423"/>
            <ac:spMk id="19" creationId="{5252A847-DE45-4FA3-A1F8-EEBEB845FF8E}"/>
          </ac:spMkLst>
        </pc:spChg>
        <pc:graphicFrameChg chg="mod">
          <ac:chgData name="Kyle Tidswell-Brown" userId="3518c4a0-5c99-4880-b127-cb60ccf11a39" providerId="ADAL" clId="{1E9F7BAC-3A31-4537-8544-E5E8F144A9F5}" dt="2019-10-25T10:41:00.277" v="595" actId="1036"/>
          <ac:graphicFrameMkLst>
            <pc:docMk/>
            <pc:sldMk cId="2995251310" sldId="423"/>
            <ac:graphicFrameMk id="3" creationId="{9D59A098-B100-47A8-A0AD-5BA3AB04FFAC}"/>
          </ac:graphicFrameMkLst>
        </pc:graphicFrameChg>
        <pc:graphicFrameChg chg="mod">
          <ac:chgData name="Kyle Tidswell-Brown" userId="3518c4a0-5c99-4880-b127-cb60ccf11a39" providerId="ADAL" clId="{1E9F7BAC-3A31-4537-8544-E5E8F144A9F5}" dt="2019-10-25T10:40:44.293" v="522" actId="12788"/>
          <ac:graphicFrameMkLst>
            <pc:docMk/>
            <pc:sldMk cId="2995251310" sldId="423"/>
            <ac:graphicFrameMk id="12" creationId="{7723A5C4-DA7A-4433-9188-13E3391A2B42}"/>
          </ac:graphicFrameMkLst>
        </pc:graphicFrameChg>
        <pc:graphicFrameChg chg="mod">
          <ac:chgData name="Kyle Tidswell-Brown" userId="3518c4a0-5c99-4880-b127-cb60ccf11a39" providerId="ADAL" clId="{1E9F7BAC-3A31-4537-8544-E5E8F144A9F5}" dt="2019-10-25T10:41:00.277" v="595" actId="1036"/>
          <ac:graphicFrameMkLst>
            <pc:docMk/>
            <pc:sldMk cId="2995251310" sldId="423"/>
            <ac:graphicFrameMk id="15" creationId="{82CA80C6-39DD-470C-8619-1C7CB84EE13F}"/>
          </ac:graphicFrameMkLst>
        </pc:graphicFrameChg>
        <pc:graphicFrameChg chg="mod">
          <ac:chgData name="Kyle Tidswell-Brown" userId="3518c4a0-5c99-4880-b127-cb60ccf11a39" providerId="ADAL" clId="{1E9F7BAC-3A31-4537-8544-E5E8F144A9F5}" dt="2019-10-25T10:41:00.277" v="595" actId="1036"/>
          <ac:graphicFrameMkLst>
            <pc:docMk/>
            <pc:sldMk cId="2995251310" sldId="423"/>
            <ac:graphicFrameMk id="16" creationId="{CCE6EE3A-6C4E-4769-AA38-354E30B612F7}"/>
          </ac:graphicFrameMkLst>
        </pc:graphicFrameChg>
        <pc:graphicFrameChg chg="mod">
          <ac:chgData name="Kyle Tidswell-Brown" userId="3518c4a0-5c99-4880-b127-cb60ccf11a39" providerId="ADAL" clId="{1E9F7BAC-3A31-4537-8544-E5E8F144A9F5}" dt="2019-10-25T10:41:00.277" v="595" actId="1036"/>
          <ac:graphicFrameMkLst>
            <pc:docMk/>
            <pc:sldMk cId="2995251310" sldId="423"/>
            <ac:graphicFrameMk id="17" creationId="{778CA09E-4233-4056-884D-E385F2E5179D}"/>
          </ac:graphicFrameMkLst>
        </pc:graphicFrameChg>
        <pc:graphicFrameChg chg="mod">
          <ac:chgData name="Kyle Tidswell-Brown" userId="3518c4a0-5c99-4880-b127-cb60ccf11a39" providerId="ADAL" clId="{1E9F7BAC-3A31-4537-8544-E5E8F144A9F5}" dt="2019-10-25T10:41:00.277" v="595" actId="1036"/>
          <ac:graphicFrameMkLst>
            <pc:docMk/>
            <pc:sldMk cId="2995251310" sldId="423"/>
            <ac:graphicFrameMk id="21" creationId="{4E87CEF7-31EE-4C10-87AB-1C9FF82F342D}"/>
          </ac:graphicFrameMkLst>
        </pc:graphicFrameChg>
        <pc:graphicFrameChg chg="mod">
          <ac:chgData name="Kyle Tidswell-Brown" userId="3518c4a0-5c99-4880-b127-cb60ccf11a39" providerId="ADAL" clId="{1E9F7BAC-3A31-4537-8544-E5E8F144A9F5}" dt="2019-10-25T10:41:00.277" v="595" actId="1036"/>
          <ac:graphicFrameMkLst>
            <pc:docMk/>
            <pc:sldMk cId="2995251310" sldId="423"/>
            <ac:graphicFrameMk id="22" creationId="{26FFDC55-40C8-4D74-8378-7BB44D7D88AC}"/>
          </ac:graphicFrameMkLst>
        </pc:graphicFrameChg>
        <pc:graphicFrameChg chg="mod">
          <ac:chgData name="Kyle Tidswell-Brown" userId="3518c4a0-5c99-4880-b127-cb60ccf11a39" providerId="ADAL" clId="{1E9F7BAC-3A31-4537-8544-E5E8F144A9F5}" dt="2019-10-25T10:41:00.277" v="595" actId="1036"/>
          <ac:graphicFrameMkLst>
            <pc:docMk/>
            <pc:sldMk cId="2995251310" sldId="423"/>
            <ac:graphicFrameMk id="23" creationId="{4D235FEC-A0B2-428F-9692-567CB0838F71}"/>
          </ac:graphicFrameMkLst>
        </pc:graphicFrameChg>
        <pc:graphicFrameChg chg="mod">
          <ac:chgData name="Kyle Tidswell-Brown" userId="3518c4a0-5c99-4880-b127-cb60ccf11a39" providerId="ADAL" clId="{1E9F7BAC-3A31-4537-8544-E5E8F144A9F5}" dt="2019-10-25T10:41:00.277" v="595" actId="1036"/>
          <ac:graphicFrameMkLst>
            <pc:docMk/>
            <pc:sldMk cId="2995251310" sldId="423"/>
            <ac:graphicFrameMk id="24" creationId="{2E5D886A-0D5D-4E8E-9F14-F5523EF02B4E}"/>
          </ac:graphicFrameMkLst>
        </pc:graphicFrameChg>
        <pc:graphicFrameChg chg="mod">
          <ac:chgData name="Kyle Tidswell-Brown" userId="3518c4a0-5c99-4880-b127-cb60ccf11a39" providerId="ADAL" clId="{1E9F7BAC-3A31-4537-8544-E5E8F144A9F5}" dt="2019-10-25T10:41:00.277" v="595" actId="1036"/>
          <ac:graphicFrameMkLst>
            <pc:docMk/>
            <pc:sldMk cId="2995251310" sldId="423"/>
            <ac:graphicFrameMk id="26" creationId="{C3DEBCA6-A2B6-4552-98BC-B91D4991779E}"/>
          </ac:graphicFrameMkLst>
        </pc:graphicFrameChg>
        <pc:graphicFrameChg chg="mod">
          <ac:chgData name="Kyle Tidswell-Brown" userId="3518c4a0-5c99-4880-b127-cb60ccf11a39" providerId="ADAL" clId="{1E9F7BAC-3A31-4537-8544-E5E8F144A9F5}" dt="2019-10-25T10:41:00.277" v="595" actId="1036"/>
          <ac:graphicFrameMkLst>
            <pc:docMk/>
            <pc:sldMk cId="2995251310" sldId="423"/>
            <ac:graphicFrameMk id="27" creationId="{E860CAF0-B0B7-4744-B4D9-202D04907224}"/>
          </ac:graphicFrameMkLst>
        </pc:graphicFrameChg>
        <pc:graphicFrameChg chg="mod">
          <ac:chgData name="Kyle Tidswell-Brown" userId="3518c4a0-5c99-4880-b127-cb60ccf11a39" providerId="ADAL" clId="{1E9F7BAC-3A31-4537-8544-E5E8F144A9F5}" dt="2019-10-25T10:41:00.277" v="595" actId="1036"/>
          <ac:graphicFrameMkLst>
            <pc:docMk/>
            <pc:sldMk cId="2995251310" sldId="423"/>
            <ac:graphicFrameMk id="28" creationId="{3167AA1B-D0DB-45E4-BD8B-B6A3288A490C}"/>
          </ac:graphicFrameMkLst>
        </pc:graphicFrameChg>
        <pc:graphicFrameChg chg="mod">
          <ac:chgData name="Kyle Tidswell-Brown" userId="3518c4a0-5c99-4880-b127-cb60ccf11a39" providerId="ADAL" clId="{1E9F7BAC-3A31-4537-8544-E5E8F144A9F5}" dt="2019-10-25T10:41:00.277" v="595" actId="1036"/>
          <ac:graphicFrameMkLst>
            <pc:docMk/>
            <pc:sldMk cId="2995251310" sldId="423"/>
            <ac:graphicFrameMk id="29" creationId="{49D002A8-A328-4074-9988-B188BF8EBD74}"/>
          </ac:graphicFrameMkLst>
        </pc:graphicFrameChg>
      </pc:sldChg>
      <pc:sldChg chg="addSp delSp modSp">
        <pc:chgData name="Kyle Tidswell-Brown" userId="3518c4a0-5c99-4880-b127-cb60ccf11a39" providerId="ADAL" clId="{1E9F7BAC-3A31-4537-8544-E5E8F144A9F5}" dt="2019-10-25T10:42:43.798" v="673" actId="1038"/>
        <pc:sldMkLst>
          <pc:docMk/>
          <pc:sldMk cId="3628225061" sldId="424"/>
        </pc:sldMkLst>
        <pc:spChg chg="mod">
          <ac:chgData name="Kyle Tidswell-Brown" userId="3518c4a0-5c99-4880-b127-cb60ccf11a39" providerId="ADAL" clId="{1E9F7BAC-3A31-4537-8544-E5E8F144A9F5}" dt="2019-10-25T09:48:09.667" v="16" actId="313"/>
          <ac:spMkLst>
            <pc:docMk/>
            <pc:sldMk cId="3628225061" sldId="424"/>
            <ac:spMk id="7" creationId="{B632E459-9B27-4467-B89C-78410207B713}"/>
          </ac:spMkLst>
        </pc:spChg>
        <pc:spChg chg="mod">
          <ac:chgData name="Kyle Tidswell-Brown" userId="3518c4a0-5c99-4880-b127-cb60ccf11a39" providerId="ADAL" clId="{1E9F7BAC-3A31-4537-8544-E5E8F144A9F5}" dt="2019-10-25T10:41:27.586" v="600" actId="122"/>
          <ac:spMkLst>
            <pc:docMk/>
            <pc:sldMk cId="3628225061" sldId="424"/>
            <ac:spMk id="19" creationId="{5252A847-DE45-4FA3-A1F8-EEBEB845FF8E}"/>
          </ac:spMkLst>
        </pc:spChg>
        <pc:graphicFrameChg chg="mod">
          <ac:chgData name="Kyle Tidswell-Brown" userId="3518c4a0-5c99-4880-b127-cb60ccf11a39" providerId="ADAL" clId="{1E9F7BAC-3A31-4537-8544-E5E8F144A9F5}" dt="2019-10-25T10:42:36.888" v="658" actId="1038"/>
          <ac:graphicFrameMkLst>
            <pc:docMk/>
            <pc:sldMk cId="3628225061" sldId="424"/>
            <ac:graphicFrameMk id="2" creationId="{6576314E-B068-485C-A6E9-77E597B1272E}"/>
          </ac:graphicFrameMkLst>
        </pc:graphicFrameChg>
        <pc:graphicFrameChg chg="mod">
          <ac:chgData name="Kyle Tidswell-Brown" userId="3518c4a0-5c99-4880-b127-cb60ccf11a39" providerId="ADAL" clId="{1E9F7BAC-3A31-4537-8544-E5E8F144A9F5}" dt="2019-10-25T10:41:58.940" v="648" actId="1035"/>
          <ac:graphicFrameMkLst>
            <pc:docMk/>
            <pc:sldMk cId="3628225061" sldId="424"/>
            <ac:graphicFrameMk id="3" creationId="{9D59A098-B100-47A8-A0AD-5BA3AB04FFAC}"/>
          </ac:graphicFrameMkLst>
        </pc:graphicFrameChg>
        <pc:graphicFrameChg chg="del">
          <ac:chgData name="Kyle Tidswell-Brown" userId="3518c4a0-5c99-4880-b127-cb60ccf11a39" providerId="ADAL" clId="{1E9F7BAC-3A31-4537-8544-E5E8F144A9F5}" dt="2019-10-25T10:41:30.133" v="601" actId="478"/>
          <ac:graphicFrameMkLst>
            <pc:docMk/>
            <pc:sldMk cId="3628225061" sldId="424"/>
            <ac:graphicFrameMk id="12" creationId="{7723A5C4-DA7A-4433-9188-13E3391A2B42}"/>
          </ac:graphicFrameMkLst>
        </pc:graphicFrameChg>
        <pc:graphicFrameChg chg="mod">
          <ac:chgData name="Kyle Tidswell-Brown" userId="3518c4a0-5c99-4880-b127-cb60ccf11a39" providerId="ADAL" clId="{1E9F7BAC-3A31-4537-8544-E5E8F144A9F5}" dt="2019-10-25T10:41:58.940" v="648" actId="1035"/>
          <ac:graphicFrameMkLst>
            <pc:docMk/>
            <pc:sldMk cId="3628225061" sldId="424"/>
            <ac:graphicFrameMk id="15" creationId="{82CA80C6-39DD-470C-8619-1C7CB84EE13F}"/>
          </ac:graphicFrameMkLst>
        </pc:graphicFrameChg>
        <pc:graphicFrameChg chg="mod">
          <ac:chgData name="Kyle Tidswell-Brown" userId="3518c4a0-5c99-4880-b127-cb60ccf11a39" providerId="ADAL" clId="{1E9F7BAC-3A31-4537-8544-E5E8F144A9F5}" dt="2019-10-25T10:41:58.940" v="648" actId="1035"/>
          <ac:graphicFrameMkLst>
            <pc:docMk/>
            <pc:sldMk cId="3628225061" sldId="424"/>
            <ac:graphicFrameMk id="16" creationId="{CCE6EE3A-6C4E-4769-AA38-354E30B612F7}"/>
          </ac:graphicFrameMkLst>
        </pc:graphicFrameChg>
        <pc:graphicFrameChg chg="mod">
          <ac:chgData name="Kyle Tidswell-Brown" userId="3518c4a0-5c99-4880-b127-cb60ccf11a39" providerId="ADAL" clId="{1E9F7BAC-3A31-4537-8544-E5E8F144A9F5}" dt="2019-10-25T10:41:58.940" v="648" actId="1035"/>
          <ac:graphicFrameMkLst>
            <pc:docMk/>
            <pc:sldMk cId="3628225061" sldId="424"/>
            <ac:graphicFrameMk id="17" creationId="{778CA09E-4233-4056-884D-E385F2E5179D}"/>
          </ac:graphicFrameMkLst>
        </pc:graphicFrameChg>
        <pc:graphicFrameChg chg="mod">
          <ac:chgData name="Kyle Tidswell-Brown" userId="3518c4a0-5c99-4880-b127-cb60ccf11a39" providerId="ADAL" clId="{1E9F7BAC-3A31-4537-8544-E5E8F144A9F5}" dt="2019-10-25T10:41:58.940" v="648" actId="1035"/>
          <ac:graphicFrameMkLst>
            <pc:docMk/>
            <pc:sldMk cId="3628225061" sldId="424"/>
            <ac:graphicFrameMk id="20" creationId="{C739275D-ACC0-483F-B87A-D2682BF92B41}"/>
          </ac:graphicFrameMkLst>
        </pc:graphicFrameChg>
        <pc:graphicFrameChg chg="mod">
          <ac:chgData name="Kyle Tidswell-Brown" userId="3518c4a0-5c99-4880-b127-cb60ccf11a39" providerId="ADAL" clId="{1E9F7BAC-3A31-4537-8544-E5E8F144A9F5}" dt="2019-10-25T10:41:58.940" v="648" actId="1035"/>
          <ac:graphicFrameMkLst>
            <pc:docMk/>
            <pc:sldMk cId="3628225061" sldId="424"/>
            <ac:graphicFrameMk id="21" creationId="{4E87CEF7-31EE-4C10-87AB-1C9FF82F342D}"/>
          </ac:graphicFrameMkLst>
        </pc:graphicFrameChg>
        <pc:graphicFrameChg chg="mod">
          <ac:chgData name="Kyle Tidswell-Brown" userId="3518c4a0-5c99-4880-b127-cb60ccf11a39" providerId="ADAL" clId="{1E9F7BAC-3A31-4537-8544-E5E8F144A9F5}" dt="2019-10-25T10:41:58.940" v="648" actId="1035"/>
          <ac:graphicFrameMkLst>
            <pc:docMk/>
            <pc:sldMk cId="3628225061" sldId="424"/>
            <ac:graphicFrameMk id="22" creationId="{26FFDC55-40C8-4D74-8378-7BB44D7D88AC}"/>
          </ac:graphicFrameMkLst>
        </pc:graphicFrameChg>
        <pc:graphicFrameChg chg="mod">
          <ac:chgData name="Kyle Tidswell-Brown" userId="3518c4a0-5c99-4880-b127-cb60ccf11a39" providerId="ADAL" clId="{1E9F7BAC-3A31-4537-8544-E5E8F144A9F5}" dt="2019-10-25T10:41:58.940" v="648" actId="1035"/>
          <ac:graphicFrameMkLst>
            <pc:docMk/>
            <pc:sldMk cId="3628225061" sldId="424"/>
            <ac:graphicFrameMk id="23" creationId="{4D235FEC-A0B2-428F-9692-567CB0838F71}"/>
          </ac:graphicFrameMkLst>
        </pc:graphicFrameChg>
        <pc:graphicFrameChg chg="mod">
          <ac:chgData name="Kyle Tidswell-Brown" userId="3518c4a0-5c99-4880-b127-cb60ccf11a39" providerId="ADAL" clId="{1E9F7BAC-3A31-4537-8544-E5E8F144A9F5}" dt="2019-10-25T10:41:58.940" v="648" actId="1035"/>
          <ac:graphicFrameMkLst>
            <pc:docMk/>
            <pc:sldMk cId="3628225061" sldId="424"/>
            <ac:graphicFrameMk id="24" creationId="{2E5D886A-0D5D-4E8E-9F14-F5523EF02B4E}"/>
          </ac:graphicFrameMkLst>
        </pc:graphicFrameChg>
        <pc:graphicFrameChg chg="mod">
          <ac:chgData name="Kyle Tidswell-Brown" userId="3518c4a0-5c99-4880-b127-cb60ccf11a39" providerId="ADAL" clId="{1E9F7BAC-3A31-4537-8544-E5E8F144A9F5}" dt="2019-10-25T10:41:58.940" v="648" actId="1035"/>
          <ac:graphicFrameMkLst>
            <pc:docMk/>
            <pc:sldMk cId="3628225061" sldId="424"/>
            <ac:graphicFrameMk id="25" creationId="{1019684F-714E-43C7-811D-674E073FD340}"/>
          </ac:graphicFrameMkLst>
        </pc:graphicFrameChg>
        <pc:graphicFrameChg chg="mod">
          <ac:chgData name="Kyle Tidswell-Brown" userId="3518c4a0-5c99-4880-b127-cb60ccf11a39" providerId="ADAL" clId="{1E9F7BAC-3A31-4537-8544-E5E8F144A9F5}" dt="2019-10-25T10:41:58.940" v="648" actId="1035"/>
          <ac:graphicFrameMkLst>
            <pc:docMk/>
            <pc:sldMk cId="3628225061" sldId="424"/>
            <ac:graphicFrameMk id="26" creationId="{C3DEBCA6-A2B6-4552-98BC-B91D4991779E}"/>
          </ac:graphicFrameMkLst>
        </pc:graphicFrameChg>
        <pc:graphicFrameChg chg="mod">
          <ac:chgData name="Kyle Tidswell-Brown" userId="3518c4a0-5c99-4880-b127-cb60ccf11a39" providerId="ADAL" clId="{1E9F7BAC-3A31-4537-8544-E5E8F144A9F5}" dt="2019-10-25T10:41:58.940" v="648" actId="1035"/>
          <ac:graphicFrameMkLst>
            <pc:docMk/>
            <pc:sldMk cId="3628225061" sldId="424"/>
            <ac:graphicFrameMk id="27" creationId="{E860CAF0-B0B7-4744-B4D9-202D04907224}"/>
          </ac:graphicFrameMkLst>
        </pc:graphicFrameChg>
        <pc:graphicFrameChg chg="mod">
          <ac:chgData name="Kyle Tidswell-Brown" userId="3518c4a0-5c99-4880-b127-cb60ccf11a39" providerId="ADAL" clId="{1E9F7BAC-3A31-4537-8544-E5E8F144A9F5}" dt="2019-10-25T10:41:58.940" v="648" actId="1035"/>
          <ac:graphicFrameMkLst>
            <pc:docMk/>
            <pc:sldMk cId="3628225061" sldId="424"/>
            <ac:graphicFrameMk id="28" creationId="{3167AA1B-D0DB-45E4-BD8B-B6A3288A490C}"/>
          </ac:graphicFrameMkLst>
        </pc:graphicFrameChg>
        <pc:graphicFrameChg chg="mod">
          <ac:chgData name="Kyle Tidswell-Brown" userId="3518c4a0-5c99-4880-b127-cb60ccf11a39" providerId="ADAL" clId="{1E9F7BAC-3A31-4537-8544-E5E8F144A9F5}" dt="2019-10-25T10:41:58.940" v="648" actId="1035"/>
          <ac:graphicFrameMkLst>
            <pc:docMk/>
            <pc:sldMk cId="3628225061" sldId="424"/>
            <ac:graphicFrameMk id="29" creationId="{49D002A8-A328-4074-9988-B188BF8EBD74}"/>
          </ac:graphicFrameMkLst>
        </pc:graphicFrameChg>
        <pc:graphicFrameChg chg="mod">
          <ac:chgData name="Kyle Tidswell-Brown" userId="3518c4a0-5c99-4880-b127-cb60ccf11a39" providerId="ADAL" clId="{1E9F7BAC-3A31-4537-8544-E5E8F144A9F5}" dt="2019-10-25T10:41:58.940" v="648" actId="1035"/>
          <ac:graphicFrameMkLst>
            <pc:docMk/>
            <pc:sldMk cId="3628225061" sldId="424"/>
            <ac:graphicFrameMk id="30" creationId="{0AF8E162-4393-4B68-BDF8-10F47FF861FF}"/>
          </ac:graphicFrameMkLst>
        </pc:graphicFrameChg>
        <pc:graphicFrameChg chg="mod">
          <ac:chgData name="Kyle Tidswell-Brown" userId="3518c4a0-5c99-4880-b127-cb60ccf11a39" providerId="ADAL" clId="{1E9F7BAC-3A31-4537-8544-E5E8F144A9F5}" dt="2019-10-25T10:42:43.798" v="673" actId="1038"/>
          <ac:graphicFrameMkLst>
            <pc:docMk/>
            <pc:sldMk cId="3628225061" sldId="424"/>
            <ac:graphicFrameMk id="31" creationId="{D0E77F9A-6D54-4071-8A4E-99BE3EAD83C4}"/>
          </ac:graphicFrameMkLst>
        </pc:graphicFrameChg>
        <pc:graphicFrameChg chg="add">
          <ac:chgData name="Kyle Tidswell-Brown" userId="3518c4a0-5c99-4880-b127-cb60ccf11a39" providerId="ADAL" clId="{1E9F7BAC-3A31-4537-8544-E5E8F144A9F5}" dt="2019-10-25T10:41:33.899" v="602"/>
          <ac:graphicFrameMkLst>
            <pc:docMk/>
            <pc:sldMk cId="3628225061" sldId="424"/>
            <ac:graphicFrameMk id="32" creationId="{58DB33BF-CB1F-4A9E-B0CD-4916A3CFE036}"/>
          </ac:graphicFrameMkLst>
        </pc:graphicFrameChg>
        <pc:graphicFrameChg chg="add del">
          <ac:chgData name="Kyle Tidswell-Brown" userId="3518c4a0-5c99-4880-b127-cb60ccf11a39" providerId="ADAL" clId="{1E9F7BAC-3A31-4537-8544-E5E8F144A9F5}" dt="2019-10-25T10:42:02.271" v="649" actId="478"/>
          <ac:graphicFrameMkLst>
            <pc:docMk/>
            <pc:sldMk cId="3628225061" sldId="424"/>
            <ac:graphicFrameMk id="33" creationId="{DB9A3B1A-0DE6-45EC-A0F8-2B05496EECF4}"/>
          </ac:graphicFrameMkLst>
        </pc:graphicFrameChg>
      </pc:sldChg>
      <pc:sldChg chg="modSp">
        <pc:chgData name="Kyle Tidswell-Brown" userId="3518c4a0-5c99-4880-b127-cb60ccf11a39" providerId="ADAL" clId="{1E9F7BAC-3A31-4537-8544-E5E8F144A9F5}" dt="2019-10-25T11:20:33.642" v="711" actId="20577"/>
        <pc:sldMkLst>
          <pc:docMk/>
          <pc:sldMk cId="653267002" sldId="425"/>
        </pc:sldMkLst>
        <pc:spChg chg="mod">
          <ac:chgData name="Kyle Tidswell-Brown" userId="3518c4a0-5c99-4880-b127-cb60ccf11a39" providerId="ADAL" clId="{1E9F7BAC-3A31-4537-8544-E5E8F144A9F5}" dt="2019-10-25T10:43:13.532" v="679" actId="2710"/>
          <ac:spMkLst>
            <pc:docMk/>
            <pc:sldMk cId="653267002" sldId="425"/>
            <ac:spMk id="2" creationId="{48B3E2AC-A632-4185-BD15-2EC0F28245AC}"/>
          </ac:spMkLst>
        </pc:spChg>
        <pc:spChg chg="mod">
          <ac:chgData name="Kyle Tidswell-Brown" userId="3518c4a0-5c99-4880-b127-cb60ccf11a39" providerId="ADAL" clId="{1E9F7BAC-3A31-4537-8544-E5E8F144A9F5}" dt="2019-10-25T09:48:10.269" v="18" actId="313"/>
          <ac:spMkLst>
            <pc:docMk/>
            <pc:sldMk cId="653267002" sldId="425"/>
            <ac:spMk id="7" creationId="{F2267ACB-233E-41BC-B01B-8F3DC45483E4}"/>
          </ac:spMkLst>
        </pc:spChg>
        <pc:spChg chg="mod">
          <ac:chgData name="Kyle Tidswell-Brown" userId="3518c4a0-5c99-4880-b127-cb60ccf11a39" providerId="ADAL" clId="{1E9F7BAC-3A31-4537-8544-E5E8F144A9F5}" dt="2019-10-25T11:20:33.642" v="711" actId="20577"/>
          <ac:spMkLst>
            <pc:docMk/>
            <pc:sldMk cId="653267002" sldId="425"/>
            <ac:spMk id="19" creationId="{5252A847-DE45-4FA3-A1F8-EEBEB845FF8E}"/>
          </ac:spMkLst>
        </pc:spChg>
        <pc:graphicFrameChg chg="mod">
          <ac:chgData name="Kyle Tidswell-Brown" userId="3518c4a0-5c99-4880-b127-cb60ccf11a39" providerId="ADAL" clId="{1E9F7BAC-3A31-4537-8544-E5E8F144A9F5}" dt="2019-10-25T10:43:18.272" v="680" actId="1076"/>
          <ac:graphicFrameMkLst>
            <pc:docMk/>
            <pc:sldMk cId="653267002" sldId="425"/>
            <ac:graphicFrameMk id="3" creationId="{2BE4B442-3F71-4BC2-AA02-501B89A79B51}"/>
          </ac:graphicFrameMkLst>
        </pc:graphicFrameChg>
        <pc:graphicFrameChg chg="mod">
          <ac:chgData name="Kyle Tidswell-Brown" userId="3518c4a0-5c99-4880-b127-cb60ccf11a39" providerId="ADAL" clId="{1E9F7BAC-3A31-4537-8544-E5E8F144A9F5}" dt="2019-10-25T10:45:09.638" v="691"/>
          <ac:graphicFrameMkLst>
            <pc:docMk/>
            <pc:sldMk cId="653267002" sldId="425"/>
            <ac:graphicFrameMk id="9" creationId="{71B9C051-7B1F-4311-9E5B-EC05D49A182D}"/>
          </ac:graphicFrameMkLst>
        </pc:graphicFrameChg>
        <pc:graphicFrameChg chg="mod">
          <ac:chgData name="Kyle Tidswell-Brown" userId="3518c4a0-5c99-4880-b127-cb60ccf11a39" providerId="ADAL" clId="{1E9F7BAC-3A31-4537-8544-E5E8F144A9F5}" dt="2019-10-25T10:45:27.749" v="696" actId="1076"/>
          <ac:graphicFrameMkLst>
            <pc:docMk/>
            <pc:sldMk cId="653267002" sldId="425"/>
            <ac:graphicFrameMk id="12" creationId="{BE7AC801-1B9E-49EB-9EFC-2C998FA4926F}"/>
          </ac:graphicFrameMkLst>
        </pc:graphicFrameChg>
        <pc:graphicFrameChg chg="mod">
          <ac:chgData name="Kyle Tidswell-Brown" userId="3518c4a0-5c99-4880-b127-cb60ccf11a39" providerId="ADAL" clId="{1E9F7BAC-3A31-4537-8544-E5E8F144A9F5}" dt="2019-10-25T10:45:31.901" v="697" actId="1076"/>
          <ac:graphicFrameMkLst>
            <pc:docMk/>
            <pc:sldMk cId="653267002" sldId="425"/>
            <ac:graphicFrameMk id="13" creationId="{ECBAD1BE-101A-49DC-8910-C057C970D0F2}"/>
          </ac:graphicFrameMkLst>
        </pc:graphicFrameChg>
      </pc:sldChg>
      <pc:sldChg chg="modSp add">
        <pc:chgData name="Kyle Tidswell-Brown" userId="3518c4a0-5c99-4880-b127-cb60ccf11a39" providerId="ADAL" clId="{1E9F7BAC-3A31-4537-8544-E5E8F144A9F5}" dt="2019-10-25T10:29:10.124" v="363"/>
        <pc:sldMkLst>
          <pc:docMk/>
          <pc:sldMk cId="1612739471" sldId="426"/>
        </pc:sldMkLst>
        <pc:graphicFrameChg chg="mod">
          <ac:chgData name="Kyle Tidswell-Brown" userId="3518c4a0-5c99-4880-b127-cb60ccf11a39" providerId="ADAL" clId="{1E9F7BAC-3A31-4537-8544-E5E8F144A9F5}" dt="2019-10-25T10:29:10.124" v="363"/>
          <ac:graphicFrameMkLst>
            <pc:docMk/>
            <pc:sldMk cId="1612739471" sldId="426"/>
            <ac:graphicFrameMk id="16" creationId="{799AECEF-88B7-4C6F-BA7C-440BB406D16D}"/>
          </ac:graphicFrameMkLst>
        </pc:graphicFrameChg>
      </pc:sldChg>
    </pc:docChg>
  </pc:docChgLst>
  <pc:docChgLst>
    <pc:chgData name="Kyle Tidswell-Brown" userId="3518c4a0-5c99-4880-b127-cb60ccf11a39" providerId="ADAL" clId="{E670A5A8-7ACF-40DE-BC27-83FD06263766}"/>
    <pc:docChg chg="undo custSel addSld delSld modSld">
      <pc:chgData name="Kyle Tidswell-Brown" userId="3518c4a0-5c99-4880-b127-cb60ccf11a39" providerId="ADAL" clId="{E670A5A8-7ACF-40DE-BC27-83FD06263766}" dt="2018-11-06T11:48:19.064" v="924" actId="1036"/>
      <pc:docMkLst>
        <pc:docMk/>
      </pc:docMkLst>
      <pc:sldChg chg="modSp">
        <pc:chgData name="Kyle Tidswell-Brown" userId="3518c4a0-5c99-4880-b127-cb60ccf11a39" providerId="ADAL" clId="{E670A5A8-7ACF-40DE-BC27-83FD06263766}" dt="2018-11-06T11:19:46.406" v="208" actId="403"/>
        <pc:sldMkLst>
          <pc:docMk/>
          <pc:sldMk cId="636014570" sldId="314"/>
        </pc:sldMkLst>
        <pc:spChg chg="mod">
          <ac:chgData name="Kyle Tidswell-Brown" userId="3518c4a0-5c99-4880-b127-cb60ccf11a39" providerId="ADAL" clId="{E670A5A8-7ACF-40DE-BC27-83FD06263766}" dt="2018-11-06T11:19:46.406" v="208" actId="403"/>
          <ac:spMkLst>
            <pc:docMk/>
            <pc:sldMk cId="636014570" sldId="314"/>
            <ac:spMk id="19" creationId="{5252A847-DE45-4FA3-A1F8-EEBEB845FF8E}"/>
          </ac:spMkLst>
        </pc:spChg>
      </pc:sldChg>
      <pc:sldChg chg="addSp delSp modSp">
        <pc:chgData name="Kyle Tidswell-Brown" userId="3518c4a0-5c99-4880-b127-cb60ccf11a39" providerId="ADAL" clId="{E670A5A8-7ACF-40DE-BC27-83FD06263766}" dt="2018-11-06T11:18:56.939" v="207"/>
        <pc:sldMkLst>
          <pc:docMk/>
          <pc:sldMk cId="1071900124" sldId="355"/>
        </pc:sldMkLst>
        <pc:spChg chg="mod">
          <ac:chgData name="Kyle Tidswell-Brown" userId="3518c4a0-5c99-4880-b127-cb60ccf11a39" providerId="ADAL" clId="{E670A5A8-7ACF-40DE-BC27-83FD06263766}" dt="2018-11-06T11:10:19.473" v="39" actId="20577"/>
          <ac:spMkLst>
            <pc:docMk/>
            <pc:sldMk cId="1071900124" sldId="355"/>
            <ac:spMk id="19" creationId="{5252A847-DE45-4FA3-A1F8-EEBEB845FF8E}"/>
          </ac:spMkLst>
        </pc:spChg>
        <pc:graphicFrameChg chg="add mod modGraphic">
          <ac:chgData name="Kyle Tidswell-Brown" userId="3518c4a0-5c99-4880-b127-cb60ccf11a39" providerId="ADAL" clId="{E670A5A8-7ACF-40DE-BC27-83FD06263766}" dt="2018-11-06T11:10:00.103" v="19" actId="1076"/>
          <ac:graphicFrameMkLst>
            <pc:docMk/>
            <pc:sldMk cId="1071900124" sldId="355"/>
            <ac:graphicFrameMk id="10" creationId="{5938D67B-8F11-4134-BDD6-093E92DBB2D3}"/>
          </ac:graphicFrameMkLst>
        </pc:graphicFrameChg>
        <pc:picChg chg="del mod">
          <ac:chgData name="Kyle Tidswell-Brown" userId="3518c4a0-5c99-4880-b127-cb60ccf11a39" providerId="ADAL" clId="{E670A5A8-7ACF-40DE-BC27-83FD06263766}" dt="2018-11-06T11:18:56.453" v="206" actId="478"/>
          <ac:picMkLst>
            <pc:docMk/>
            <pc:sldMk cId="1071900124" sldId="355"/>
            <ac:picMk id="6" creationId="{ADE4D64B-E23C-4AF8-A853-494484748B00}"/>
          </ac:picMkLst>
        </pc:picChg>
        <pc:picChg chg="add del">
          <ac:chgData name="Kyle Tidswell-Brown" userId="3518c4a0-5c99-4880-b127-cb60ccf11a39" providerId="ADAL" clId="{E670A5A8-7ACF-40DE-BC27-83FD06263766}" dt="2018-11-06T11:09:21.706" v="2" actId="478"/>
          <ac:picMkLst>
            <pc:docMk/>
            <pc:sldMk cId="1071900124" sldId="355"/>
            <ac:picMk id="9" creationId="{848880BE-14D2-4028-87B6-169A842C37FD}"/>
          </ac:picMkLst>
        </pc:picChg>
        <pc:picChg chg="add">
          <ac:chgData name="Kyle Tidswell-Brown" userId="3518c4a0-5c99-4880-b127-cb60ccf11a39" providerId="ADAL" clId="{E670A5A8-7ACF-40DE-BC27-83FD06263766}" dt="2018-11-06T11:18:56.939" v="207"/>
          <ac:picMkLst>
            <pc:docMk/>
            <pc:sldMk cId="1071900124" sldId="355"/>
            <ac:picMk id="11" creationId="{EC194FEE-E7B8-4140-B812-C477A0842BE7}"/>
          </ac:picMkLst>
        </pc:picChg>
      </pc:sldChg>
      <pc:sldChg chg="addSp delSp modSp">
        <pc:chgData name="Kyle Tidswell-Brown" userId="3518c4a0-5c99-4880-b127-cb60ccf11a39" providerId="ADAL" clId="{E670A5A8-7ACF-40DE-BC27-83FD06263766}" dt="2018-11-06T11:36:43.152" v="594" actId="207"/>
        <pc:sldMkLst>
          <pc:docMk/>
          <pc:sldMk cId="2958389456" sldId="362"/>
        </pc:sldMkLst>
        <pc:spChg chg="mod">
          <ac:chgData name="Kyle Tidswell-Brown" userId="3518c4a0-5c99-4880-b127-cb60ccf11a39" providerId="ADAL" clId="{E670A5A8-7ACF-40DE-BC27-83FD06263766}" dt="2018-11-06T11:36:26.326" v="589"/>
          <ac:spMkLst>
            <pc:docMk/>
            <pc:sldMk cId="2958389456" sldId="362"/>
            <ac:spMk id="19" creationId="{5252A847-DE45-4FA3-A1F8-EEBEB845FF8E}"/>
          </ac:spMkLst>
        </pc:spChg>
        <pc:grpChg chg="add">
          <ac:chgData name="Kyle Tidswell-Brown" userId="3518c4a0-5c99-4880-b127-cb60ccf11a39" providerId="ADAL" clId="{E670A5A8-7ACF-40DE-BC27-83FD06263766}" dt="2018-11-06T11:36:33.033" v="591"/>
          <ac:grpSpMkLst>
            <pc:docMk/>
            <pc:sldMk cId="2958389456" sldId="362"/>
            <ac:grpSpMk id="17" creationId="{A99129BA-1184-4469-AE0B-F8FC2B0FA192}"/>
          </ac:grpSpMkLst>
        </pc:grpChg>
        <pc:grpChg chg="del">
          <ac:chgData name="Kyle Tidswell-Brown" userId="3518c4a0-5c99-4880-b127-cb60ccf11a39" providerId="ADAL" clId="{E670A5A8-7ACF-40DE-BC27-83FD06263766}" dt="2018-11-06T11:36:28.657" v="590" actId="478"/>
          <ac:grpSpMkLst>
            <pc:docMk/>
            <pc:sldMk cId="2958389456" sldId="362"/>
            <ac:grpSpMk id="24" creationId="{FF3F21E9-AE1B-44A9-A68A-D1D2B53A4727}"/>
          </ac:grpSpMkLst>
        </pc:grpChg>
        <pc:graphicFrameChg chg="mod">
          <ac:chgData name="Kyle Tidswell-Brown" userId="3518c4a0-5c99-4880-b127-cb60ccf11a39" providerId="ADAL" clId="{E670A5A8-7ACF-40DE-BC27-83FD06263766}" dt="2018-11-06T11:36:37.970" v="592" actId="207"/>
          <ac:graphicFrameMkLst>
            <pc:docMk/>
            <pc:sldMk cId="2958389456" sldId="362"/>
            <ac:graphicFrameMk id="20" creationId="{6689ED11-D7F1-40D5-B230-B4903DCA449D}"/>
          </ac:graphicFrameMkLst>
        </pc:graphicFrameChg>
        <pc:graphicFrameChg chg="mod">
          <ac:chgData name="Kyle Tidswell-Brown" userId="3518c4a0-5c99-4880-b127-cb60ccf11a39" providerId="ADAL" clId="{E670A5A8-7ACF-40DE-BC27-83FD06263766}" dt="2018-11-06T11:36:40.931" v="593" actId="207"/>
          <ac:graphicFrameMkLst>
            <pc:docMk/>
            <pc:sldMk cId="2958389456" sldId="362"/>
            <ac:graphicFrameMk id="21" creationId="{9CE16E27-6EAE-43A4-AB6F-28EB1841B3D8}"/>
          </ac:graphicFrameMkLst>
        </pc:graphicFrameChg>
        <pc:graphicFrameChg chg="mod">
          <ac:chgData name="Kyle Tidswell-Brown" userId="3518c4a0-5c99-4880-b127-cb60ccf11a39" providerId="ADAL" clId="{E670A5A8-7ACF-40DE-BC27-83FD06263766}" dt="2018-11-06T11:36:43.152" v="594" actId="207"/>
          <ac:graphicFrameMkLst>
            <pc:docMk/>
            <pc:sldMk cId="2958389456" sldId="362"/>
            <ac:graphicFrameMk id="22" creationId="{ED6767FE-784D-42E8-B653-D412E3B96527}"/>
          </ac:graphicFrameMkLst>
        </pc:graphicFrameChg>
      </pc:sldChg>
      <pc:sldChg chg="delSp">
        <pc:chgData name="Kyle Tidswell-Brown" userId="3518c4a0-5c99-4880-b127-cb60ccf11a39" providerId="ADAL" clId="{E670A5A8-7ACF-40DE-BC27-83FD06263766}" dt="2018-11-06T11:39:11.617" v="618" actId="478"/>
        <pc:sldMkLst>
          <pc:docMk/>
          <pc:sldMk cId="2963406431" sldId="363"/>
        </pc:sldMkLst>
        <pc:graphicFrameChg chg="del">
          <ac:chgData name="Kyle Tidswell-Brown" userId="3518c4a0-5c99-4880-b127-cb60ccf11a39" providerId="ADAL" clId="{E670A5A8-7ACF-40DE-BC27-83FD06263766}" dt="2018-11-06T11:39:11.617" v="618" actId="478"/>
          <ac:graphicFrameMkLst>
            <pc:docMk/>
            <pc:sldMk cId="2963406431" sldId="363"/>
            <ac:graphicFrameMk id="9" creationId="{5F9ADC6D-0171-4BAC-8B0C-62AAEDB343FE}"/>
          </ac:graphicFrameMkLst>
        </pc:graphicFrameChg>
      </pc:sldChg>
      <pc:sldChg chg="addSp delSp modSp">
        <pc:chgData name="Kyle Tidswell-Brown" userId="3518c4a0-5c99-4880-b127-cb60ccf11a39" providerId="ADAL" clId="{E670A5A8-7ACF-40DE-BC27-83FD06263766}" dt="2018-11-06T11:47:43.861" v="895" actId="1037"/>
        <pc:sldMkLst>
          <pc:docMk/>
          <pc:sldMk cId="3221916853" sldId="364"/>
        </pc:sldMkLst>
        <pc:graphicFrameChg chg="del mod">
          <ac:chgData name="Kyle Tidswell-Brown" userId="3518c4a0-5c99-4880-b127-cb60ccf11a39" providerId="ADAL" clId="{E670A5A8-7ACF-40DE-BC27-83FD06263766}" dt="2018-11-06T11:45:47.902" v="873" actId="478"/>
          <ac:graphicFrameMkLst>
            <pc:docMk/>
            <pc:sldMk cId="3221916853" sldId="364"/>
            <ac:graphicFrameMk id="6" creationId="{52A07AF5-58E9-48AD-A24B-6127445EEF5F}"/>
          </ac:graphicFrameMkLst>
        </pc:graphicFrameChg>
        <pc:graphicFrameChg chg="del mod">
          <ac:chgData name="Kyle Tidswell-Brown" userId="3518c4a0-5c99-4880-b127-cb60ccf11a39" providerId="ADAL" clId="{E670A5A8-7ACF-40DE-BC27-83FD06263766}" dt="2018-11-06T11:45:47.902" v="873" actId="478"/>
          <ac:graphicFrameMkLst>
            <pc:docMk/>
            <pc:sldMk cId="3221916853" sldId="364"/>
            <ac:graphicFrameMk id="9" creationId="{0327F3F5-957F-471E-90E7-DC5EBEA710EF}"/>
          </ac:graphicFrameMkLst>
        </pc:graphicFrameChg>
        <pc:graphicFrameChg chg="mod">
          <ac:chgData name="Kyle Tidswell-Brown" userId="3518c4a0-5c99-4880-b127-cb60ccf11a39" providerId="ADAL" clId="{E670A5A8-7ACF-40DE-BC27-83FD06263766}" dt="2018-11-06T11:44:37.192" v="834" actId="12788"/>
          <ac:graphicFrameMkLst>
            <pc:docMk/>
            <pc:sldMk cId="3221916853" sldId="364"/>
            <ac:graphicFrameMk id="10" creationId="{4CC5F392-FAEA-4B09-BF26-FA3464935CC8}"/>
          </ac:graphicFrameMkLst>
        </pc:graphicFrameChg>
        <pc:graphicFrameChg chg="add del">
          <ac:chgData name="Kyle Tidswell-Brown" userId="3518c4a0-5c99-4880-b127-cb60ccf11a39" providerId="ADAL" clId="{E670A5A8-7ACF-40DE-BC27-83FD06263766}" dt="2018-11-06T11:44:46.351" v="836"/>
          <ac:graphicFrameMkLst>
            <pc:docMk/>
            <pc:sldMk cId="3221916853" sldId="364"/>
            <ac:graphicFrameMk id="11" creationId="{1CAE7F73-DF7C-4BA1-AF46-65D512EC8C5F}"/>
          </ac:graphicFrameMkLst>
        </pc:graphicFrameChg>
        <pc:graphicFrameChg chg="add del">
          <ac:chgData name="Kyle Tidswell-Brown" userId="3518c4a0-5c99-4880-b127-cb60ccf11a39" providerId="ADAL" clId="{E670A5A8-7ACF-40DE-BC27-83FD06263766}" dt="2018-11-06T11:44:46.351" v="836"/>
          <ac:graphicFrameMkLst>
            <pc:docMk/>
            <pc:sldMk cId="3221916853" sldId="364"/>
            <ac:graphicFrameMk id="12" creationId="{F5FF5ED2-7436-4673-BEAD-C1281C1C5D78}"/>
          </ac:graphicFrameMkLst>
        </pc:graphicFrameChg>
        <pc:graphicFrameChg chg="add mod modGraphic">
          <ac:chgData name="Kyle Tidswell-Brown" userId="3518c4a0-5c99-4880-b127-cb60ccf11a39" providerId="ADAL" clId="{E670A5A8-7ACF-40DE-BC27-83FD06263766}" dt="2018-11-06T11:47:43.861" v="895" actId="1037"/>
          <ac:graphicFrameMkLst>
            <pc:docMk/>
            <pc:sldMk cId="3221916853" sldId="364"/>
            <ac:graphicFrameMk id="13" creationId="{6AE6E91F-08A5-4ABA-B694-B022BCA47656}"/>
          </ac:graphicFrameMkLst>
        </pc:graphicFrameChg>
        <pc:graphicFrameChg chg="add mod modGraphic">
          <ac:chgData name="Kyle Tidswell-Brown" userId="3518c4a0-5c99-4880-b127-cb60ccf11a39" providerId="ADAL" clId="{E670A5A8-7ACF-40DE-BC27-83FD06263766}" dt="2018-11-06T11:47:34.373" v="890" actId="1076"/>
          <ac:graphicFrameMkLst>
            <pc:docMk/>
            <pc:sldMk cId="3221916853" sldId="364"/>
            <ac:graphicFrameMk id="14" creationId="{3FE79A9B-A949-4C05-BCAC-C90915FEE90E}"/>
          </ac:graphicFrameMkLst>
        </pc:graphicFrameChg>
      </pc:sldChg>
      <pc:sldChg chg="addSp modSp del">
        <pc:chgData name="Kyle Tidswell-Brown" userId="3518c4a0-5c99-4880-b127-cb60ccf11a39" providerId="ADAL" clId="{E670A5A8-7ACF-40DE-BC27-83FD06263766}" dt="2018-11-06T11:25:54.134" v="275" actId="2696"/>
        <pc:sldMkLst>
          <pc:docMk/>
          <pc:sldMk cId="1046773145" sldId="365"/>
        </pc:sldMkLst>
        <pc:spChg chg="mod">
          <ac:chgData name="Kyle Tidswell-Brown" userId="3518c4a0-5c99-4880-b127-cb60ccf11a39" providerId="ADAL" clId="{E670A5A8-7ACF-40DE-BC27-83FD06263766}" dt="2018-11-06T11:22:14.389" v="267" actId="20577"/>
          <ac:spMkLst>
            <pc:docMk/>
            <pc:sldMk cId="1046773145" sldId="365"/>
            <ac:spMk id="19" creationId="{5252A847-DE45-4FA3-A1F8-EEBEB845FF8E}"/>
          </ac:spMkLst>
        </pc:spChg>
        <pc:graphicFrameChg chg="add mod modGraphic">
          <ac:chgData name="Kyle Tidswell-Brown" userId="3518c4a0-5c99-4880-b127-cb60ccf11a39" providerId="ADAL" clId="{E670A5A8-7ACF-40DE-BC27-83FD06263766}" dt="2018-11-06T11:21:32.574" v="260" actId="1036"/>
          <ac:graphicFrameMkLst>
            <pc:docMk/>
            <pc:sldMk cId="1046773145" sldId="365"/>
            <ac:graphicFrameMk id="6" creationId="{65F832B8-FECE-4F45-A8E7-68C4A94AEE9E}"/>
          </ac:graphicFrameMkLst>
        </pc:graphicFrameChg>
        <pc:graphicFrameChg chg="add mod modGraphic">
          <ac:chgData name="Kyle Tidswell-Brown" userId="3518c4a0-5c99-4880-b127-cb60ccf11a39" providerId="ADAL" clId="{E670A5A8-7ACF-40DE-BC27-83FD06263766}" dt="2018-11-06T11:21:32.574" v="260" actId="1036"/>
          <ac:graphicFrameMkLst>
            <pc:docMk/>
            <pc:sldMk cId="1046773145" sldId="365"/>
            <ac:graphicFrameMk id="9" creationId="{00099777-3C5D-4BC7-B087-3164F077EAEE}"/>
          </ac:graphicFrameMkLst>
        </pc:graphicFrameChg>
        <pc:graphicFrameChg chg="add mod modGraphic">
          <ac:chgData name="Kyle Tidswell-Brown" userId="3518c4a0-5c99-4880-b127-cb60ccf11a39" providerId="ADAL" clId="{E670A5A8-7ACF-40DE-BC27-83FD06263766}" dt="2018-11-06T11:21:32.574" v="260" actId="1036"/>
          <ac:graphicFrameMkLst>
            <pc:docMk/>
            <pc:sldMk cId="1046773145" sldId="365"/>
            <ac:graphicFrameMk id="10" creationId="{9A9E46D6-F67B-458E-A4E0-DC19A1FEEB3B}"/>
          </ac:graphicFrameMkLst>
        </pc:graphicFrameChg>
      </pc:sldChg>
      <pc:sldChg chg="addSp modSp">
        <pc:chgData name="Kyle Tidswell-Brown" userId="3518c4a0-5c99-4880-b127-cb60ccf11a39" providerId="ADAL" clId="{E670A5A8-7ACF-40DE-BC27-83FD06263766}" dt="2018-11-06T11:36:16.836" v="588" actId="1076"/>
        <pc:sldMkLst>
          <pc:docMk/>
          <pc:sldMk cId="1195426478" sldId="367"/>
        </pc:sldMkLst>
        <pc:spChg chg="mod">
          <ac:chgData name="Kyle Tidswell-Brown" userId="3518c4a0-5c99-4880-b127-cb60ccf11a39" providerId="ADAL" clId="{E670A5A8-7ACF-40DE-BC27-83FD06263766}" dt="2018-11-06T11:36:06.216" v="572" actId="20577"/>
          <ac:spMkLst>
            <pc:docMk/>
            <pc:sldMk cId="1195426478" sldId="367"/>
            <ac:spMk id="19" creationId="{5252A847-DE45-4FA3-A1F8-EEBEB845FF8E}"/>
          </ac:spMkLst>
        </pc:spChg>
        <pc:grpChg chg="mod">
          <ac:chgData name="Kyle Tidswell-Brown" userId="3518c4a0-5c99-4880-b127-cb60ccf11a39" providerId="ADAL" clId="{E670A5A8-7ACF-40DE-BC27-83FD06263766}" dt="2018-11-06T11:36:11.653" v="587" actId="1036"/>
          <ac:grpSpMkLst>
            <pc:docMk/>
            <pc:sldMk cId="1195426478" sldId="367"/>
            <ac:grpSpMk id="24" creationId="{FF3F21E9-AE1B-44A9-A68A-D1D2B53A4727}"/>
          </ac:grpSpMkLst>
        </pc:grpChg>
        <pc:graphicFrameChg chg="add mod modGraphic">
          <ac:chgData name="Kyle Tidswell-Brown" userId="3518c4a0-5c99-4880-b127-cb60ccf11a39" providerId="ADAL" clId="{E670A5A8-7ACF-40DE-BC27-83FD06263766}" dt="2018-11-06T11:36:16.836" v="588" actId="1076"/>
          <ac:graphicFrameMkLst>
            <pc:docMk/>
            <pc:sldMk cId="1195426478" sldId="367"/>
            <ac:graphicFrameMk id="17" creationId="{81DC3198-C377-4F2B-AAB7-2C1F8421C2F5}"/>
          </ac:graphicFrameMkLst>
        </pc:graphicFrameChg>
      </pc:sldChg>
      <pc:sldChg chg="modSp">
        <pc:chgData name="Kyle Tidswell-Brown" userId="3518c4a0-5c99-4880-b127-cb60ccf11a39" providerId="ADAL" clId="{E670A5A8-7ACF-40DE-BC27-83FD06263766}" dt="2018-11-06T11:19:55.469" v="214" actId="403"/>
        <pc:sldMkLst>
          <pc:docMk/>
          <pc:sldMk cId="612796629" sldId="368"/>
        </pc:sldMkLst>
        <pc:spChg chg="mod">
          <ac:chgData name="Kyle Tidswell-Brown" userId="3518c4a0-5c99-4880-b127-cb60ccf11a39" providerId="ADAL" clId="{E670A5A8-7ACF-40DE-BC27-83FD06263766}" dt="2018-11-06T11:19:55.469" v="214" actId="403"/>
          <ac:spMkLst>
            <pc:docMk/>
            <pc:sldMk cId="612796629" sldId="368"/>
            <ac:spMk id="19" creationId="{5252A847-DE45-4FA3-A1F8-EEBEB845FF8E}"/>
          </ac:spMkLst>
        </pc:spChg>
      </pc:sldChg>
      <pc:sldChg chg="modSp">
        <pc:chgData name="Kyle Tidswell-Brown" userId="3518c4a0-5c99-4880-b127-cb60ccf11a39" providerId="ADAL" clId="{E670A5A8-7ACF-40DE-BC27-83FD06263766}" dt="2018-11-06T11:19:49.654" v="209" actId="403"/>
        <pc:sldMkLst>
          <pc:docMk/>
          <pc:sldMk cId="3893048385" sldId="370"/>
        </pc:sldMkLst>
        <pc:spChg chg="mod">
          <ac:chgData name="Kyle Tidswell-Brown" userId="3518c4a0-5c99-4880-b127-cb60ccf11a39" providerId="ADAL" clId="{E670A5A8-7ACF-40DE-BC27-83FD06263766}" dt="2018-11-06T11:19:49.654" v="209" actId="403"/>
          <ac:spMkLst>
            <pc:docMk/>
            <pc:sldMk cId="3893048385" sldId="370"/>
            <ac:spMk id="19" creationId="{5252A847-DE45-4FA3-A1F8-EEBEB845FF8E}"/>
          </ac:spMkLst>
        </pc:spChg>
      </pc:sldChg>
      <pc:sldChg chg="addSp modSp add">
        <pc:chgData name="Kyle Tidswell-Brown" userId="3518c4a0-5c99-4880-b127-cb60ccf11a39" providerId="ADAL" clId="{E670A5A8-7ACF-40DE-BC27-83FD06263766}" dt="2018-11-06T11:37:23.042" v="616" actId="1038"/>
        <pc:sldMkLst>
          <pc:docMk/>
          <pc:sldMk cId="1706780777" sldId="371"/>
        </pc:sldMkLst>
        <pc:spChg chg="mod">
          <ac:chgData name="Kyle Tidswell-Brown" userId="3518c4a0-5c99-4880-b127-cb60ccf11a39" providerId="ADAL" clId="{E670A5A8-7ACF-40DE-BC27-83FD06263766}" dt="2018-11-06T11:37:18.392" v="613" actId="20577"/>
          <ac:spMkLst>
            <pc:docMk/>
            <pc:sldMk cId="1706780777" sldId="371"/>
            <ac:spMk id="19" creationId="{5252A847-DE45-4FA3-A1F8-EEBEB845FF8E}"/>
          </ac:spMkLst>
        </pc:spChg>
        <pc:graphicFrameChg chg="add mod modGraphic">
          <ac:chgData name="Kyle Tidswell-Brown" userId="3518c4a0-5c99-4880-b127-cb60ccf11a39" providerId="ADAL" clId="{E670A5A8-7ACF-40DE-BC27-83FD06263766}" dt="2018-11-06T11:37:23.042" v="616" actId="1038"/>
          <ac:graphicFrameMkLst>
            <pc:docMk/>
            <pc:sldMk cId="1706780777" sldId="371"/>
            <ac:graphicFrameMk id="9" creationId="{DF35BA3F-4FAC-4063-A63A-23E2506641A4}"/>
          </ac:graphicFrameMkLst>
        </pc:graphicFrameChg>
        <pc:graphicFrameChg chg="add mod modGraphic">
          <ac:chgData name="Kyle Tidswell-Brown" userId="3518c4a0-5c99-4880-b127-cb60ccf11a39" providerId="ADAL" clId="{E670A5A8-7ACF-40DE-BC27-83FD06263766}" dt="2018-11-06T11:17:49.315" v="161"/>
          <ac:graphicFrameMkLst>
            <pc:docMk/>
            <pc:sldMk cId="1706780777" sldId="371"/>
            <ac:graphicFrameMk id="11" creationId="{6C0A7510-6350-4F19-9101-C6CB0964EC11}"/>
          </ac:graphicFrameMkLst>
        </pc:graphicFrameChg>
        <pc:picChg chg="mod">
          <ac:chgData name="Kyle Tidswell-Brown" userId="3518c4a0-5c99-4880-b127-cb60ccf11a39" providerId="ADAL" clId="{E670A5A8-7ACF-40DE-BC27-83FD06263766}" dt="2018-11-06T11:18:53.341" v="205" actId="1076"/>
          <ac:picMkLst>
            <pc:docMk/>
            <pc:sldMk cId="1706780777" sldId="371"/>
            <ac:picMk id="6" creationId="{ADE4D64B-E23C-4AF8-A853-494484748B00}"/>
          </ac:picMkLst>
        </pc:picChg>
      </pc:sldChg>
      <pc:sldChg chg="addSp delSp modSp add">
        <pc:chgData name="Kyle Tidswell-Brown" userId="3518c4a0-5c99-4880-b127-cb60ccf11a39" providerId="ADAL" clId="{E670A5A8-7ACF-40DE-BC27-83FD06263766}" dt="2018-11-06T11:33:01.430" v="539" actId="207"/>
        <pc:sldMkLst>
          <pc:docMk/>
          <pc:sldMk cId="1780313858" sldId="372"/>
        </pc:sldMkLst>
        <pc:spChg chg="mod">
          <ac:chgData name="Kyle Tidswell-Brown" userId="3518c4a0-5c99-4880-b127-cb60ccf11a39" providerId="ADAL" clId="{E670A5A8-7ACF-40DE-BC27-83FD06263766}" dt="2018-11-06T11:32:53.706" v="534" actId="6549"/>
          <ac:spMkLst>
            <pc:docMk/>
            <pc:sldMk cId="1780313858" sldId="372"/>
            <ac:spMk id="19" creationId="{5252A847-DE45-4FA3-A1F8-EEBEB845FF8E}"/>
          </ac:spMkLst>
        </pc:spChg>
        <pc:graphicFrameChg chg="modGraphic">
          <ac:chgData name="Kyle Tidswell-Brown" userId="3518c4a0-5c99-4880-b127-cb60ccf11a39" providerId="ADAL" clId="{E670A5A8-7ACF-40DE-BC27-83FD06263766}" dt="2018-11-06T11:33:01.430" v="539" actId="207"/>
          <ac:graphicFrameMkLst>
            <pc:docMk/>
            <pc:sldMk cId="1780313858" sldId="372"/>
            <ac:graphicFrameMk id="6" creationId="{65F832B8-FECE-4F45-A8E7-68C4A94AEE9E}"/>
          </ac:graphicFrameMkLst>
        </pc:graphicFrameChg>
        <pc:graphicFrameChg chg="add del mod modGraphic">
          <ac:chgData name="Kyle Tidswell-Brown" userId="3518c4a0-5c99-4880-b127-cb60ccf11a39" providerId="ADAL" clId="{E670A5A8-7ACF-40DE-BC27-83FD06263766}" dt="2018-11-06T11:32:55.359" v="535" actId="478"/>
          <ac:graphicFrameMkLst>
            <pc:docMk/>
            <pc:sldMk cId="1780313858" sldId="372"/>
            <ac:graphicFrameMk id="11" creationId="{181005EC-89CD-489E-914E-4D58D3A4E2C3}"/>
          </ac:graphicFrameMkLst>
        </pc:graphicFrameChg>
        <pc:graphicFrameChg chg="add del mod modGraphic">
          <ac:chgData name="Kyle Tidswell-Brown" userId="3518c4a0-5c99-4880-b127-cb60ccf11a39" providerId="ADAL" clId="{E670A5A8-7ACF-40DE-BC27-83FD06263766}" dt="2018-11-06T11:32:52.091" v="533" actId="478"/>
          <ac:graphicFrameMkLst>
            <pc:docMk/>
            <pc:sldMk cId="1780313858" sldId="372"/>
            <ac:graphicFrameMk id="12" creationId="{29D80739-856E-47CE-8AE5-C25B71297D4D}"/>
          </ac:graphicFrameMkLst>
        </pc:graphicFrameChg>
      </pc:sldChg>
      <pc:sldChg chg="modSp add">
        <pc:chgData name="Kyle Tidswell-Brown" userId="3518c4a0-5c99-4880-b127-cb60ccf11a39" providerId="ADAL" clId="{E670A5A8-7ACF-40DE-BC27-83FD06263766}" dt="2018-11-06T11:33:25.283" v="547" actId="207"/>
        <pc:sldMkLst>
          <pc:docMk/>
          <pc:sldMk cId="701770550" sldId="373"/>
        </pc:sldMkLst>
        <pc:spChg chg="mod">
          <ac:chgData name="Kyle Tidswell-Brown" userId="3518c4a0-5c99-4880-b127-cb60ccf11a39" providerId="ADAL" clId="{E670A5A8-7ACF-40DE-BC27-83FD06263766}" dt="2018-11-06T11:33:25.283" v="547" actId="207"/>
          <ac:spMkLst>
            <pc:docMk/>
            <pc:sldMk cId="701770550" sldId="373"/>
            <ac:spMk id="19" creationId="{5252A847-DE45-4FA3-A1F8-EEBEB845FF8E}"/>
          </ac:spMkLst>
        </pc:spChg>
        <pc:graphicFrameChg chg="modGraphic">
          <ac:chgData name="Kyle Tidswell-Brown" userId="3518c4a0-5c99-4880-b127-cb60ccf11a39" providerId="ADAL" clId="{E670A5A8-7ACF-40DE-BC27-83FD06263766}" dt="2018-11-06T11:33:15.830" v="543" actId="207"/>
          <ac:graphicFrameMkLst>
            <pc:docMk/>
            <pc:sldMk cId="701770550" sldId="373"/>
            <ac:graphicFrameMk id="6" creationId="{65F832B8-FECE-4F45-A8E7-68C4A94AEE9E}"/>
          </ac:graphicFrameMkLst>
        </pc:graphicFrameChg>
      </pc:sldChg>
      <pc:sldChg chg="add">
        <pc:chgData name="Kyle Tidswell-Brown" userId="3518c4a0-5c99-4880-b127-cb60ccf11a39" providerId="ADAL" clId="{E670A5A8-7ACF-40DE-BC27-83FD06263766}" dt="2018-11-06T11:39:06.641" v="617"/>
        <pc:sldMkLst>
          <pc:docMk/>
          <pc:sldMk cId="1527325483" sldId="374"/>
        </pc:sldMkLst>
      </pc:sldChg>
      <pc:sldChg chg="addSp delSp modSp add">
        <pc:chgData name="Kyle Tidswell-Brown" userId="3518c4a0-5c99-4880-b127-cb60ccf11a39" providerId="ADAL" clId="{E670A5A8-7ACF-40DE-BC27-83FD06263766}" dt="2018-11-06T11:48:19.064" v="924" actId="1036"/>
        <pc:sldMkLst>
          <pc:docMk/>
          <pc:sldMk cId="2859176205" sldId="375"/>
        </pc:sldMkLst>
        <pc:graphicFrameChg chg="del mod modGraphic">
          <ac:chgData name="Kyle Tidswell-Brown" userId="3518c4a0-5c99-4880-b127-cb60ccf11a39" providerId="ADAL" clId="{E670A5A8-7ACF-40DE-BC27-83FD06263766}" dt="2018-11-06T11:47:16.008" v="884" actId="478"/>
          <ac:graphicFrameMkLst>
            <pc:docMk/>
            <pc:sldMk cId="2859176205" sldId="375"/>
            <ac:graphicFrameMk id="6" creationId="{52A07AF5-58E9-48AD-A24B-6127445EEF5F}"/>
          </ac:graphicFrameMkLst>
        </pc:graphicFrameChg>
        <pc:graphicFrameChg chg="del mod modGraphic">
          <ac:chgData name="Kyle Tidswell-Brown" userId="3518c4a0-5c99-4880-b127-cb60ccf11a39" providerId="ADAL" clId="{E670A5A8-7ACF-40DE-BC27-83FD06263766}" dt="2018-11-06T11:47:16.008" v="884" actId="478"/>
          <ac:graphicFrameMkLst>
            <pc:docMk/>
            <pc:sldMk cId="2859176205" sldId="375"/>
            <ac:graphicFrameMk id="9" creationId="{0327F3F5-957F-471E-90E7-DC5EBEA710EF}"/>
          </ac:graphicFrameMkLst>
        </pc:graphicFrameChg>
        <pc:graphicFrameChg chg="mod modGraphic">
          <ac:chgData name="Kyle Tidswell-Brown" userId="3518c4a0-5c99-4880-b127-cb60ccf11a39" providerId="ADAL" clId="{E670A5A8-7ACF-40DE-BC27-83FD06263766}" dt="2018-11-06T11:42:11.344" v="716" actId="12788"/>
          <ac:graphicFrameMkLst>
            <pc:docMk/>
            <pc:sldMk cId="2859176205" sldId="375"/>
            <ac:graphicFrameMk id="10" creationId="{4CC5F392-FAEA-4B09-BF26-FA3464935CC8}"/>
          </ac:graphicFrameMkLst>
        </pc:graphicFrameChg>
        <pc:graphicFrameChg chg="add del mod">
          <ac:chgData name="Kyle Tidswell-Brown" userId="3518c4a0-5c99-4880-b127-cb60ccf11a39" providerId="ADAL" clId="{E670A5A8-7ACF-40DE-BC27-83FD06263766}" dt="2018-11-06T11:40:48.797" v="626" actId="478"/>
          <ac:graphicFrameMkLst>
            <pc:docMk/>
            <pc:sldMk cId="2859176205" sldId="375"/>
            <ac:graphicFrameMk id="11" creationId="{F28A2DD0-D021-42CD-802D-7DF8D6A1F2D9}"/>
          </ac:graphicFrameMkLst>
        </pc:graphicFrameChg>
        <pc:graphicFrameChg chg="add del mod">
          <ac:chgData name="Kyle Tidswell-Brown" userId="3518c4a0-5c99-4880-b127-cb60ccf11a39" providerId="ADAL" clId="{E670A5A8-7ACF-40DE-BC27-83FD06263766}" dt="2018-11-06T11:40:48.797" v="626" actId="478"/>
          <ac:graphicFrameMkLst>
            <pc:docMk/>
            <pc:sldMk cId="2859176205" sldId="375"/>
            <ac:graphicFrameMk id="12" creationId="{382E2229-106F-4A03-89A7-E22025ECDAC8}"/>
          </ac:graphicFrameMkLst>
        </pc:graphicFrameChg>
        <pc:graphicFrameChg chg="add del mod">
          <ac:chgData name="Kyle Tidswell-Brown" userId="3518c4a0-5c99-4880-b127-cb60ccf11a39" providerId="ADAL" clId="{E670A5A8-7ACF-40DE-BC27-83FD06263766}" dt="2018-11-06T11:40:48.797" v="626" actId="478"/>
          <ac:graphicFrameMkLst>
            <pc:docMk/>
            <pc:sldMk cId="2859176205" sldId="375"/>
            <ac:graphicFrameMk id="13" creationId="{274C8D9B-BAC3-4736-BD91-61542F4CA13B}"/>
          </ac:graphicFrameMkLst>
        </pc:graphicFrameChg>
        <pc:graphicFrameChg chg="add del mod">
          <ac:chgData name="Kyle Tidswell-Brown" userId="3518c4a0-5c99-4880-b127-cb60ccf11a39" providerId="ADAL" clId="{E670A5A8-7ACF-40DE-BC27-83FD06263766}" dt="2018-11-06T11:42:35.659" v="756" actId="478"/>
          <ac:graphicFrameMkLst>
            <pc:docMk/>
            <pc:sldMk cId="2859176205" sldId="375"/>
            <ac:graphicFrameMk id="14" creationId="{FFFEA148-35D1-4F8C-AD40-090FB7CD2E09}"/>
          </ac:graphicFrameMkLst>
        </pc:graphicFrameChg>
        <pc:graphicFrameChg chg="add del mod">
          <ac:chgData name="Kyle Tidswell-Brown" userId="3518c4a0-5c99-4880-b127-cb60ccf11a39" providerId="ADAL" clId="{E670A5A8-7ACF-40DE-BC27-83FD06263766}" dt="2018-11-06T11:45:39.849" v="872"/>
          <ac:graphicFrameMkLst>
            <pc:docMk/>
            <pc:sldMk cId="2859176205" sldId="375"/>
            <ac:graphicFrameMk id="15" creationId="{38D9B265-9753-4C6B-B74A-EF3138CB3AB8}"/>
          </ac:graphicFrameMkLst>
        </pc:graphicFrameChg>
        <pc:graphicFrameChg chg="add mod modGraphic">
          <ac:chgData name="Kyle Tidswell-Brown" userId="3518c4a0-5c99-4880-b127-cb60ccf11a39" providerId="ADAL" clId="{E670A5A8-7ACF-40DE-BC27-83FD06263766}" dt="2018-11-06T11:48:19.064" v="924" actId="1036"/>
          <ac:graphicFrameMkLst>
            <pc:docMk/>
            <pc:sldMk cId="2859176205" sldId="375"/>
            <ac:graphicFrameMk id="16" creationId="{276CB553-BD84-400E-B032-4FF8BD790C6E}"/>
          </ac:graphicFrameMkLst>
        </pc:graphicFrameChg>
        <pc:graphicFrameChg chg="add mod modGraphic">
          <ac:chgData name="Kyle Tidswell-Brown" userId="3518c4a0-5c99-4880-b127-cb60ccf11a39" providerId="ADAL" clId="{E670A5A8-7ACF-40DE-BC27-83FD06263766}" dt="2018-11-06T11:48:19.064" v="924" actId="1036"/>
          <ac:graphicFrameMkLst>
            <pc:docMk/>
            <pc:sldMk cId="2859176205" sldId="375"/>
            <ac:graphicFrameMk id="17" creationId="{DAF2233C-5F16-4FB7-A8D6-B72217F055C8}"/>
          </ac:graphicFrameMkLst>
        </pc:graphicFrameChg>
        <pc:graphicFrameChg chg="add mod">
          <ac:chgData name="Kyle Tidswell-Brown" userId="3518c4a0-5c99-4880-b127-cb60ccf11a39" providerId="ADAL" clId="{E670A5A8-7ACF-40DE-BC27-83FD06263766}" dt="2018-11-06T11:48:04.552" v="900" actId="12788"/>
          <ac:graphicFrameMkLst>
            <pc:docMk/>
            <pc:sldMk cId="2859176205" sldId="375"/>
            <ac:graphicFrameMk id="20" creationId="{0A835EA3-565B-4EB9-ADC6-DC3F52A78AB7}"/>
          </ac:graphicFrameMkLst>
        </pc:graphicFrameChg>
        <pc:graphicFrameChg chg="add mod">
          <ac:chgData name="Kyle Tidswell-Brown" userId="3518c4a0-5c99-4880-b127-cb60ccf11a39" providerId="ADAL" clId="{E670A5A8-7ACF-40DE-BC27-83FD06263766}" dt="2018-11-06T11:48:08.636" v="901" actId="12788"/>
          <ac:graphicFrameMkLst>
            <pc:docMk/>
            <pc:sldMk cId="2859176205" sldId="375"/>
            <ac:graphicFrameMk id="21" creationId="{E7CC4CEF-FF09-47F8-85D6-3B4EFAD2B9C4}"/>
          </ac:graphicFrameMkLst>
        </pc:graphicFrameChg>
      </pc:sldChg>
    </pc:docChg>
  </pc:docChgLst>
  <pc:docChgLst>
    <pc:chgData name="Kyle Tidswell-Brown" userId="3518c4a0-5c99-4880-b127-cb60ccf11a39" providerId="ADAL" clId="{561680E4-745B-41FF-96E1-01DD4556A248}"/>
    <pc:docChg chg="undo custSel addSld delSld modSld">
      <pc:chgData name="Kyle Tidswell-Brown" userId="3518c4a0-5c99-4880-b127-cb60ccf11a39" providerId="ADAL" clId="{561680E4-745B-41FF-96E1-01DD4556A248}" dt="2018-11-06T13:14:44.258" v="83" actId="2696"/>
      <pc:docMkLst>
        <pc:docMk/>
      </pc:docMkLst>
      <pc:sldChg chg="modSp del">
        <pc:chgData name="Kyle Tidswell-Brown" userId="3518c4a0-5c99-4880-b127-cb60ccf11a39" providerId="ADAL" clId="{561680E4-745B-41FF-96E1-01DD4556A248}" dt="2018-11-06T13:13:19.580" v="71" actId="2696"/>
        <pc:sldMkLst>
          <pc:docMk/>
          <pc:sldMk cId="636014570" sldId="314"/>
        </pc:sldMkLst>
        <pc:spChg chg="mod">
          <ac:chgData name="Kyle Tidswell-Brown" userId="3518c4a0-5c99-4880-b127-cb60ccf11a39" providerId="ADAL" clId="{561680E4-745B-41FF-96E1-01DD4556A248}" dt="2018-11-06T13:13:09.636" v="69" actId="2085"/>
          <ac:spMkLst>
            <pc:docMk/>
            <pc:sldMk cId="636014570" sldId="314"/>
            <ac:spMk id="19" creationId="{5252A847-DE45-4FA3-A1F8-EEBEB845FF8E}"/>
          </ac:spMkLst>
        </pc:spChg>
      </pc:sldChg>
      <pc:sldChg chg="modSp del">
        <pc:chgData name="Kyle Tidswell-Brown" userId="3518c4a0-5c99-4880-b127-cb60ccf11a39" providerId="ADAL" clId="{561680E4-745B-41FF-96E1-01DD4556A248}" dt="2018-11-06T13:11:12.505" v="37" actId="2696"/>
        <pc:sldMkLst>
          <pc:docMk/>
          <pc:sldMk cId="1071900124" sldId="355"/>
        </pc:sldMkLst>
        <pc:spChg chg="mod">
          <ac:chgData name="Kyle Tidswell-Brown" userId="3518c4a0-5c99-4880-b127-cb60ccf11a39" providerId="ADAL" clId="{561680E4-745B-41FF-96E1-01DD4556A248}" dt="2018-11-06T13:10:56.231" v="34" actId="2085"/>
          <ac:spMkLst>
            <pc:docMk/>
            <pc:sldMk cId="1071900124" sldId="355"/>
            <ac:spMk id="19" creationId="{5252A847-DE45-4FA3-A1F8-EEBEB845FF8E}"/>
          </ac:spMkLst>
        </pc:spChg>
      </pc:sldChg>
      <pc:sldChg chg="del">
        <pc:chgData name="Kyle Tidswell-Brown" userId="3518c4a0-5c99-4880-b127-cb60ccf11a39" providerId="ADAL" clId="{561680E4-745B-41FF-96E1-01DD4556A248}" dt="2018-11-06T13:14:44.258" v="83" actId="2696"/>
        <pc:sldMkLst>
          <pc:docMk/>
          <pc:sldMk cId="612796629" sldId="368"/>
        </pc:sldMkLst>
      </pc:sldChg>
      <pc:sldChg chg="add del">
        <pc:chgData name="Kyle Tidswell-Brown" userId="3518c4a0-5c99-4880-b127-cb60ccf11a39" providerId="ADAL" clId="{561680E4-745B-41FF-96E1-01DD4556A248}" dt="2018-11-06T13:14:21.446" v="79" actId="2696"/>
        <pc:sldMkLst>
          <pc:docMk/>
          <pc:sldMk cId="3893048385" sldId="370"/>
        </pc:sldMkLst>
      </pc:sldChg>
      <pc:sldChg chg="del">
        <pc:chgData name="Kyle Tidswell-Brown" userId="3518c4a0-5c99-4880-b127-cb60ccf11a39" providerId="ADAL" clId="{561680E4-745B-41FF-96E1-01DD4556A248}" dt="2018-11-06T13:12:17.655" v="43" actId="2696"/>
        <pc:sldMkLst>
          <pc:docMk/>
          <pc:sldMk cId="1706780777" sldId="371"/>
        </pc:sldMkLst>
      </pc:sldChg>
      <pc:sldChg chg="addSp delSp modSp add">
        <pc:chgData name="Kyle Tidswell-Brown" userId="3518c4a0-5c99-4880-b127-cb60ccf11a39" providerId="ADAL" clId="{561680E4-745B-41FF-96E1-01DD4556A248}" dt="2018-11-06T13:11:20.354" v="39" actId="1076"/>
        <pc:sldMkLst>
          <pc:docMk/>
          <pc:sldMk cId="3084147544" sldId="376"/>
        </pc:sldMkLst>
        <pc:spChg chg="add">
          <ac:chgData name="Kyle Tidswell-Brown" userId="3518c4a0-5c99-4880-b127-cb60ccf11a39" providerId="ADAL" clId="{561680E4-745B-41FF-96E1-01DD4556A248}" dt="2018-11-06T13:11:00.878" v="35"/>
          <ac:spMkLst>
            <pc:docMk/>
            <pc:sldMk cId="3084147544" sldId="376"/>
            <ac:spMk id="13" creationId="{FB1F710E-DE3C-4DCF-8BB4-5BB507354E4D}"/>
          </ac:spMkLst>
        </pc:spChg>
        <pc:spChg chg="add del mod">
          <ac:chgData name="Kyle Tidswell-Brown" userId="3518c4a0-5c99-4880-b127-cb60ccf11a39" providerId="ADAL" clId="{561680E4-745B-41FF-96E1-01DD4556A248}" dt="2018-11-06T13:10:28.484" v="31" actId="478"/>
          <ac:spMkLst>
            <pc:docMk/>
            <pc:sldMk cId="3084147544" sldId="376"/>
            <ac:spMk id="19" creationId="{5252A847-DE45-4FA3-A1F8-EEBEB845FF8E}"/>
          </ac:spMkLst>
        </pc:spChg>
        <pc:graphicFrameChg chg="del">
          <ac:chgData name="Kyle Tidswell-Brown" userId="3518c4a0-5c99-4880-b127-cb60ccf11a39" providerId="ADAL" clId="{561680E4-745B-41FF-96E1-01DD4556A248}" dt="2018-11-06T13:08:46.223" v="2" actId="478"/>
          <ac:graphicFrameMkLst>
            <pc:docMk/>
            <pc:sldMk cId="3084147544" sldId="376"/>
            <ac:graphicFrameMk id="10" creationId="{5938D67B-8F11-4134-BDD6-093E92DBB2D3}"/>
          </ac:graphicFrameMkLst>
        </pc:graphicFrameChg>
        <pc:graphicFrameChg chg="add">
          <ac:chgData name="Kyle Tidswell-Brown" userId="3518c4a0-5c99-4880-b127-cb60ccf11a39" providerId="ADAL" clId="{561680E4-745B-41FF-96E1-01DD4556A248}" dt="2018-11-06T13:11:07.908" v="36"/>
          <ac:graphicFrameMkLst>
            <pc:docMk/>
            <pc:sldMk cId="3084147544" sldId="376"/>
            <ac:graphicFrameMk id="14" creationId="{028BD618-2B62-4F5A-8714-9933186AE8E5}"/>
          </ac:graphicFrameMkLst>
        </pc:graphicFrameChg>
        <pc:picChg chg="add del mod">
          <ac:chgData name="Kyle Tidswell-Brown" userId="3518c4a0-5c99-4880-b127-cb60ccf11a39" providerId="ADAL" clId="{561680E4-745B-41FF-96E1-01DD4556A248}" dt="2018-11-06T13:10:04.162" v="27"/>
          <ac:picMkLst>
            <pc:docMk/>
            <pc:sldMk cId="3084147544" sldId="376"/>
            <ac:picMk id="2" creationId="{1F95966D-52DE-465B-A363-22F784D7E2BF}"/>
          </ac:picMkLst>
        </pc:picChg>
        <pc:picChg chg="add del">
          <ac:chgData name="Kyle Tidswell-Brown" userId="3518c4a0-5c99-4880-b127-cb60ccf11a39" providerId="ADAL" clId="{561680E4-745B-41FF-96E1-01DD4556A248}" dt="2018-11-06T13:09:55.407" v="24"/>
          <ac:picMkLst>
            <pc:docMk/>
            <pc:sldMk cId="3084147544" sldId="376"/>
            <ac:picMk id="9" creationId="{05AB7FB4-68F4-4637-A397-992518AC31A8}"/>
          </ac:picMkLst>
        </pc:picChg>
        <pc:picChg chg="add del mod">
          <ac:chgData name="Kyle Tidswell-Brown" userId="3518c4a0-5c99-4880-b127-cb60ccf11a39" providerId="ADAL" clId="{561680E4-745B-41FF-96E1-01DD4556A248}" dt="2018-11-06T13:10:28.484" v="31" actId="478"/>
          <ac:picMkLst>
            <pc:docMk/>
            <pc:sldMk cId="3084147544" sldId="376"/>
            <ac:picMk id="11" creationId="{EC194FEE-E7B8-4140-B812-C477A0842BE7}"/>
          </ac:picMkLst>
        </pc:picChg>
        <pc:picChg chg="add mod">
          <ac:chgData name="Kyle Tidswell-Brown" userId="3518c4a0-5c99-4880-b127-cb60ccf11a39" providerId="ADAL" clId="{561680E4-745B-41FF-96E1-01DD4556A248}" dt="2018-11-06T13:11:20.354" v="39" actId="1076"/>
          <ac:picMkLst>
            <pc:docMk/>
            <pc:sldMk cId="3084147544" sldId="376"/>
            <ac:picMk id="12" creationId="{FAF8E4BB-E265-41D0-9BC4-DE9E361B463D}"/>
          </ac:picMkLst>
        </pc:picChg>
      </pc:sldChg>
      <pc:sldChg chg="addSp modSp add">
        <pc:chgData name="Kyle Tidswell-Brown" userId="3518c4a0-5c99-4880-b127-cb60ccf11a39" providerId="ADAL" clId="{561680E4-745B-41FF-96E1-01DD4556A248}" dt="2018-11-06T13:12:14.591" v="42"/>
        <pc:sldMkLst>
          <pc:docMk/>
          <pc:sldMk cId="3510092116" sldId="377"/>
        </pc:sldMkLst>
        <pc:spChg chg="mod">
          <ac:chgData name="Kyle Tidswell-Brown" userId="3518c4a0-5c99-4880-b127-cb60ccf11a39" providerId="ADAL" clId="{561680E4-745B-41FF-96E1-01DD4556A248}" dt="2018-11-06T13:12:09.619" v="41"/>
          <ac:spMkLst>
            <pc:docMk/>
            <pc:sldMk cId="3510092116" sldId="377"/>
            <ac:spMk id="13" creationId="{FB1F710E-DE3C-4DCF-8BB4-5BB507354E4D}"/>
          </ac:spMkLst>
        </pc:spChg>
        <pc:graphicFrameChg chg="add">
          <ac:chgData name="Kyle Tidswell-Brown" userId="3518c4a0-5c99-4880-b127-cb60ccf11a39" providerId="ADAL" clId="{561680E4-745B-41FF-96E1-01DD4556A248}" dt="2018-11-06T13:12:14.591" v="42"/>
          <ac:graphicFrameMkLst>
            <pc:docMk/>
            <pc:sldMk cId="3510092116" sldId="377"/>
            <ac:graphicFrameMk id="9" creationId="{BD2C69FE-D7B9-45D9-B1E8-295C7ECB7C42}"/>
          </ac:graphicFrameMkLst>
        </pc:graphicFrameChg>
        <pc:graphicFrameChg chg="add">
          <ac:chgData name="Kyle Tidswell-Brown" userId="3518c4a0-5c99-4880-b127-cb60ccf11a39" providerId="ADAL" clId="{561680E4-745B-41FF-96E1-01DD4556A248}" dt="2018-11-06T13:12:14.591" v="42"/>
          <ac:graphicFrameMkLst>
            <pc:docMk/>
            <pc:sldMk cId="3510092116" sldId="377"/>
            <ac:graphicFrameMk id="10" creationId="{EFF43E8D-0E6A-4D8F-B329-2E708BA96144}"/>
          </ac:graphicFrameMkLst>
        </pc:graphicFrameChg>
      </pc:sldChg>
      <pc:sldChg chg="addSp delSp modSp add">
        <pc:chgData name="Kyle Tidswell-Brown" userId="3518c4a0-5c99-4880-b127-cb60ccf11a39" providerId="ADAL" clId="{561680E4-745B-41FF-96E1-01DD4556A248}" dt="2018-11-06T13:13:16.484" v="70"/>
        <pc:sldMkLst>
          <pc:docMk/>
          <pc:sldMk cId="1783827550" sldId="378"/>
        </pc:sldMkLst>
        <pc:spChg chg="del">
          <ac:chgData name="Kyle Tidswell-Brown" userId="3518c4a0-5c99-4880-b127-cb60ccf11a39" providerId="ADAL" clId="{561680E4-745B-41FF-96E1-01DD4556A248}" dt="2018-11-06T13:12:33.785" v="48" actId="478"/>
          <ac:spMkLst>
            <pc:docMk/>
            <pc:sldMk cId="1783827550" sldId="378"/>
            <ac:spMk id="11" creationId="{63BECEC7-80C5-476E-AF3F-048DA8004C03}"/>
          </ac:spMkLst>
        </pc:spChg>
        <pc:spChg chg="add">
          <ac:chgData name="Kyle Tidswell-Brown" userId="3518c4a0-5c99-4880-b127-cb60ccf11a39" providerId="ADAL" clId="{561680E4-745B-41FF-96E1-01DD4556A248}" dt="2018-11-06T13:13:16.484" v="70"/>
          <ac:spMkLst>
            <pc:docMk/>
            <pc:sldMk cId="1783827550" sldId="378"/>
            <ac:spMk id="15" creationId="{B01608C4-9AEB-425E-B941-DB8F41A9A0B5}"/>
          </ac:spMkLst>
        </pc:spChg>
        <pc:spChg chg="add">
          <ac:chgData name="Kyle Tidswell-Brown" userId="3518c4a0-5c99-4880-b127-cb60ccf11a39" providerId="ADAL" clId="{561680E4-745B-41FF-96E1-01DD4556A248}" dt="2018-11-06T13:13:16.484" v="70"/>
          <ac:spMkLst>
            <pc:docMk/>
            <pc:sldMk cId="1783827550" sldId="378"/>
            <ac:spMk id="16" creationId="{2361CCA8-CDA2-495A-BFD7-C1D589C82403}"/>
          </ac:spMkLst>
        </pc:spChg>
        <pc:spChg chg="del mod">
          <ac:chgData name="Kyle Tidswell-Brown" userId="3518c4a0-5c99-4880-b127-cb60ccf11a39" providerId="ADAL" clId="{561680E4-745B-41FF-96E1-01DD4556A248}" dt="2018-11-06T13:12:50.687" v="66" actId="478"/>
          <ac:spMkLst>
            <pc:docMk/>
            <pc:sldMk cId="1783827550" sldId="378"/>
            <ac:spMk id="19" creationId="{5252A847-DE45-4FA3-A1F8-EEBEB845FF8E}"/>
          </ac:spMkLst>
        </pc:spChg>
        <pc:graphicFrameChg chg="del">
          <ac:chgData name="Kyle Tidswell-Brown" userId="3518c4a0-5c99-4880-b127-cb60ccf11a39" providerId="ADAL" clId="{561680E4-745B-41FF-96E1-01DD4556A248}" dt="2018-11-06T13:12:31.784" v="46" actId="478"/>
          <ac:graphicFrameMkLst>
            <pc:docMk/>
            <pc:sldMk cId="1783827550" sldId="378"/>
            <ac:graphicFrameMk id="12" creationId="{7AEE1E91-C341-4A8A-AE81-4425D801B76C}"/>
          </ac:graphicFrameMkLst>
        </pc:graphicFrameChg>
        <pc:graphicFrameChg chg="del">
          <ac:chgData name="Kyle Tidswell-Brown" userId="3518c4a0-5c99-4880-b127-cb60ccf11a39" providerId="ADAL" clId="{561680E4-745B-41FF-96E1-01DD4556A248}" dt="2018-11-06T13:12:33.035" v="47" actId="478"/>
          <ac:graphicFrameMkLst>
            <pc:docMk/>
            <pc:sldMk cId="1783827550" sldId="378"/>
            <ac:graphicFrameMk id="13" creationId="{E9177DF3-CA8A-47F3-8670-E22EE52FA91B}"/>
          </ac:graphicFrameMkLst>
        </pc:graphicFrameChg>
        <pc:graphicFrameChg chg="add">
          <ac:chgData name="Kyle Tidswell-Brown" userId="3518c4a0-5c99-4880-b127-cb60ccf11a39" providerId="ADAL" clId="{561680E4-745B-41FF-96E1-01DD4556A248}" dt="2018-11-06T13:13:16.484" v="70"/>
          <ac:graphicFrameMkLst>
            <pc:docMk/>
            <pc:sldMk cId="1783827550" sldId="378"/>
            <ac:graphicFrameMk id="17" creationId="{EBA5D56A-0BD4-4C85-AEE6-38A9DF227EA8}"/>
          </ac:graphicFrameMkLst>
        </pc:graphicFrameChg>
        <pc:graphicFrameChg chg="add">
          <ac:chgData name="Kyle Tidswell-Brown" userId="3518c4a0-5c99-4880-b127-cb60ccf11a39" providerId="ADAL" clId="{561680E4-745B-41FF-96E1-01DD4556A248}" dt="2018-11-06T13:13:16.484" v="70"/>
          <ac:graphicFrameMkLst>
            <pc:docMk/>
            <pc:sldMk cId="1783827550" sldId="378"/>
            <ac:graphicFrameMk id="20" creationId="{F2F70FBF-CA73-4231-932F-0EA31EBEBC01}"/>
          </ac:graphicFrameMkLst>
        </pc:graphicFrameChg>
        <pc:picChg chg="add del mod">
          <ac:chgData name="Kyle Tidswell-Brown" userId="3518c4a0-5c99-4880-b127-cb60ccf11a39" providerId="ADAL" clId="{561680E4-745B-41FF-96E1-01DD4556A248}" dt="2018-11-06T13:12:47.075" v="65"/>
          <ac:picMkLst>
            <pc:docMk/>
            <pc:sldMk cId="1783827550" sldId="378"/>
            <ac:picMk id="2" creationId="{406B3B1F-B8EA-4248-ABA6-4A0CCBA9558C}"/>
          </ac:picMkLst>
        </pc:picChg>
        <pc:picChg chg="del">
          <ac:chgData name="Kyle Tidswell-Brown" userId="3518c4a0-5c99-4880-b127-cb60ccf11a39" providerId="ADAL" clId="{561680E4-745B-41FF-96E1-01DD4556A248}" dt="2018-11-06T13:12:50.687" v="66" actId="478"/>
          <ac:picMkLst>
            <pc:docMk/>
            <pc:sldMk cId="1783827550" sldId="378"/>
            <ac:picMk id="10" creationId="{A84A506E-EF20-4052-87E1-6AFCA2CEBB70}"/>
          </ac:picMkLst>
        </pc:picChg>
        <pc:picChg chg="add">
          <ac:chgData name="Kyle Tidswell-Brown" userId="3518c4a0-5c99-4880-b127-cb60ccf11a39" providerId="ADAL" clId="{561680E4-745B-41FF-96E1-01DD4556A248}" dt="2018-11-06T13:12:51.546" v="67"/>
          <ac:picMkLst>
            <pc:docMk/>
            <pc:sldMk cId="1783827550" sldId="378"/>
            <ac:picMk id="14" creationId="{C03C916D-77AA-4A3A-A91E-5AEA4C39D15A}"/>
          </ac:picMkLst>
        </pc:picChg>
      </pc:sldChg>
      <pc:sldChg chg="modSp add">
        <pc:chgData name="Kyle Tidswell-Brown" userId="3518c4a0-5c99-4880-b127-cb60ccf11a39" providerId="ADAL" clId="{561680E4-745B-41FF-96E1-01DD4556A248}" dt="2018-11-06T13:14:08.797" v="78"/>
        <pc:sldMkLst>
          <pc:docMk/>
          <pc:sldMk cId="3710588673" sldId="379"/>
        </pc:sldMkLst>
        <pc:spChg chg="mod">
          <ac:chgData name="Kyle Tidswell-Brown" userId="3518c4a0-5c99-4880-b127-cb60ccf11a39" providerId="ADAL" clId="{561680E4-745B-41FF-96E1-01DD4556A248}" dt="2018-11-06T13:14:08.797" v="78"/>
          <ac:spMkLst>
            <pc:docMk/>
            <pc:sldMk cId="3710588673" sldId="379"/>
            <ac:spMk id="15" creationId="{B01608C4-9AEB-425E-B941-DB8F41A9A0B5}"/>
          </ac:spMkLst>
        </pc:spChg>
      </pc:sldChg>
      <pc:sldChg chg="addSp modSp add">
        <pc:chgData name="Kyle Tidswell-Brown" userId="3518c4a0-5c99-4880-b127-cb60ccf11a39" providerId="ADAL" clId="{561680E4-745B-41FF-96E1-01DD4556A248}" dt="2018-11-06T13:14:38.724" v="82"/>
        <pc:sldMkLst>
          <pc:docMk/>
          <pc:sldMk cId="350179107" sldId="380"/>
        </pc:sldMkLst>
        <pc:spChg chg="mod">
          <ac:chgData name="Kyle Tidswell-Brown" userId="3518c4a0-5c99-4880-b127-cb60ccf11a39" providerId="ADAL" clId="{561680E4-745B-41FF-96E1-01DD4556A248}" dt="2018-11-06T13:14:32.939" v="81"/>
          <ac:spMkLst>
            <pc:docMk/>
            <pc:sldMk cId="350179107" sldId="380"/>
            <ac:spMk id="15" creationId="{B01608C4-9AEB-425E-B941-DB8F41A9A0B5}"/>
          </ac:spMkLst>
        </pc:spChg>
        <pc:graphicFrameChg chg="add">
          <ac:chgData name="Kyle Tidswell-Brown" userId="3518c4a0-5c99-4880-b127-cb60ccf11a39" providerId="ADAL" clId="{561680E4-745B-41FF-96E1-01DD4556A248}" dt="2018-11-06T13:14:38.724" v="82"/>
          <ac:graphicFrameMkLst>
            <pc:docMk/>
            <pc:sldMk cId="350179107" sldId="380"/>
            <ac:graphicFrameMk id="10" creationId="{CA8CC235-EE43-40A2-AFB2-BF390790003B}"/>
          </ac:graphicFrameMkLst>
        </pc:graphicFrameChg>
      </pc:sldChg>
    </pc:docChg>
  </pc:docChgLst>
  <pc:docChgLst>
    <pc:chgData name="Lee Peckover" userId="5895743b-be28-4676-8a25-8aee7e374520" providerId="ADAL" clId="{77EE95BB-3A7D-4F21-8DA6-E9E6FE9BC0D5}"/>
    <pc:docChg chg="undo custSel modSld">
      <pc:chgData name="Lee Peckover" userId="5895743b-be28-4676-8a25-8aee7e374520" providerId="ADAL" clId="{77EE95BB-3A7D-4F21-8DA6-E9E6FE9BC0D5}" dt="2018-11-06T12:58:08.863" v="184" actId="20577"/>
      <pc:docMkLst>
        <pc:docMk/>
      </pc:docMkLst>
      <pc:sldChg chg="addSp delSp modSp">
        <pc:chgData name="Lee Peckover" userId="5895743b-be28-4676-8a25-8aee7e374520" providerId="ADAL" clId="{77EE95BB-3A7D-4F21-8DA6-E9E6FE9BC0D5}" dt="2018-11-06T11:57:54.237" v="138" actId="1038"/>
        <pc:sldMkLst>
          <pc:docMk/>
          <pc:sldMk cId="273723392" sldId="308"/>
        </pc:sldMkLst>
        <pc:spChg chg="del">
          <ac:chgData name="Lee Peckover" userId="5895743b-be28-4676-8a25-8aee7e374520" providerId="ADAL" clId="{77EE95BB-3A7D-4F21-8DA6-E9E6FE9BC0D5}" dt="2018-11-06T11:55:58.181" v="110" actId="478"/>
          <ac:spMkLst>
            <pc:docMk/>
            <pc:sldMk cId="273723392" sldId="308"/>
            <ac:spMk id="7" creationId="{9C98043F-F327-469C-AFFD-8AE7F5773C62}"/>
          </ac:spMkLst>
        </pc:spChg>
        <pc:spChg chg="add">
          <ac:chgData name="Lee Peckover" userId="5895743b-be28-4676-8a25-8aee7e374520" providerId="ADAL" clId="{77EE95BB-3A7D-4F21-8DA6-E9E6FE9BC0D5}" dt="2018-11-06T11:56:03.680" v="111"/>
          <ac:spMkLst>
            <pc:docMk/>
            <pc:sldMk cId="273723392" sldId="308"/>
            <ac:spMk id="15" creationId="{612D02C9-C502-4588-BBC9-49CA65EAEAB5}"/>
          </ac:spMkLst>
        </pc:spChg>
        <pc:spChg chg="mod">
          <ac:chgData name="Lee Peckover" userId="5895743b-be28-4676-8a25-8aee7e374520" providerId="ADAL" clId="{77EE95BB-3A7D-4F21-8DA6-E9E6FE9BC0D5}" dt="2018-11-06T11:54:34.671" v="1" actId="1076"/>
          <ac:spMkLst>
            <pc:docMk/>
            <pc:sldMk cId="273723392" sldId="308"/>
            <ac:spMk id="19" creationId="{5252A847-DE45-4FA3-A1F8-EEBEB845FF8E}"/>
          </ac:spMkLst>
        </pc:spChg>
        <pc:graphicFrameChg chg="del mod">
          <ac:chgData name="Lee Peckover" userId="5895743b-be28-4676-8a25-8aee7e374520" providerId="ADAL" clId="{77EE95BB-3A7D-4F21-8DA6-E9E6FE9BC0D5}" dt="2018-11-06T11:56:11.759" v="112" actId="478"/>
          <ac:graphicFrameMkLst>
            <pc:docMk/>
            <pc:sldMk cId="273723392" sldId="308"/>
            <ac:graphicFrameMk id="6" creationId="{032FC085-C011-454A-AEFF-D608C0E5B8CD}"/>
          </ac:graphicFrameMkLst>
        </pc:graphicFrameChg>
        <pc:graphicFrameChg chg="del mod">
          <ac:chgData name="Lee Peckover" userId="5895743b-be28-4676-8a25-8aee7e374520" providerId="ADAL" clId="{77EE95BB-3A7D-4F21-8DA6-E9E6FE9BC0D5}" dt="2018-11-06T11:56:11.759" v="112" actId="478"/>
          <ac:graphicFrameMkLst>
            <pc:docMk/>
            <pc:sldMk cId="273723392" sldId="308"/>
            <ac:graphicFrameMk id="9" creationId="{C7C736CD-FE12-4C5A-9CCA-B9E422A36060}"/>
          </ac:graphicFrameMkLst>
        </pc:graphicFrameChg>
        <pc:graphicFrameChg chg="del mod">
          <ac:chgData name="Lee Peckover" userId="5895743b-be28-4676-8a25-8aee7e374520" providerId="ADAL" clId="{77EE95BB-3A7D-4F21-8DA6-E9E6FE9BC0D5}" dt="2018-11-06T11:56:11.759" v="112" actId="478"/>
          <ac:graphicFrameMkLst>
            <pc:docMk/>
            <pc:sldMk cId="273723392" sldId="308"/>
            <ac:graphicFrameMk id="10" creationId="{DF2FD3A6-B85E-47C3-84E5-8B02A56071C7}"/>
          </ac:graphicFrameMkLst>
        </pc:graphicFrameChg>
        <pc:graphicFrameChg chg="mod">
          <ac:chgData name="Lee Peckover" userId="5895743b-be28-4676-8a25-8aee7e374520" providerId="ADAL" clId="{77EE95BB-3A7D-4F21-8DA6-E9E6FE9BC0D5}" dt="2018-11-06T11:54:41.619" v="30" actId="1037"/>
          <ac:graphicFrameMkLst>
            <pc:docMk/>
            <pc:sldMk cId="273723392" sldId="308"/>
            <ac:graphicFrameMk id="11" creationId="{0C90666D-B4F3-4C8A-8EC1-3C9B33A4D6EE}"/>
          </ac:graphicFrameMkLst>
        </pc:graphicFrameChg>
        <pc:graphicFrameChg chg="mod">
          <ac:chgData name="Lee Peckover" userId="5895743b-be28-4676-8a25-8aee7e374520" providerId="ADAL" clId="{77EE95BB-3A7D-4F21-8DA6-E9E6FE9BC0D5}" dt="2018-11-06T11:54:41.619" v="30" actId="1037"/>
          <ac:graphicFrameMkLst>
            <pc:docMk/>
            <pc:sldMk cId="273723392" sldId="308"/>
            <ac:graphicFrameMk id="12" creationId="{6342330A-7DB3-4C7C-8CD2-CC370407E490}"/>
          </ac:graphicFrameMkLst>
        </pc:graphicFrameChg>
        <pc:graphicFrameChg chg="mod">
          <ac:chgData name="Lee Peckover" userId="5895743b-be28-4676-8a25-8aee7e374520" providerId="ADAL" clId="{77EE95BB-3A7D-4F21-8DA6-E9E6FE9BC0D5}" dt="2018-11-06T11:54:41.619" v="30" actId="1037"/>
          <ac:graphicFrameMkLst>
            <pc:docMk/>
            <pc:sldMk cId="273723392" sldId="308"/>
            <ac:graphicFrameMk id="13" creationId="{17407F39-157F-4648-AF3F-3232414672D6}"/>
          </ac:graphicFrameMkLst>
        </pc:graphicFrameChg>
        <pc:graphicFrameChg chg="add mod">
          <ac:chgData name="Lee Peckover" userId="5895743b-be28-4676-8a25-8aee7e374520" providerId="ADAL" clId="{77EE95BB-3A7D-4F21-8DA6-E9E6FE9BC0D5}" dt="2018-11-06T11:57:54.237" v="138" actId="1038"/>
          <ac:graphicFrameMkLst>
            <pc:docMk/>
            <pc:sldMk cId="273723392" sldId="308"/>
            <ac:graphicFrameMk id="16" creationId="{799AECEF-88B7-4C6F-BA7C-440BB406D16D}"/>
          </ac:graphicFrameMkLst>
        </pc:graphicFrameChg>
        <pc:graphicFrameChg chg="add mod">
          <ac:chgData name="Lee Peckover" userId="5895743b-be28-4676-8a25-8aee7e374520" providerId="ADAL" clId="{77EE95BB-3A7D-4F21-8DA6-E9E6FE9BC0D5}" dt="2018-11-06T11:57:54.237" v="138" actId="1038"/>
          <ac:graphicFrameMkLst>
            <pc:docMk/>
            <pc:sldMk cId="273723392" sldId="308"/>
            <ac:graphicFrameMk id="17" creationId="{C5272332-6B07-4315-BE9E-02C1AEDA8109}"/>
          </ac:graphicFrameMkLst>
        </pc:graphicFrameChg>
        <pc:graphicFrameChg chg="add mod">
          <ac:chgData name="Lee Peckover" userId="5895743b-be28-4676-8a25-8aee7e374520" providerId="ADAL" clId="{77EE95BB-3A7D-4F21-8DA6-E9E6FE9BC0D5}" dt="2018-11-06T11:57:54.237" v="138" actId="1038"/>
          <ac:graphicFrameMkLst>
            <pc:docMk/>
            <pc:sldMk cId="273723392" sldId="308"/>
            <ac:graphicFrameMk id="20" creationId="{4154AB31-20BE-41BA-95E1-4C0B0BB49915}"/>
          </ac:graphicFrameMkLst>
        </pc:graphicFrameChg>
        <pc:picChg chg="add">
          <ac:chgData name="Lee Peckover" userId="5895743b-be28-4676-8a25-8aee7e374520" providerId="ADAL" clId="{77EE95BB-3A7D-4F21-8DA6-E9E6FE9BC0D5}" dt="2018-11-06T11:56:03.680" v="111"/>
          <ac:picMkLst>
            <pc:docMk/>
            <pc:sldMk cId="273723392" sldId="308"/>
            <ac:picMk id="14" creationId="{F72C6B70-7D57-4588-941A-0EA3779B69A7}"/>
          </ac:picMkLst>
        </pc:picChg>
        <pc:picChg chg="del mod">
          <ac:chgData name="Lee Peckover" userId="5895743b-be28-4676-8a25-8aee7e374520" providerId="ADAL" clId="{77EE95BB-3A7D-4F21-8DA6-E9E6FE9BC0D5}" dt="2018-11-06T11:55:56.621" v="109" actId="478"/>
          <ac:picMkLst>
            <pc:docMk/>
            <pc:sldMk cId="273723392" sldId="308"/>
            <ac:picMk id="18" creationId="{AF62330C-AB9B-43BE-82E4-98A7F5B9D6D1}"/>
          </ac:picMkLst>
        </pc:picChg>
      </pc:sldChg>
      <pc:sldChg chg="addSp delSp modSp">
        <pc:chgData name="Lee Peckover" userId="5895743b-be28-4676-8a25-8aee7e374520" providerId="ADAL" clId="{77EE95BB-3A7D-4F21-8DA6-E9E6FE9BC0D5}" dt="2018-11-06T11:57:59.287" v="140"/>
        <pc:sldMkLst>
          <pc:docMk/>
          <pc:sldMk cId="953684094" sldId="361"/>
        </pc:sldMkLst>
        <pc:graphicFrameChg chg="del mod">
          <ac:chgData name="Lee Peckover" userId="5895743b-be28-4676-8a25-8aee7e374520" providerId="ADAL" clId="{77EE95BB-3A7D-4F21-8DA6-E9E6FE9BC0D5}" dt="2018-11-06T11:57:58.910" v="139" actId="478"/>
          <ac:graphicFrameMkLst>
            <pc:docMk/>
            <pc:sldMk cId="953684094" sldId="361"/>
            <ac:graphicFrameMk id="6" creationId="{032FC085-C011-454A-AEFF-D608C0E5B8CD}"/>
          </ac:graphicFrameMkLst>
        </pc:graphicFrameChg>
        <pc:graphicFrameChg chg="del mod">
          <ac:chgData name="Lee Peckover" userId="5895743b-be28-4676-8a25-8aee7e374520" providerId="ADAL" clId="{77EE95BB-3A7D-4F21-8DA6-E9E6FE9BC0D5}" dt="2018-11-06T11:57:58.910" v="139" actId="478"/>
          <ac:graphicFrameMkLst>
            <pc:docMk/>
            <pc:sldMk cId="953684094" sldId="361"/>
            <ac:graphicFrameMk id="9" creationId="{C7C736CD-FE12-4C5A-9CCA-B9E422A36060}"/>
          </ac:graphicFrameMkLst>
        </pc:graphicFrameChg>
        <pc:graphicFrameChg chg="del mod">
          <ac:chgData name="Lee Peckover" userId="5895743b-be28-4676-8a25-8aee7e374520" providerId="ADAL" clId="{77EE95BB-3A7D-4F21-8DA6-E9E6FE9BC0D5}" dt="2018-11-06T11:57:58.910" v="139" actId="478"/>
          <ac:graphicFrameMkLst>
            <pc:docMk/>
            <pc:sldMk cId="953684094" sldId="361"/>
            <ac:graphicFrameMk id="10" creationId="{DF2FD3A6-B85E-47C3-84E5-8B02A56071C7}"/>
          </ac:graphicFrameMkLst>
        </pc:graphicFrameChg>
        <pc:graphicFrameChg chg="mod">
          <ac:chgData name="Lee Peckover" userId="5895743b-be28-4676-8a25-8aee7e374520" providerId="ADAL" clId="{77EE95BB-3A7D-4F21-8DA6-E9E6FE9BC0D5}" dt="2018-11-06T11:55:07.885" v="64" actId="1038"/>
          <ac:graphicFrameMkLst>
            <pc:docMk/>
            <pc:sldMk cId="953684094" sldId="361"/>
            <ac:graphicFrameMk id="11" creationId="{0C90666D-B4F3-4C8A-8EC1-3C9B33A4D6EE}"/>
          </ac:graphicFrameMkLst>
        </pc:graphicFrameChg>
        <pc:graphicFrameChg chg="mod">
          <ac:chgData name="Lee Peckover" userId="5895743b-be28-4676-8a25-8aee7e374520" providerId="ADAL" clId="{77EE95BB-3A7D-4F21-8DA6-E9E6FE9BC0D5}" dt="2018-11-06T11:55:07.885" v="64" actId="1038"/>
          <ac:graphicFrameMkLst>
            <pc:docMk/>
            <pc:sldMk cId="953684094" sldId="361"/>
            <ac:graphicFrameMk id="12" creationId="{6342330A-7DB3-4C7C-8CD2-CC370407E490}"/>
          </ac:graphicFrameMkLst>
        </pc:graphicFrameChg>
        <pc:graphicFrameChg chg="mod">
          <ac:chgData name="Lee Peckover" userId="5895743b-be28-4676-8a25-8aee7e374520" providerId="ADAL" clId="{77EE95BB-3A7D-4F21-8DA6-E9E6FE9BC0D5}" dt="2018-11-06T11:55:07.885" v="64" actId="1038"/>
          <ac:graphicFrameMkLst>
            <pc:docMk/>
            <pc:sldMk cId="953684094" sldId="361"/>
            <ac:graphicFrameMk id="13" creationId="{17407F39-157F-4648-AF3F-3232414672D6}"/>
          </ac:graphicFrameMkLst>
        </pc:graphicFrameChg>
        <pc:graphicFrameChg chg="add">
          <ac:chgData name="Lee Peckover" userId="5895743b-be28-4676-8a25-8aee7e374520" providerId="ADAL" clId="{77EE95BB-3A7D-4F21-8DA6-E9E6FE9BC0D5}" dt="2018-11-06T11:57:59.287" v="140"/>
          <ac:graphicFrameMkLst>
            <pc:docMk/>
            <pc:sldMk cId="953684094" sldId="361"/>
            <ac:graphicFrameMk id="14" creationId="{08461571-ED25-48D0-AC88-01402CDDD226}"/>
          </ac:graphicFrameMkLst>
        </pc:graphicFrameChg>
        <pc:graphicFrameChg chg="add">
          <ac:chgData name="Lee Peckover" userId="5895743b-be28-4676-8a25-8aee7e374520" providerId="ADAL" clId="{77EE95BB-3A7D-4F21-8DA6-E9E6FE9BC0D5}" dt="2018-11-06T11:57:59.287" v="140"/>
          <ac:graphicFrameMkLst>
            <pc:docMk/>
            <pc:sldMk cId="953684094" sldId="361"/>
            <ac:graphicFrameMk id="15" creationId="{B7CAC0C2-8B6A-492E-8FB4-10BE1EAFCB9E}"/>
          </ac:graphicFrameMkLst>
        </pc:graphicFrameChg>
        <pc:graphicFrameChg chg="add">
          <ac:chgData name="Lee Peckover" userId="5895743b-be28-4676-8a25-8aee7e374520" providerId="ADAL" clId="{77EE95BB-3A7D-4F21-8DA6-E9E6FE9BC0D5}" dt="2018-11-06T11:57:59.287" v="140"/>
          <ac:graphicFrameMkLst>
            <pc:docMk/>
            <pc:sldMk cId="953684094" sldId="361"/>
            <ac:graphicFrameMk id="16" creationId="{320462EE-FBA5-480B-87EB-E4ACBF2D112F}"/>
          </ac:graphicFrameMkLst>
        </pc:graphicFrameChg>
      </pc:sldChg>
      <pc:sldChg chg="modSp">
        <pc:chgData name="Lee Peckover" userId="5895743b-be28-4676-8a25-8aee7e374520" providerId="ADAL" clId="{77EE95BB-3A7D-4F21-8DA6-E9E6FE9BC0D5}" dt="2018-11-06T11:57:26.866" v="114" actId="207"/>
        <pc:sldMkLst>
          <pc:docMk/>
          <pc:sldMk cId="397209540" sldId="366"/>
        </pc:sldMkLst>
        <pc:spChg chg="mod">
          <ac:chgData name="Lee Peckover" userId="5895743b-be28-4676-8a25-8aee7e374520" providerId="ADAL" clId="{77EE95BB-3A7D-4F21-8DA6-E9E6FE9BC0D5}" dt="2018-11-06T11:57:26.866" v="114" actId="207"/>
          <ac:spMkLst>
            <pc:docMk/>
            <pc:sldMk cId="397209540" sldId="366"/>
            <ac:spMk id="2" creationId="{133D98E4-E47A-4AA6-A02F-A8B25AE555B0}"/>
          </ac:spMkLst>
        </pc:spChg>
      </pc:sldChg>
      <pc:sldChg chg="modSp">
        <pc:chgData name="Lee Peckover" userId="5895743b-be28-4676-8a25-8aee7e374520" providerId="ADAL" clId="{77EE95BB-3A7D-4F21-8DA6-E9E6FE9BC0D5}" dt="2018-11-06T12:58:08.863" v="184" actId="20577"/>
        <pc:sldMkLst>
          <pc:docMk/>
          <pc:sldMk cId="1706780777" sldId="371"/>
        </pc:sldMkLst>
        <pc:spChg chg="mod">
          <ac:chgData name="Lee Peckover" userId="5895743b-be28-4676-8a25-8aee7e374520" providerId="ADAL" clId="{77EE95BB-3A7D-4F21-8DA6-E9E6FE9BC0D5}" dt="2018-11-06T12:58:08.863" v="184" actId="20577"/>
          <ac:spMkLst>
            <pc:docMk/>
            <pc:sldMk cId="1706780777" sldId="371"/>
            <ac:spMk id="19" creationId="{5252A847-DE45-4FA3-A1F8-EEBEB845FF8E}"/>
          </ac:spMkLst>
        </pc:spChg>
        <pc:graphicFrameChg chg="modGraphic">
          <ac:chgData name="Lee Peckover" userId="5895743b-be28-4676-8a25-8aee7e374520" providerId="ADAL" clId="{77EE95BB-3A7D-4F21-8DA6-E9E6FE9BC0D5}" dt="2018-11-06T12:57:09.443" v="154" actId="20577"/>
          <ac:graphicFrameMkLst>
            <pc:docMk/>
            <pc:sldMk cId="1706780777" sldId="371"/>
            <ac:graphicFrameMk id="11" creationId="{6C0A7510-6350-4F19-9101-C6CB0964EC11}"/>
          </ac:graphicFrameMkLst>
        </pc:graphicFrameChg>
      </pc:sldChg>
      <pc:sldChg chg="modSp">
        <pc:chgData name="Lee Peckover" userId="5895743b-be28-4676-8a25-8aee7e374520" providerId="ADAL" clId="{77EE95BB-3A7D-4F21-8DA6-E9E6FE9BC0D5}" dt="2018-11-06T12:18:29.412" v="142" actId="20577"/>
        <pc:sldMkLst>
          <pc:docMk/>
          <pc:sldMk cId="1527325483" sldId="374"/>
        </pc:sldMkLst>
        <pc:graphicFrameChg chg="modGraphic">
          <ac:chgData name="Lee Peckover" userId="5895743b-be28-4676-8a25-8aee7e374520" providerId="ADAL" clId="{77EE95BB-3A7D-4F21-8DA6-E9E6FE9BC0D5}" dt="2018-11-06T12:18:29.412" v="142" actId="20577"/>
          <ac:graphicFrameMkLst>
            <pc:docMk/>
            <pc:sldMk cId="1527325483" sldId="374"/>
            <ac:graphicFrameMk id="9" creationId="{5F9ADC6D-0171-4BAC-8B0C-62AAEDB343FE}"/>
          </ac:graphicFrameMkLst>
        </pc:graphicFrameChg>
      </pc:sldChg>
      <pc:sldChg chg="addSp delSp modSp">
        <pc:chgData name="Lee Peckover" userId="5895743b-be28-4676-8a25-8aee7e374520" providerId="ADAL" clId="{77EE95BB-3A7D-4F21-8DA6-E9E6FE9BC0D5}" dt="2018-11-06T12:20:58.488" v="150" actId="1076"/>
        <pc:sldMkLst>
          <pc:docMk/>
          <pc:sldMk cId="2859176205" sldId="375"/>
        </pc:sldMkLst>
        <pc:graphicFrameChg chg="add mod modGraphic">
          <ac:chgData name="Lee Peckover" userId="5895743b-be28-4676-8a25-8aee7e374520" providerId="ADAL" clId="{77EE95BB-3A7D-4F21-8DA6-E9E6FE9BC0D5}" dt="2018-11-06T12:20:58.488" v="150" actId="1076"/>
          <ac:graphicFrameMkLst>
            <pc:docMk/>
            <pc:sldMk cId="2859176205" sldId="375"/>
            <ac:graphicFrameMk id="11" creationId="{12F3F891-BEF3-49AD-AF4F-F880F1B78078}"/>
          </ac:graphicFrameMkLst>
        </pc:graphicFrameChg>
        <pc:graphicFrameChg chg="del">
          <ac:chgData name="Lee Peckover" userId="5895743b-be28-4676-8a25-8aee7e374520" providerId="ADAL" clId="{77EE95BB-3A7D-4F21-8DA6-E9E6FE9BC0D5}" dt="2018-11-06T12:20:52.838" v="149" actId="478"/>
          <ac:graphicFrameMkLst>
            <pc:docMk/>
            <pc:sldMk cId="2859176205" sldId="375"/>
            <ac:graphicFrameMk id="17" creationId="{DAF2233C-5F16-4FB7-A8D6-B72217F055C8}"/>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bg1"/>
            </a:solidFill>
            <a:ln w="19050">
              <a:solidFill>
                <a:schemeClr val="tx1"/>
              </a:solidFill>
            </a:ln>
          </c:spPr>
          <c:dPt>
            <c:idx val="0"/>
            <c:bubble3D val="0"/>
            <c:spPr>
              <a:solidFill>
                <a:schemeClr val="bg1"/>
              </a:solidFill>
              <a:ln w="19050">
                <a:solidFill>
                  <a:schemeClr val="tx1"/>
                </a:solidFill>
              </a:ln>
              <a:effectLst/>
            </c:spPr>
            <c:extLst>
              <c:ext xmlns:c16="http://schemas.microsoft.com/office/drawing/2014/chart" uri="{C3380CC4-5D6E-409C-BE32-E72D297353CC}">
                <c16:uniqueId val="{00000001-17AB-42E1-A88C-E0139393F309}"/>
              </c:ext>
            </c:extLst>
          </c:dPt>
          <c:dPt>
            <c:idx val="1"/>
            <c:bubble3D val="0"/>
            <c:spPr>
              <a:solidFill>
                <a:schemeClr val="bg1"/>
              </a:solidFill>
              <a:ln w="19050">
                <a:solidFill>
                  <a:schemeClr val="tx1"/>
                </a:solidFill>
              </a:ln>
              <a:effectLst/>
            </c:spPr>
            <c:extLst>
              <c:ext xmlns:c16="http://schemas.microsoft.com/office/drawing/2014/chart" uri="{C3380CC4-5D6E-409C-BE32-E72D297353CC}">
                <c16:uniqueId val="{00000003-17AB-42E1-A88C-E0139393F309}"/>
              </c:ext>
            </c:extLst>
          </c:dPt>
          <c:dPt>
            <c:idx val="2"/>
            <c:bubble3D val="0"/>
            <c:spPr>
              <a:solidFill>
                <a:schemeClr val="bg1"/>
              </a:solidFill>
              <a:ln w="19050">
                <a:solidFill>
                  <a:schemeClr val="tx1"/>
                </a:solidFill>
              </a:ln>
              <a:effectLst/>
            </c:spPr>
            <c:extLst>
              <c:ext xmlns:c16="http://schemas.microsoft.com/office/drawing/2014/chart" uri="{C3380CC4-5D6E-409C-BE32-E72D297353CC}">
                <c16:uniqueId val="{00000005-17AB-42E1-A88C-E0139393F309}"/>
              </c:ext>
            </c:extLst>
          </c:dPt>
          <c:dPt>
            <c:idx val="3"/>
            <c:bubble3D val="0"/>
            <c:spPr>
              <a:solidFill>
                <a:schemeClr val="bg1"/>
              </a:solidFill>
              <a:ln w="19050">
                <a:solidFill>
                  <a:schemeClr val="tx1"/>
                </a:solidFill>
              </a:ln>
              <a:effectLst/>
            </c:spPr>
            <c:extLst>
              <c:ext xmlns:c16="http://schemas.microsoft.com/office/drawing/2014/chart" uri="{C3380CC4-5D6E-409C-BE32-E72D297353CC}">
                <c16:uniqueId val="{00000007-17AB-42E1-A88C-E0139393F309}"/>
              </c:ext>
            </c:extLst>
          </c:dPt>
          <c:dPt>
            <c:idx val="4"/>
            <c:bubble3D val="0"/>
            <c:spPr>
              <a:solidFill>
                <a:schemeClr val="bg1"/>
              </a:solidFill>
              <a:ln w="19050">
                <a:solidFill>
                  <a:schemeClr val="tx1"/>
                </a:solidFill>
              </a:ln>
              <a:effectLst/>
            </c:spPr>
            <c:extLst>
              <c:ext xmlns:c16="http://schemas.microsoft.com/office/drawing/2014/chart" uri="{C3380CC4-5D6E-409C-BE32-E72D297353CC}">
                <c16:uniqueId val="{00000009-17AB-42E1-A88C-E0139393F309}"/>
              </c:ext>
            </c:extLst>
          </c:dPt>
          <c:dPt>
            <c:idx val="5"/>
            <c:bubble3D val="0"/>
            <c:spPr>
              <a:solidFill>
                <a:schemeClr val="bg1"/>
              </a:solidFill>
              <a:ln w="19050">
                <a:solidFill>
                  <a:schemeClr val="tx1"/>
                </a:solidFill>
              </a:ln>
              <a:effectLst/>
            </c:spPr>
            <c:extLst>
              <c:ext xmlns:c16="http://schemas.microsoft.com/office/drawing/2014/chart" uri="{C3380CC4-5D6E-409C-BE32-E72D297353CC}">
                <c16:uniqueId val="{0000000B-17AB-42E1-A88C-E0139393F309}"/>
              </c:ext>
            </c:extLst>
          </c:dPt>
          <c:dPt>
            <c:idx val="6"/>
            <c:bubble3D val="0"/>
            <c:spPr>
              <a:solidFill>
                <a:schemeClr val="bg1"/>
              </a:solidFill>
              <a:ln w="19050">
                <a:solidFill>
                  <a:schemeClr val="tx1"/>
                </a:solidFill>
              </a:ln>
              <a:effectLst/>
            </c:spPr>
            <c:extLst>
              <c:ext xmlns:c16="http://schemas.microsoft.com/office/drawing/2014/chart" uri="{C3380CC4-5D6E-409C-BE32-E72D297353CC}">
                <c16:uniqueId val="{0000000D-17AB-42E1-A88C-E0139393F309}"/>
              </c:ext>
            </c:extLst>
          </c:dPt>
          <c:cat>
            <c:strRef>
              <c:f>Sheet1!$A$2:$A$8</c:f>
              <c:strCache>
                <c:ptCount val="4"/>
                <c:pt idx="0">
                  <c:v>1st Qtr</c:v>
                </c:pt>
                <c:pt idx="1">
                  <c:v>2nd Qtr</c:v>
                </c:pt>
                <c:pt idx="2">
                  <c:v>3rd Qtr</c:v>
                </c:pt>
                <c:pt idx="3">
                  <c:v>4th Qtr</c:v>
                </c:pt>
              </c:strCache>
            </c:strRef>
          </c:cat>
          <c:val>
            <c:numRef>
              <c:f>Sheet1!$B$2:$B$8</c:f>
              <c:numCache>
                <c:formatCode>General</c:formatCode>
                <c:ptCount val="7"/>
                <c:pt idx="0">
                  <c:v>1</c:v>
                </c:pt>
                <c:pt idx="1">
                  <c:v>1</c:v>
                </c:pt>
                <c:pt idx="2">
                  <c:v>1</c:v>
                </c:pt>
                <c:pt idx="3">
                  <c:v>1</c:v>
                </c:pt>
                <c:pt idx="4">
                  <c:v>1</c:v>
                </c:pt>
              </c:numCache>
            </c:numRef>
          </c:val>
          <c:extLst>
            <c:ext xmlns:c16="http://schemas.microsoft.com/office/drawing/2014/chart" uri="{C3380CC4-5D6E-409C-BE32-E72D297353CC}">
              <c16:uniqueId val="{0000000E-17AB-42E1-A88C-E0139393F30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FF0000"/>
            </a:solidFill>
            <a:ln w="19050">
              <a:solidFill>
                <a:schemeClr val="tx1"/>
              </a:solidFill>
            </a:ln>
          </c:spPr>
          <c:dPt>
            <c:idx val="0"/>
            <c:bubble3D val="0"/>
            <c:spPr>
              <a:solidFill>
                <a:srgbClr val="FF0000"/>
              </a:solidFill>
              <a:ln w="19050">
                <a:solidFill>
                  <a:schemeClr val="tx1"/>
                </a:solidFill>
              </a:ln>
              <a:effectLst/>
            </c:spPr>
            <c:extLst>
              <c:ext xmlns:c16="http://schemas.microsoft.com/office/drawing/2014/chart" uri="{C3380CC4-5D6E-409C-BE32-E72D297353CC}">
                <c16:uniqueId val="{00000001-5B64-4441-8F6B-223D536E3361}"/>
              </c:ext>
            </c:extLst>
          </c:dPt>
          <c:dPt>
            <c:idx val="1"/>
            <c:bubble3D val="0"/>
            <c:spPr>
              <a:solidFill>
                <a:srgbClr val="FF0000"/>
              </a:solidFill>
              <a:ln w="19050">
                <a:solidFill>
                  <a:schemeClr val="tx1"/>
                </a:solidFill>
              </a:ln>
              <a:effectLst/>
            </c:spPr>
            <c:extLst>
              <c:ext xmlns:c16="http://schemas.microsoft.com/office/drawing/2014/chart" uri="{C3380CC4-5D6E-409C-BE32-E72D297353CC}">
                <c16:uniqueId val="{00000003-5B64-4441-8F6B-223D536E3361}"/>
              </c:ext>
            </c:extLst>
          </c:dPt>
          <c:dPt>
            <c:idx val="2"/>
            <c:bubble3D val="0"/>
            <c:spPr>
              <a:solidFill>
                <a:srgbClr val="FF0000"/>
              </a:solidFill>
              <a:ln w="19050">
                <a:solidFill>
                  <a:schemeClr val="tx1"/>
                </a:solidFill>
              </a:ln>
              <a:effectLst/>
            </c:spPr>
            <c:extLst>
              <c:ext xmlns:c16="http://schemas.microsoft.com/office/drawing/2014/chart" uri="{C3380CC4-5D6E-409C-BE32-E72D297353CC}">
                <c16:uniqueId val="{00000005-5B64-4441-8F6B-223D536E3361}"/>
              </c:ext>
            </c:extLst>
          </c:dPt>
          <c:dPt>
            <c:idx val="3"/>
            <c:bubble3D val="0"/>
            <c:spPr>
              <a:solidFill>
                <a:srgbClr val="FF0000"/>
              </a:solidFill>
              <a:ln w="19050">
                <a:solidFill>
                  <a:schemeClr val="tx1"/>
                </a:solidFill>
              </a:ln>
              <a:effectLst/>
            </c:spPr>
            <c:extLst>
              <c:ext xmlns:c16="http://schemas.microsoft.com/office/drawing/2014/chart" uri="{C3380CC4-5D6E-409C-BE32-E72D297353CC}">
                <c16:uniqueId val="{00000007-5B64-4441-8F6B-223D536E3361}"/>
              </c:ext>
            </c:extLst>
          </c:dPt>
          <c:dPt>
            <c:idx val="4"/>
            <c:bubble3D val="0"/>
            <c:spPr>
              <a:solidFill>
                <a:srgbClr val="FF0000"/>
              </a:solidFill>
              <a:ln w="19050">
                <a:solidFill>
                  <a:schemeClr val="tx1"/>
                </a:solidFill>
              </a:ln>
              <a:effectLst/>
            </c:spPr>
            <c:extLst>
              <c:ext xmlns:c16="http://schemas.microsoft.com/office/drawing/2014/chart" uri="{C3380CC4-5D6E-409C-BE32-E72D297353CC}">
                <c16:uniqueId val="{00000009-5B64-4441-8F6B-223D536E3361}"/>
              </c:ext>
            </c:extLst>
          </c:dPt>
          <c:dPt>
            <c:idx val="5"/>
            <c:bubble3D val="0"/>
            <c:spPr>
              <a:solidFill>
                <a:srgbClr val="FF0000"/>
              </a:solidFill>
              <a:ln w="19050">
                <a:solidFill>
                  <a:schemeClr val="tx1"/>
                </a:solidFill>
              </a:ln>
              <a:effectLst/>
            </c:spPr>
            <c:extLst>
              <c:ext xmlns:c16="http://schemas.microsoft.com/office/drawing/2014/chart" uri="{C3380CC4-5D6E-409C-BE32-E72D297353CC}">
                <c16:uniqueId val="{0000000B-5B64-4441-8F6B-223D536E3361}"/>
              </c:ext>
            </c:extLst>
          </c:dPt>
          <c:dPt>
            <c:idx val="6"/>
            <c:bubble3D val="0"/>
            <c:spPr>
              <a:solidFill>
                <a:srgbClr val="FF0000"/>
              </a:solidFill>
              <a:ln w="19050">
                <a:solidFill>
                  <a:schemeClr val="tx1"/>
                </a:solidFill>
              </a:ln>
              <a:effectLst/>
            </c:spPr>
            <c:extLst>
              <c:ext xmlns:c16="http://schemas.microsoft.com/office/drawing/2014/chart" uri="{C3380CC4-5D6E-409C-BE32-E72D297353CC}">
                <c16:uniqueId val="{0000000D-5B64-4441-8F6B-223D536E3361}"/>
              </c:ext>
            </c:extLst>
          </c:dPt>
          <c:cat>
            <c:strRef>
              <c:f>Sheet1!$A$2:$A$8</c:f>
              <c:strCache>
                <c:ptCount val="4"/>
                <c:pt idx="0">
                  <c:v>1st Qtr</c:v>
                </c:pt>
                <c:pt idx="1">
                  <c:v>2nd Qtr</c:v>
                </c:pt>
                <c:pt idx="2">
                  <c:v>3rd Qtr</c:v>
                </c:pt>
                <c:pt idx="3">
                  <c:v>4th Qtr</c:v>
                </c:pt>
              </c:strCache>
            </c:strRef>
          </c:cat>
          <c:val>
            <c:numRef>
              <c:f>Sheet1!$B$2:$B$8</c:f>
              <c:numCache>
                <c:formatCode>General</c:formatCode>
                <c:ptCount val="7"/>
                <c:pt idx="0">
                  <c:v>1</c:v>
                </c:pt>
                <c:pt idx="1">
                  <c:v>1</c:v>
                </c:pt>
                <c:pt idx="2">
                  <c:v>1</c:v>
                </c:pt>
                <c:pt idx="3">
                  <c:v>1</c:v>
                </c:pt>
                <c:pt idx="4">
                  <c:v>1</c:v>
                </c:pt>
              </c:numCache>
            </c:numRef>
          </c:val>
          <c:extLst>
            <c:ext xmlns:c16="http://schemas.microsoft.com/office/drawing/2014/chart" uri="{C3380CC4-5D6E-409C-BE32-E72D297353CC}">
              <c16:uniqueId val="{0000000E-5B64-4441-8F6B-223D536E3361}"/>
            </c:ext>
          </c:extLst>
        </c:ser>
        <c:dLbls>
          <c:showLegendKey val="0"/>
          <c:showVal val="0"/>
          <c:showCatName val="0"/>
          <c:showSerName val="0"/>
          <c:showPercent val="0"/>
          <c:showBubbleSize val="0"/>
          <c:showLeaderLines val="1"/>
        </c:dLbls>
        <c:firstSliceAng val="0"/>
      </c:pieChart>
      <c:spPr>
        <a:noFill/>
        <a:ln w="1905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FF0000"/>
            </a:solidFill>
            <a:ln w="19050">
              <a:solidFill>
                <a:schemeClr val="tx1"/>
              </a:solidFill>
            </a:ln>
          </c:spPr>
          <c:dPt>
            <c:idx val="0"/>
            <c:bubble3D val="0"/>
            <c:spPr>
              <a:solidFill>
                <a:srgbClr val="FF0000"/>
              </a:solidFill>
              <a:ln w="19050">
                <a:solidFill>
                  <a:schemeClr val="tx1"/>
                </a:solidFill>
              </a:ln>
              <a:effectLst/>
            </c:spPr>
            <c:extLst>
              <c:ext xmlns:c16="http://schemas.microsoft.com/office/drawing/2014/chart" uri="{C3380CC4-5D6E-409C-BE32-E72D297353CC}">
                <c16:uniqueId val="{00000001-2FD3-474A-B872-82A516969678}"/>
              </c:ext>
            </c:extLst>
          </c:dPt>
          <c:dPt>
            <c:idx val="1"/>
            <c:bubble3D val="0"/>
            <c:spPr>
              <a:solidFill>
                <a:srgbClr val="FF0000"/>
              </a:solidFill>
              <a:ln w="19050">
                <a:solidFill>
                  <a:schemeClr val="tx1"/>
                </a:solidFill>
              </a:ln>
              <a:effectLst/>
            </c:spPr>
            <c:extLst>
              <c:ext xmlns:c16="http://schemas.microsoft.com/office/drawing/2014/chart" uri="{C3380CC4-5D6E-409C-BE32-E72D297353CC}">
                <c16:uniqueId val="{00000003-2FD3-474A-B872-82A516969678}"/>
              </c:ext>
            </c:extLst>
          </c:dPt>
          <c:dPt>
            <c:idx val="2"/>
            <c:bubble3D val="0"/>
            <c:spPr>
              <a:solidFill>
                <a:srgbClr val="FF0000"/>
              </a:solidFill>
              <a:ln w="19050">
                <a:solidFill>
                  <a:schemeClr val="tx1"/>
                </a:solidFill>
              </a:ln>
              <a:effectLst/>
            </c:spPr>
            <c:extLst>
              <c:ext xmlns:c16="http://schemas.microsoft.com/office/drawing/2014/chart" uri="{C3380CC4-5D6E-409C-BE32-E72D297353CC}">
                <c16:uniqueId val="{00000005-2FD3-474A-B872-82A516969678}"/>
              </c:ext>
            </c:extLst>
          </c:dPt>
          <c:dPt>
            <c:idx val="3"/>
            <c:bubble3D val="0"/>
            <c:spPr>
              <a:solidFill>
                <a:srgbClr val="FF0000"/>
              </a:solidFill>
              <a:ln w="19050">
                <a:solidFill>
                  <a:schemeClr val="tx1"/>
                </a:solidFill>
              </a:ln>
              <a:effectLst/>
            </c:spPr>
            <c:extLst>
              <c:ext xmlns:c16="http://schemas.microsoft.com/office/drawing/2014/chart" uri="{C3380CC4-5D6E-409C-BE32-E72D297353CC}">
                <c16:uniqueId val="{00000007-2FD3-474A-B872-82A516969678}"/>
              </c:ext>
            </c:extLst>
          </c:dPt>
          <c:dPt>
            <c:idx val="4"/>
            <c:bubble3D val="0"/>
            <c:spPr>
              <a:solidFill>
                <a:srgbClr val="FF0000"/>
              </a:solidFill>
              <a:ln w="19050">
                <a:solidFill>
                  <a:schemeClr val="tx1"/>
                </a:solidFill>
              </a:ln>
              <a:effectLst/>
            </c:spPr>
            <c:extLst>
              <c:ext xmlns:c16="http://schemas.microsoft.com/office/drawing/2014/chart" uri="{C3380CC4-5D6E-409C-BE32-E72D297353CC}">
                <c16:uniqueId val="{00000009-2FD3-474A-B872-82A516969678}"/>
              </c:ext>
            </c:extLst>
          </c:dPt>
          <c:dPt>
            <c:idx val="5"/>
            <c:bubble3D val="0"/>
            <c:spPr>
              <a:solidFill>
                <a:srgbClr val="FF0000"/>
              </a:solidFill>
              <a:ln w="19050">
                <a:solidFill>
                  <a:schemeClr val="tx1"/>
                </a:solidFill>
              </a:ln>
              <a:effectLst/>
            </c:spPr>
            <c:extLst>
              <c:ext xmlns:c16="http://schemas.microsoft.com/office/drawing/2014/chart" uri="{C3380CC4-5D6E-409C-BE32-E72D297353CC}">
                <c16:uniqueId val="{0000000B-2FD3-474A-B872-82A516969678}"/>
              </c:ext>
            </c:extLst>
          </c:dPt>
          <c:dPt>
            <c:idx val="6"/>
            <c:bubble3D val="0"/>
            <c:spPr>
              <a:solidFill>
                <a:srgbClr val="FF0000"/>
              </a:solidFill>
              <a:ln w="19050">
                <a:solidFill>
                  <a:schemeClr val="tx1"/>
                </a:solidFill>
              </a:ln>
              <a:effectLst/>
            </c:spPr>
            <c:extLst>
              <c:ext xmlns:c16="http://schemas.microsoft.com/office/drawing/2014/chart" uri="{C3380CC4-5D6E-409C-BE32-E72D297353CC}">
                <c16:uniqueId val="{0000000D-2FD3-474A-B872-82A516969678}"/>
              </c:ext>
            </c:extLst>
          </c:dPt>
          <c:cat>
            <c:strRef>
              <c:f>Sheet1!$A$2:$A$8</c:f>
              <c:strCache>
                <c:ptCount val="4"/>
                <c:pt idx="0">
                  <c:v>1st Qtr</c:v>
                </c:pt>
                <c:pt idx="1">
                  <c:v>2nd Qtr</c:v>
                </c:pt>
                <c:pt idx="2">
                  <c:v>3rd Qtr</c:v>
                </c:pt>
                <c:pt idx="3">
                  <c:v>4th Qtr</c:v>
                </c:pt>
              </c:strCache>
            </c:strRef>
          </c:cat>
          <c:val>
            <c:numRef>
              <c:f>Sheet1!$B$2:$B$8</c:f>
              <c:numCache>
                <c:formatCode>General</c:formatCode>
                <c:ptCount val="7"/>
                <c:pt idx="0">
                  <c:v>1</c:v>
                </c:pt>
                <c:pt idx="1">
                  <c:v>1</c:v>
                </c:pt>
                <c:pt idx="2">
                  <c:v>1</c:v>
                </c:pt>
                <c:pt idx="3">
                  <c:v>1</c:v>
                </c:pt>
                <c:pt idx="4">
                  <c:v>1</c:v>
                </c:pt>
              </c:numCache>
            </c:numRef>
          </c:val>
          <c:extLst>
            <c:ext xmlns:c16="http://schemas.microsoft.com/office/drawing/2014/chart" uri="{C3380CC4-5D6E-409C-BE32-E72D297353CC}">
              <c16:uniqueId val="{0000000E-2FD3-474A-B872-82A51696967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FF0000"/>
            </a:solidFill>
            <a:ln w="19050">
              <a:solidFill>
                <a:schemeClr val="tx1"/>
              </a:solidFill>
            </a:ln>
          </c:spPr>
          <c:dPt>
            <c:idx val="0"/>
            <c:bubble3D val="0"/>
            <c:spPr>
              <a:solidFill>
                <a:srgbClr val="FF0000"/>
              </a:solidFill>
              <a:ln w="19050">
                <a:solidFill>
                  <a:schemeClr val="tx1"/>
                </a:solidFill>
              </a:ln>
              <a:effectLst/>
            </c:spPr>
            <c:extLst>
              <c:ext xmlns:c16="http://schemas.microsoft.com/office/drawing/2014/chart" uri="{C3380CC4-5D6E-409C-BE32-E72D297353CC}">
                <c16:uniqueId val="{00000001-1E43-458F-8A4D-2C2EDC24D800}"/>
              </c:ext>
            </c:extLst>
          </c:dPt>
          <c:dPt>
            <c:idx val="1"/>
            <c:bubble3D val="0"/>
            <c:spPr>
              <a:solidFill>
                <a:srgbClr val="FF0000"/>
              </a:solidFill>
              <a:ln w="19050">
                <a:solidFill>
                  <a:schemeClr val="tx1"/>
                </a:solidFill>
              </a:ln>
              <a:effectLst/>
            </c:spPr>
            <c:extLst>
              <c:ext xmlns:c16="http://schemas.microsoft.com/office/drawing/2014/chart" uri="{C3380CC4-5D6E-409C-BE32-E72D297353CC}">
                <c16:uniqueId val="{00000003-1E43-458F-8A4D-2C2EDC24D800}"/>
              </c:ext>
            </c:extLst>
          </c:dPt>
          <c:dPt>
            <c:idx val="2"/>
            <c:bubble3D val="0"/>
            <c:spPr>
              <a:solidFill>
                <a:srgbClr val="FF0000"/>
              </a:solidFill>
              <a:ln w="19050">
                <a:solidFill>
                  <a:schemeClr val="tx1"/>
                </a:solidFill>
              </a:ln>
              <a:effectLst/>
            </c:spPr>
            <c:extLst>
              <c:ext xmlns:c16="http://schemas.microsoft.com/office/drawing/2014/chart" uri="{C3380CC4-5D6E-409C-BE32-E72D297353CC}">
                <c16:uniqueId val="{00000005-1E43-458F-8A4D-2C2EDC24D800}"/>
              </c:ext>
            </c:extLst>
          </c:dPt>
          <c:dPt>
            <c:idx val="3"/>
            <c:bubble3D val="0"/>
            <c:spPr>
              <a:solidFill>
                <a:srgbClr val="FF0000"/>
              </a:solidFill>
              <a:ln w="19050">
                <a:solidFill>
                  <a:schemeClr val="tx1"/>
                </a:solidFill>
              </a:ln>
              <a:effectLst/>
            </c:spPr>
            <c:extLst>
              <c:ext xmlns:c16="http://schemas.microsoft.com/office/drawing/2014/chart" uri="{C3380CC4-5D6E-409C-BE32-E72D297353CC}">
                <c16:uniqueId val="{00000007-1E43-458F-8A4D-2C2EDC24D800}"/>
              </c:ext>
            </c:extLst>
          </c:dPt>
          <c:dPt>
            <c:idx val="4"/>
            <c:bubble3D val="0"/>
            <c:spPr>
              <a:solidFill>
                <a:srgbClr val="FF0000"/>
              </a:solidFill>
              <a:ln w="19050">
                <a:solidFill>
                  <a:schemeClr val="tx1"/>
                </a:solidFill>
              </a:ln>
              <a:effectLst/>
            </c:spPr>
            <c:extLst>
              <c:ext xmlns:c16="http://schemas.microsoft.com/office/drawing/2014/chart" uri="{C3380CC4-5D6E-409C-BE32-E72D297353CC}">
                <c16:uniqueId val="{00000009-1E43-458F-8A4D-2C2EDC24D800}"/>
              </c:ext>
            </c:extLst>
          </c:dPt>
          <c:dPt>
            <c:idx val="5"/>
            <c:bubble3D val="0"/>
            <c:spPr>
              <a:solidFill>
                <a:srgbClr val="FF0000"/>
              </a:solidFill>
              <a:ln w="19050">
                <a:solidFill>
                  <a:schemeClr val="tx1"/>
                </a:solidFill>
              </a:ln>
              <a:effectLst/>
            </c:spPr>
            <c:extLst>
              <c:ext xmlns:c16="http://schemas.microsoft.com/office/drawing/2014/chart" uri="{C3380CC4-5D6E-409C-BE32-E72D297353CC}">
                <c16:uniqueId val="{0000000B-1E43-458F-8A4D-2C2EDC24D800}"/>
              </c:ext>
            </c:extLst>
          </c:dPt>
          <c:dPt>
            <c:idx val="6"/>
            <c:bubble3D val="0"/>
            <c:spPr>
              <a:solidFill>
                <a:srgbClr val="FF0000"/>
              </a:solidFill>
              <a:ln w="19050">
                <a:solidFill>
                  <a:schemeClr val="tx1"/>
                </a:solidFill>
              </a:ln>
              <a:effectLst/>
            </c:spPr>
            <c:extLst>
              <c:ext xmlns:c16="http://schemas.microsoft.com/office/drawing/2014/chart" uri="{C3380CC4-5D6E-409C-BE32-E72D297353CC}">
                <c16:uniqueId val="{0000000D-1E43-458F-8A4D-2C2EDC24D800}"/>
              </c:ext>
            </c:extLst>
          </c:dPt>
          <c:cat>
            <c:strRef>
              <c:f>Sheet1!$A$2:$A$8</c:f>
              <c:strCache>
                <c:ptCount val="4"/>
                <c:pt idx="0">
                  <c:v>1st Qtr</c:v>
                </c:pt>
                <c:pt idx="1">
                  <c:v>2nd Qtr</c:v>
                </c:pt>
                <c:pt idx="2">
                  <c:v>3rd Qtr</c:v>
                </c:pt>
                <c:pt idx="3">
                  <c:v>4th Qtr</c:v>
                </c:pt>
              </c:strCache>
            </c:strRef>
          </c:cat>
          <c:val>
            <c:numRef>
              <c:f>Sheet1!$B$2:$B$8</c:f>
              <c:numCache>
                <c:formatCode>General</c:formatCode>
                <c:ptCount val="7"/>
                <c:pt idx="0">
                  <c:v>1</c:v>
                </c:pt>
                <c:pt idx="1">
                  <c:v>1</c:v>
                </c:pt>
                <c:pt idx="2">
                  <c:v>1</c:v>
                </c:pt>
                <c:pt idx="3">
                  <c:v>1</c:v>
                </c:pt>
                <c:pt idx="4">
                  <c:v>1</c:v>
                </c:pt>
              </c:numCache>
            </c:numRef>
          </c:val>
          <c:extLst>
            <c:ext xmlns:c16="http://schemas.microsoft.com/office/drawing/2014/chart" uri="{C3380CC4-5D6E-409C-BE32-E72D297353CC}">
              <c16:uniqueId val="{0000000E-1E43-458F-8A4D-2C2EDC24D80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bg1"/>
            </a:solidFill>
            <a:ln w="19050">
              <a:solidFill>
                <a:schemeClr val="tx1"/>
              </a:solidFill>
            </a:ln>
          </c:spPr>
          <c:dPt>
            <c:idx val="0"/>
            <c:bubble3D val="0"/>
            <c:spPr>
              <a:solidFill>
                <a:srgbClr val="FF0000"/>
              </a:solidFill>
              <a:ln w="19050">
                <a:solidFill>
                  <a:schemeClr val="tx1"/>
                </a:solidFill>
              </a:ln>
              <a:effectLst/>
            </c:spPr>
            <c:extLst>
              <c:ext xmlns:c16="http://schemas.microsoft.com/office/drawing/2014/chart" uri="{C3380CC4-5D6E-409C-BE32-E72D297353CC}">
                <c16:uniqueId val="{00000001-F968-4297-AD0F-3AEEDDCF3999}"/>
              </c:ext>
            </c:extLst>
          </c:dPt>
          <c:dPt>
            <c:idx val="1"/>
            <c:bubble3D val="0"/>
            <c:spPr>
              <a:solidFill>
                <a:schemeClr val="bg1"/>
              </a:solidFill>
              <a:ln w="19050">
                <a:solidFill>
                  <a:schemeClr val="tx1"/>
                </a:solidFill>
              </a:ln>
              <a:effectLst/>
            </c:spPr>
            <c:extLst>
              <c:ext xmlns:c16="http://schemas.microsoft.com/office/drawing/2014/chart" uri="{C3380CC4-5D6E-409C-BE32-E72D297353CC}">
                <c16:uniqueId val="{00000003-F968-4297-AD0F-3AEEDDCF3999}"/>
              </c:ext>
            </c:extLst>
          </c:dPt>
          <c:dPt>
            <c:idx val="2"/>
            <c:bubble3D val="0"/>
            <c:spPr>
              <a:solidFill>
                <a:schemeClr val="bg1"/>
              </a:solidFill>
              <a:ln w="19050">
                <a:solidFill>
                  <a:schemeClr val="tx1"/>
                </a:solidFill>
              </a:ln>
              <a:effectLst/>
            </c:spPr>
            <c:extLst>
              <c:ext xmlns:c16="http://schemas.microsoft.com/office/drawing/2014/chart" uri="{C3380CC4-5D6E-409C-BE32-E72D297353CC}">
                <c16:uniqueId val="{00000005-F968-4297-AD0F-3AEEDDCF3999}"/>
              </c:ext>
            </c:extLst>
          </c:dPt>
          <c:dPt>
            <c:idx val="3"/>
            <c:bubble3D val="0"/>
            <c:spPr>
              <a:solidFill>
                <a:srgbClr val="FF0000"/>
              </a:solidFill>
              <a:ln w="19050">
                <a:solidFill>
                  <a:schemeClr val="tx1"/>
                </a:solidFill>
              </a:ln>
              <a:effectLst/>
            </c:spPr>
            <c:extLst>
              <c:ext xmlns:c16="http://schemas.microsoft.com/office/drawing/2014/chart" uri="{C3380CC4-5D6E-409C-BE32-E72D297353CC}">
                <c16:uniqueId val="{00000007-F968-4297-AD0F-3AEEDDCF3999}"/>
              </c:ext>
            </c:extLst>
          </c:dPt>
          <c:dPt>
            <c:idx val="4"/>
            <c:bubble3D val="0"/>
            <c:spPr>
              <a:solidFill>
                <a:srgbClr val="FF0000"/>
              </a:solidFill>
              <a:ln w="19050">
                <a:solidFill>
                  <a:schemeClr val="tx1"/>
                </a:solidFill>
              </a:ln>
              <a:effectLst/>
            </c:spPr>
            <c:extLst>
              <c:ext xmlns:c16="http://schemas.microsoft.com/office/drawing/2014/chart" uri="{C3380CC4-5D6E-409C-BE32-E72D297353CC}">
                <c16:uniqueId val="{00000009-F968-4297-AD0F-3AEEDDCF3999}"/>
              </c:ext>
            </c:extLst>
          </c:dPt>
          <c:dPt>
            <c:idx val="5"/>
            <c:bubble3D val="0"/>
            <c:spPr>
              <a:solidFill>
                <a:schemeClr val="bg1"/>
              </a:solidFill>
              <a:ln w="19050">
                <a:solidFill>
                  <a:schemeClr val="tx1"/>
                </a:solidFill>
              </a:ln>
              <a:effectLst/>
            </c:spPr>
            <c:extLst>
              <c:ext xmlns:c16="http://schemas.microsoft.com/office/drawing/2014/chart" uri="{C3380CC4-5D6E-409C-BE32-E72D297353CC}">
                <c16:uniqueId val="{0000000B-F968-4297-AD0F-3AEEDDCF3999}"/>
              </c:ext>
            </c:extLst>
          </c:dPt>
          <c:dPt>
            <c:idx val="6"/>
            <c:bubble3D val="0"/>
            <c:spPr>
              <a:solidFill>
                <a:schemeClr val="bg1"/>
              </a:solidFill>
              <a:ln w="19050">
                <a:solidFill>
                  <a:schemeClr val="tx1"/>
                </a:solidFill>
              </a:ln>
              <a:effectLst/>
            </c:spPr>
            <c:extLst>
              <c:ext xmlns:c16="http://schemas.microsoft.com/office/drawing/2014/chart" uri="{C3380CC4-5D6E-409C-BE32-E72D297353CC}">
                <c16:uniqueId val="{0000000D-F968-4297-AD0F-3AEEDDCF3999}"/>
              </c:ext>
            </c:extLst>
          </c:dPt>
          <c:cat>
            <c:strRef>
              <c:f>Sheet1!$A$2:$A$8</c:f>
              <c:strCache>
                <c:ptCount val="4"/>
                <c:pt idx="0">
                  <c:v>1st Qtr</c:v>
                </c:pt>
                <c:pt idx="1">
                  <c:v>2nd Qtr</c:v>
                </c:pt>
                <c:pt idx="2">
                  <c:v>3rd Qtr</c:v>
                </c:pt>
                <c:pt idx="3">
                  <c:v>4th Qtr</c:v>
                </c:pt>
              </c:strCache>
            </c:strRef>
          </c:cat>
          <c:val>
            <c:numRef>
              <c:f>Sheet1!$B$2:$B$8</c:f>
              <c:numCache>
                <c:formatCode>General</c:formatCode>
                <c:ptCount val="7"/>
                <c:pt idx="0">
                  <c:v>1</c:v>
                </c:pt>
                <c:pt idx="1">
                  <c:v>1</c:v>
                </c:pt>
                <c:pt idx="2">
                  <c:v>1</c:v>
                </c:pt>
                <c:pt idx="3">
                  <c:v>1</c:v>
                </c:pt>
                <c:pt idx="4">
                  <c:v>1</c:v>
                </c:pt>
              </c:numCache>
            </c:numRef>
          </c:val>
          <c:extLst>
            <c:ext xmlns:c16="http://schemas.microsoft.com/office/drawing/2014/chart" uri="{C3380CC4-5D6E-409C-BE32-E72D297353CC}">
              <c16:uniqueId val="{0000000E-F968-4297-AD0F-3AEEDDCF399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FF0000"/>
            </a:solidFill>
            <a:ln w="19050">
              <a:solidFill>
                <a:schemeClr val="tx1"/>
              </a:solidFill>
            </a:ln>
          </c:spPr>
          <c:dPt>
            <c:idx val="0"/>
            <c:bubble3D val="0"/>
            <c:spPr>
              <a:solidFill>
                <a:srgbClr val="FF0000"/>
              </a:solidFill>
              <a:ln w="19050">
                <a:solidFill>
                  <a:schemeClr val="tx1"/>
                </a:solidFill>
              </a:ln>
              <a:effectLst/>
            </c:spPr>
            <c:extLst>
              <c:ext xmlns:c16="http://schemas.microsoft.com/office/drawing/2014/chart" uri="{C3380CC4-5D6E-409C-BE32-E72D297353CC}">
                <c16:uniqueId val="{00000001-5B64-4441-8F6B-223D536E3361}"/>
              </c:ext>
            </c:extLst>
          </c:dPt>
          <c:dPt>
            <c:idx val="1"/>
            <c:bubble3D val="0"/>
            <c:spPr>
              <a:solidFill>
                <a:schemeClr val="bg1"/>
              </a:solidFill>
              <a:ln w="19050">
                <a:solidFill>
                  <a:schemeClr val="tx1"/>
                </a:solidFill>
              </a:ln>
              <a:effectLst/>
            </c:spPr>
            <c:extLst>
              <c:ext xmlns:c16="http://schemas.microsoft.com/office/drawing/2014/chart" uri="{C3380CC4-5D6E-409C-BE32-E72D297353CC}">
                <c16:uniqueId val="{00000003-5B64-4441-8F6B-223D536E3361}"/>
              </c:ext>
            </c:extLst>
          </c:dPt>
          <c:dPt>
            <c:idx val="2"/>
            <c:bubble3D val="0"/>
            <c:spPr>
              <a:solidFill>
                <a:schemeClr val="bg1"/>
              </a:solidFill>
              <a:ln w="19050">
                <a:solidFill>
                  <a:schemeClr val="tx1"/>
                </a:solidFill>
              </a:ln>
              <a:effectLst/>
            </c:spPr>
            <c:extLst>
              <c:ext xmlns:c16="http://schemas.microsoft.com/office/drawing/2014/chart" uri="{C3380CC4-5D6E-409C-BE32-E72D297353CC}">
                <c16:uniqueId val="{00000005-5B64-4441-8F6B-223D536E3361}"/>
              </c:ext>
            </c:extLst>
          </c:dPt>
          <c:dPt>
            <c:idx val="3"/>
            <c:bubble3D val="0"/>
            <c:spPr>
              <a:solidFill>
                <a:srgbClr val="FF0000"/>
              </a:solidFill>
              <a:ln w="19050">
                <a:solidFill>
                  <a:schemeClr val="tx1"/>
                </a:solidFill>
              </a:ln>
              <a:effectLst/>
            </c:spPr>
            <c:extLst>
              <c:ext xmlns:c16="http://schemas.microsoft.com/office/drawing/2014/chart" uri="{C3380CC4-5D6E-409C-BE32-E72D297353CC}">
                <c16:uniqueId val="{00000007-5B64-4441-8F6B-223D536E3361}"/>
              </c:ext>
            </c:extLst>
          </c:dPt>
          <c:dPt>
            <c:idx val="4"/>
            <c:bubble3D val="0"/>
            <c:spPr>
              <a:solidFill>
                <a:srgbClr val="FF0000"/>
              </a:solidFill>
              <a:ln w="19050">
                <a:solidFill>
                  <a:schemeClr val="tx1"/>
                </a:solidFill>
              </a:ln>
              <a:effectLst/>
            </c:spPr>
            <c:extLst>
              <c:ext xmlns:c16="http://schemas.microsoft.com/office/drawing/2014/chart" uri="{C3380CC4-5D6E-409C-BE32-E72D297353CC}">
                <c16:uniqueId val="{00000009-5B64-4441-8F6B-223D536E3361}"/>
              </c:ext>
            </c:extLst>
          </c:dPt>
          <c:dPt>
            <c:idx val="5"/>
            <c:bubble3D val="0"/>
            <c:spPr>
              <a:solidFill>
                <a:srgbClr val="FF0000"/>
              </a:solidFill>
              <a:ln w="19050">
                <a:solidFill>
                  <a:schemeClr val="tx1"/>
                </a:solidFill>
              </a:ln>
              <a:effectLst/>
            </c:spPr>
            <c:extLst>
              <c:ext xmlns:c16="http://schemas.microsoft.com/office/drawing/2014/chart" uri="{C3380CC4-5D6E-409C-BE32-E72D297353CC}">
                <c16:uniqueId val="{0000000B-5B64-4441-8F6B-223D536E3361}"/>
              </c:ext>
            </c:extLst>
          </c:dPt>
          <c:dPt>
            <c:idx val="6"/>
            <c:bubble3D val="0"/>
            <c:spPr>
              <a:solidFill>
                <a:srgbClr val="FF0000"/>
              </a:solidFill>
              <a:ln w="19050">
                <a:solidFill>
                  <a:schemeClr val="tx1"/>
                </a:solidFill>
              </a:ln>
              <a:effectLst/>
            </c:spPr>
            <c:extLst>
              <c:ext xmlns:c16="http://schemas.microsoft.com/office/drawing/2014/chart" uri="{C3380CC4-5D6E-409C-BE32-E72D297353CC}">
                <c16:uniqueId val="{0000000D-5B64-4441-8F6B-223D536E3361}"/>
              </c:ext>
            </c:extLst>
          </c:dPt>
          <c:cat>
            <c:strRef>
              <c:f>Sheet1!$A$2:$A$8</c:f>
              <c:strCache>
                <c:ptCount val="4"/>
                <c:pt idx="0">
                  <c:v>1st Qtr</c:v>
                </c:pt>
                <c:pt idx="1">
                  <c:v>2nd Qtr</c:v>
                </c:pt>
                <c:pt idx="2">
                  <c:v>3rd Qtr</c:v>
                </c:pt>
                <c:pt idx="3">
                  <c:v>4th Qtr</c:v>
                </c:pt>
              </c:strCache>
            </c:strRef>
          </c:cat>
          <c:val>
            <c:numRef>
              <c:f>Sheet1!$B$2:$B$8</c:f>
              <c:numCache>
                <c:formatCode>General</c:formatCode>
                <c:ptCount val="7"/>
                <c:pt idx="0">
                  <c:v>1</c:v>
                </c:pt>
                <c:pt idx="1">
                  <c:v>1</c:v>
                </c:pt>
                <c:pt idx="2">
                  <c:v>1</c:v>
                </c:pt>
                <c:pt idx="3">
                  <c:v>1</c:v>
                </c:pt>
                <c:pt idx="4">
                  <c:v>1</c:v>
                </c:pt>
              </c:numCache>
            </c:numRef>
          </c:val>
          <c:extLst>
            <c:ext xmlns:c16="http://schemas.microsoft.com/office/drawing/2014/chart" uri="{C3380CC4-5D6E-409C-BE32-E72D297353CC}">
              <c16:uniqueId val="{0000000E-5B64-4441-8F6B-223D536E336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FF0000"/>
            </a:solidFill>
            <a:ln w="19050">
              <a:solidFill>
                <a:schemeClr val="tx1"/>
              </a:solidFill>
            </a:ln>
          </c:spPr>
          <c:dPt>
            <c:idx val="0"/>
            <c:bubble3D val="0"/>
            <c:spPr>
              <a:solidFill>
                <a:srgbClr val="FF0000"/>
              </a:solidFill>
              <a:ln w="19050">
                <a:solidFill>
                  <a:schemeClr val="tx1"/>
                </a:solidFill>
              </a:ln>
              <a:effectLst/>
            </c:spPr>
            <c:extLst>
              <c:ext xmlns:c16="http://schemas.microsoft.com/office/drawing/2014/chart" uri="{C3380CC4-5D6E-409C-BE32-E72D297353CC}">
                <c16:uniqueId val="{00000001-2FD3-474A-B872-82A516969678}"/>
              </c:ext>
            </c:extLst>
          </c:dPt>
          <c:dPt>
            <c:idx val="1"/>
            <c:bubble3D val="0"/>
            <c:spPr>
              <a:solidFill>
                <a:schemeClr val="bg1"/>
              </a:solidFill>
              <a:ln w="19050">
                <a:solidFill>
                  <a:schemeClr val="tx1"/>
                </a:solidFill>
              </a:ln>
              <a:effectLst/>
            </c:spPr>
            <c:extLst>
              <c:ext xmlns:c16="http://schemas.microsoft.com/office/drawing/2014/chart" uri="{C3380CC4-5D6E-409C-BE32-E72D297353CC}">
                <c16:uniqueId val="{00000003-2FD3-474A-B872-82A516969678}"/>
              </c:ext>
            </c:extLst>
          </c:dPt>
          <c:dPt>
            <c:idx val="2"/>
            <c:bubble3D val="0"/>
            <c:spPr>
              <a:solidFill>
                <a:schemeClr val="bg1"/>
              </a:solidFill>
              <a:ln w="19050">
                <a:solidFill>
                  <a:schemeClr val="tx1"/>
                </a:solidFill>
              </a:ln>
              <a:effectLst/>
            </c:spPr>
            <c:extLst>
              <c:ext xmlns:c16="http://schemas.microsoft.com/office/drawing/2014/chart" uri="{C3380CC4-5D6E-409C-BE32-E72D297353CC}">
                <c16:uniqueId val="{00000005-2FD3-474A-B872-82A516969678}"/>
              </c:ext>
            </c:extLst>
          </c:dPt>
          <c:dPt>
            <c:idx val="3"/>
            <c:bubble3D val="0"/>
            <c:spPr>
              <a:solidFill>
                <a:srgbClr val="FF0000"/>
              </a:solidFill>
              <a:ln w="19050">
                <a:solidFill>
                  <a:schemeClr val="tx1"/>
                </a:solidFill>
              </a:ln>
              <a:effectLst/>
            </c:spPr>
            <c:extLst>
              <c:ext xmlns:c16="http://schemas.microsoft.com/office/drawing/2014/chart" uri="{C3380CC4-5D6E-409C-BE32-E72D297353CC}">
                <c16:uniqueId val="{00000007-2FD3-474A-B872-82A516969678}"/>
              </c:ext>
            </c:extLst>
          </c:dPt>
          <c:dPt>
            <c:idx val="4"/>
            <c:bubble3D val="0"/>
            <c:spPr>
              <a:solidFill>
                <a:srgbClr val="FF0000"/>
              </a:solidFill>
              <a:ln w="19050">
                <a:solidFill>
                  <a:schemeClr val="tx1"/>
                </a:solidFill>
              </a:ln>
              <a:effectLst/>
            </c:spPr>
            <c:extLst>
              <c:ext xmlns:c16="http://schemas.microsoft.com/office/drawing/2014/chart" uri="{C3380CC4-5D6E-409C-BE32-E72D297353CC}">
                <c16:uniqueId val="{00000009-2FD3-474A-B872-82A516969678}"/>
              </c:ext>
            </c:extLst>
          </c:dPt>
          <c:dPt>
            <c:idx val="5"/>
            <c:bubble3D val="0"/>
            <c:spPr>
              <a:solidFill>
                <a:srgbClr val="FF0000"/>
              </a:solidFill>
              <a:ln w="19050">
                <a:solidFill>
                  <a:schemeClr val="tx1"/>
                </a:solidFill>
              </a:ln>
              <a:effectLst/>
            </c:spPr>
            <c:extLst>
              <c:ext xmlns:c16="http://schemas.microsoft.com/office/drawing/2014/chart" uri="{C3380CC4-5D6E-409C-BE32-E72D297353CC}">
                <c16:uniqueId val="{0000000B-2FD3-474A-B872-82A516969678}"/>
              </c:ext>
            </c:extLst>
          </c:dPt>
          <c:dPt>
            <c:idx val="6"/>
            <c:bubble3D val="0"/>
            <c:spPr>
              <a:solidFill>
                <a:srgbClr val="FF0000"/>
              </a:solidFill>
              <a:ln w="19050">
                <a:solidFill>
                  <a:schemeClr val="tx1"/>
                </a:solidFill>
              </a:ln>
              <a:effectLst/>
            </c:spPr>
            <c:extLst>
              <c:ext xmlns:c16="http://schemas.microsoft.com/office/drawing/2014/chart" uri="{C3380CC4-5D6E-409C-BE32-E72D297353CC}">
                <c16:uniqueId val="{0000000D-2FD3-474A-B872-82A516969678}"/>
              </c:ext>
            </c:extLst>
          </c:dPt>
          <c:cat>
            <c:strRef>
              <c:f>Sheet1!$A$2:$A$8</c:f>
              <c:strCache>
                <c:ptCount val="4"/>
                <c:pt idx="0">
                  <c:v>1st Qtr</c:v>
                </c:pt>
                <c:pt idx="1">
                  <c:v>2nd Qtr</c:v>
                </c:pt>
                <c:pt idx="2">
                  <c:v>3rd Qtr</c:v>
                </c:pt>
                <c:pt idx="3">
                  <c:v>4th Qtr</c:v>
                </c:pt>
              </c:strCache>
            </c:strRef>
          </c:cat>
          <c:val>
            <c:numRef>
              <c:f>Sheet1!$B$2:$B$8</c:f>
              <c:numCache>
                <c:formatCode>General</c:formatCode>
                <c:ptCount val="7"/>
                <c:pt idx="0">
                  <c:v>1</c:v>
                </c:pt>
                <c:pt idx="1">
                  <c:v>1</c:v>
                </c:pt>
                <c:pt idx="2">
                  <c:v>1</c:v>
                </c:pt>
                <c:pt idx="3">
                  <c:v>1</c:v>
                </c:pt>
                <c:pt idx="4">
                  <c:v>1</c:v>
                </c:pt>
              </c:numCache>
            </c:numRef>
          </c:val>
          <c:extLst>
            <c:ext xmlns:c16="http://schemas.microsoft.com/office/drawing/2014/chart" uri="{C3380CC4-5D6E-409C-BE32-E72D297353CC}">
              <c16:uniqueId val="{0000000E-2FD3-474A-B872-82A51696967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FF0000"/>
            </a:solidFill>
            <a:ln w="19050">
              <a:solidFill>
                <a:schemeClr val="tx1"/>
              </a:solidFill>
            </a:ln>
          </c:spPr>
          <c:dPt>
            <c:idx val="0"/>
            <c:bubble3D val="0"/>
            <c:spPr>
              <a:solidFill>
                <a:srgbClr val="FF0000"/>
              </a:solidFill>
              <a:ln w="19050">
                <a:solidFill>
                  <a:schemeClr val="tx1"/>
                </a:solidFill>
              </a:ln>
              <a:effectLst/>
            </c:spPr>
            <c:extLst>
              <c:ext xmlns:c16="http://schemas.microsoft.com/office/drawing/2014/chart" uri="{C3380CC4-5D6E-409C-BE32-E72D297353CC}">
                <c16:uniqueId val="{00000001-1E43-458F-8A4D-2C2EDC24D800}"/>
              </c:ext>
            </c:extLst>
          </c:dPt>
          <c:dPt>
            <c:idx val="1"/>
            <c:bubble3D val="0"/>
            <c:spPr>
              <a:solidFill>
                <a:schemeClr val="bg1"/>
              </a:solidFill>
              <a:ln w="19050">
                <a:solidFill>
                  <a:schemeClr val="tx1"/>
                </a:solidFill>
              </a:ln>
              <a:effectLst/>
            </c:spPr>
            <c:extLst>
              <c:ext xmlns:c16="http://schemas.microsoft.com/office/drawing/2014/chart" uri="{C3380CC4-5D6E-409C-BE32-E72D297353CC}">
                <c16:uniqueId val="{00000003-1E43-458F-8A4D-2C2EDC24D800}"/>
              </c:ext>
            </c:extLst>
          </c:dPt>
          <c:dPt>
            <c:idx val="2"/>
            <c:bubble3D val="0"/>
            <c:spPr>
              <a:solidFill>
                <a:schemeClr val="bg1"/>
              </a:solidFill>
              <a:ln w="19050">
                <a:solidFill>
                  <a:schemeClr val="tx1"/>
                </a:solidFill>
              </a:ln>
              <a:effectLst/>
            </c:spPr>
            <c:extLst>
              <c:ext xmlns:c16="http://schemas.microsoft.com/office/drawing/2014/chart" uri="{C3380CC4-5D6E-409C-BE32-E72D297353CC}">
                <c16:uniqueId val="{00000005-1E43-458F-8A4D-2C2EDC24D800}"/>
              </c:ext>
            </c:extLst>
          </c:dPt>
          <c:dPt>
            <c:idx val="3"/>
            <c:bubble3D val="0"/>
            <c:spPr>
              <a:solidFill>
                <a:srgbClr val="FF0000"/>
              </a:solidFill>
              <a:ln w="19050">
                <a:solidFill>
                  <a:schemeClr val="tx1"/>
                </a:solidFill>
              </a:ln>
              <a:effectLst/>
            </c:spPr>
            <c:extLst>
              <c:ext xmlns:c16="http://schemas.microsoft.com/office/drawing/2014/chart" uri="{C3380CC4-5D6E-409C-BE32-E72D297353CC}">
                <c16:uniqueId val="{00000007-1E43-458F-8A4D-2C2EDC24D800}"/>
              </c:ext>
            </c:extLst>
          </c:dPt>
          <c:dPt>
            <c:idx val="4"/>
            <c:bubble3D val="0"/>
            <c:spPr>
              <a:solidFill>
                <a:srgbClr val="FF0000"/>
              </a:solidFill>
              <a:ln w="19050">
                <a:solidFill>
                  <a:schemeClr val="tx1"/>
                </a:solidFill>
              </a:ln>
              <a:effectLst/>
            </c:spPr>
            <c:extLst>
              <c:ext xmlns:c16="http://schemas.microsoft.com/office/drawing/2014/chart" uri="{C3380CC4-5D6E-409C-BE32-E72D297353CC}">
                <c16:uniqueId val="{00000009-1E43-458F-8A4D-2C2EDC24D800}"/>
              </c:ext>
            </c:extLst>
          </c:dPt>
          <c:dPt>
            <c:idx val="5"/>
            <c:bubble3D val="0"/>
            <c:spPr>
              <a:solidFill>
                <a:srgbClr val="FF0000"/>
              </a:solidFill>
              <a:ln w="19050">
                <a:solidFill>
                  <a:schemeClr val="tx1"/>
                </a:solidFill>
              </a:ln>
              <a:effectLst/>
            </c:spPr>
            <c:extLst>
              <c:ext xmlns:c16="http://schemas.microsoft.com/office/drawing/2014/chart" uri="{C3380CC4-5D6E-409C-BE32-E72D297353CC}">
                <c16:uniqueId val="{0000000B-1E43-458F-8A4D-2C2EDC24D800}"/>
              </c:ext>
            </c:extLst>
          </c:dPt>
          <c:dPt>
            <c:idx val="6"/>
            <c:bubble3D val="0"/>
            <c:spPr>
              <a:solidFill>
                <a:srgbClr val="FF0000"/>
              </a:solidFill>
              <a:ln w="19050">
                <a:solidFill>
                  <a:schemeClr val="tx1"/>
                </a:solidFill>
              </a:ln>
              <a:effectLst/>
            </c:spPr>
            <c:extLst>
              <c:ext xmlns:c16="http://schemas.microsoft.com/office/drawing/2014/chart" uri="{C3380CC4-5D6E-409C-BE32-E72D297353CC}">
                <c16:uniqueId val="{0000000D-1E43-458F-8A4D-2C2EDC24D800}"/>
              </c:ext>
            </c:extLst>
          </c:dPt>
          <c:cat>
            <c:strRef>
              <c:f>Sheet1!$A$2:$A$8</c:f>
              <c:strCache>
                <c:ptCount val="4"/>
                <c:pt idx="0">
                  <c:v>1st Qtr</c:v>
                </c:pt>
                <c:pt idx="1">
                  <c:v>2nd Qtr</c:v>
                </c:pt>
                <c:pt idx="2">
                  <c:v>3rd Qtr</c:v>
                </c:pt>
                <c:pt idx="3">
                  <c:v>4th Qtr</c:v>
                </c:pt>
              </c:strCache>
            </c:strRef>
          </c:cat>
          <c:val>
            <c:numRef>
              <c:f>Sheet1!$B$2:$B$8</c:f>
              <c:numCache>
                <c:formatCode>General</c:formatCode>
                <c:ptCount val="7"/>
                <c:pt idx="0">
                  <c:v>1</c:v>
                </c:pt>
                <c:pt idx="1">
                  <c:v>1</c:v>
                </c:pt>
                <c:pt idx="2">
                  <c:v>1</c:v>
                </c:pt>
                <c:pt idx="3">
                  <c:v>1</c:v>
                </c:pt>
                <c:pt idx="4">
                  <c:v>1</c:v>
                </c:pt>
              </c:numCache>
            </c:numRef>
          </c:val>
          <c:extLst>
            <c:ext xmlns:c16="http://schemas.microsoft.com/office/drawing/2014/chart" uri="{C3380CC4-5D6E-409C-BE32-E72D297353CC}">
              <c16:uniqueId val="{0000000E-1E43-458F-8A4D-2C2EDC24D80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bg1"/>
            </a:solidFill>
            <a:ln w="19050">
              <a:solidFill>
                <a:schemeClr val="tx1"/>
              </a:solidFill>
            </a:ln>
          </c:spPr>
          <c:dPt>
            <c:idx val="0"/>
            <c:bubble3D val="0"/>
            <c:spPr>
              <a:solidFill>
                <a:schemeClr val="bg1"/>
              </a:solidFill>
              <a:ln w="19050">
                <a:solidFill>
                  <a:schemeClr val="tx1"/>
                </a:solidFill>
              </a:ln>
              <a:effectLst/>
            </c:spPr>
            <c:extLst>
              <c:ext xmlns:c16="http://schemas.microsoft.com/office/drawing/2014/chart" uri="{C3380CC4-5D6E-409C-BE32-E72D297353CC}">
                <c16:uniqueId val="{00000001-CFEE-4A8B-8EB8-855E1E02B901}"/>
              </c:ext>
            </c:extLst>
          </c:dPt>
          <c:dPt>
            <c:idx val="1"/>
            <c:bubble3D val="0"/>
            <c:spPr>
              <a:solidFill>
                <a:schemeClr val="bg1"/>
              </a:solidFill>
              <a:ln w="19050">
                <a:solidFill>
                  <a:schemeClr val="tx1"/>
                </a:solidFill>
              </a:ln>
              <a:effectLst/>
            </c:spPr>
            <c:extLst>
              <c:ext xmlns:c16="http://schemas.microsoft.com/office/drawing/2014/chart" uri="{C3380CC4-5D6E-409C-BE32-E72D297353CC}">
                <c16:uniqueId val="{00000003-CFEE-4A8B-8EB8-855E1E02B901}"/>
              </c:ext>
            </c:extLst>
          </c:dPt>
          <c:dPt>
            <c:idx val="2"/>
            <c:bubble3D val="0"/>
            <c:spPr>
              <a:solidFill>
                <a:schemeClr val="bg1"/>
              </a:solidFill>
              <a:ln w="19050">
                <a:solidFill>
                  <a:schemeClr val="tx1"/>
                </a:solidFill>
              </a:ln>
              <a:effectLst/>
            </c:spPr>
            <c:extLst>
              <c:ext xmlns:c16="http://schemas.microsoft.com/office/drawing/2014/chart" uri="{C3380CC4-5D6E-409C-BE32-E72D297353CC}">
                <c16:uniqueId val="{00000005-CFEE-4A8B-8EB8-855E1E02B901}"/>
              </c:ext>
            </c:extLst>
          </c:dPt>
          <c:dPt>
            <c:idx val="3"/>
            <c:bubble3D val="0"/>
            <c:spPr>
              <a:solidFill>
                <a:schemeClr val="bg1"/>
              </a:solidFill>
              <a:ln w="19050">
                <a:solidFill>
                  <a:schemeClr val="tx1"/>
                </a:solidFill>
              </a:ln>
              <a:effectLst/>
            </c:spPr>
            <c:extLst>
              <c:ext xmlns:c16="http://schemas.microsoft.com/office/drawing/2014/chart" uri="{C3380CC4-5D6E-409C-BE32-E72D297353CC}">
                <c16:uniqueId val="{00000007-CFEE-4A8B-8EB8-855E1E02B901}"/>
              </c:ext>
            </c:extLst>
          </c:dPt>
          <c:dPt>
            <c:idx val="4"/>
            <c:bubble3D val="0"/>
            <c:spPr>
              <a:solidFill>
                <a:schemeClr val="bg1"/>
              </a:solidFill>
              <a:ln w="19050">
                <a:solidFill>
                  <a:schemeClr val="tx1"/>
                </a:solidFill>
              </a:ln>
              <a:effectLst/>
            </c:spPr>
            <c:extLst>
              <c:ext xmlns:c16="http://schemas.microsoft.com/office/drawing/2014/chart" uri="{C3380CC4-5D6E-409C-BE32-E72D297353CC}">
                <c16:uniqueId val="{00000009-CFEE-4A8B-8EB8-855E1E02B901}"/>
              </c:ext>
            </c:extLst>
          </c:dPt>
          <c:dPt>
            <c:idx val="5"/>
            <c:bubble3D val="0"/>
            <c:spPr>
              <a:solidFill>
                <a:schemeClr val="bg1"/>
              </a:solidFill>
              <a:ln w="19050">
                <a:solidFill>
                  <a:schemeClr val="tx1"/>
                </a:solidFill>
              </a:ln>
              <a:effectLst/>
            </c:spPr>
            <c:extLst>
              <c:ext xmlns:c16="http://schemas.microsoft.com/office/drawing/2014/chart" uri="{C3380CC4-5D6E-409C-BE32-E72D297353CC}">
                <c16:uniqueId val="{0000000B-CFEE-4A8B-8EB8-855E1E02B901}"/>
              </c:ext>
            </c:extLst>
          </c:dPt>
          <c:dPt>
            <c:idx val="6"/>
            <c:bubble3D val="0"/>
            <c:spPr>
              <a:solidFill>
                <a:schemeClr val="bg1"/>
              </a:solidFill>
              <a:ln w="19050">
                <a:solidFill>
                  <a:schemeClr val="tx1"/>
                </a:solidFill>
              </a:ln>
              <a:effectLst/>
            </c:spPr>
            <c:extLst>
              <c:ext xmlns:c16="http://schemas.microsoft.com/office/drawing/2014/chart" uri="{C3380CC4-5D6E-409C-BE32-E72D297353CC}">
                <c16:uniqueId val="{0000000D-CFEE-4A8B-8EB8-855E1E02B901}"/>
              </c:ext>
            </c:extLst>
          </c:dPt>
          <c:cat>
            <c:strRef>
              <c:f>Sheet1!$A$2:$A$8</c:f>
              <c:strCache>
                <c:ptCount val="4"/>
                <c:pt idx="0">
                  <c:v>1st Qtr</c:v>
                </c:pt>
                <c:pt idx="1">
                  <c:v>2nd Qtr</c:v>
                </c:pt>
                <c:pt idx="2">
                  <c:v>3rd Qtr</c:v>
                </c:pt>
                <c:pt idx="3">
                  <c:v>4th Qtr</c:v>
                </c:pt>
              </c:strCache>
            </c:strRef>
          </c:cat>
          <c:val>
            <c:numRef>
              <c:f>Sheet1!$B$2:$B$8</c:f>
              <c:numCache>
                <c:formatCode>General</c:formatCode>
                <c:ptCount val="7"/>
                <c:pt idx="0">
                  <c:v>1</c:v>
                </c:pt>
                <c:pt idx="1">
                  <c:v>1</c:v>
                </c:pt>
                <c:pt idx="2">
                  <c:v>1</c:v>
                </c:pt>
                <c:pt idx="3">
                  <c:v>1</c:v>
                </c:pt>
                <c:pt idx="4">
                  <c:v>1</c:v>
                </c:pt>
              </c:numCache>
            </c:numRef>
          </c:val>
          <c:extLst>
            <c:ext xmlns:c16="http://schemas.microsoft.com/office/drawing/2014/chart" uri="{C3380CC4-5D6E-409C-BE32-E72D297353CC}">
              <c16:uniqueId val="{0000000E-CFEE-4A8B-8EB8-855E1E02B901}"/>
            </c:ext>
          </c:extLst>
        </c:ser>
        <c:dLbls>
          <c:showLegendKey val="0"/>
          <c:showVal val="0"/>
          <c:showCatName val="0"/>
          <c:showSerName val="0"/>
          <c:showPercent val="0"/>
          <c:showBubbleSize val="0"/>
          <c:showLeaderLines val="1"/>
        </c:dLbls>
        <c:firstSliceAng val="0"/>
      </c:pieChart>
      <c:spPr>
        <a:noFill/>
        <a:ln w="1905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bg1"/>
            </a:solidFill>
            <a:ln w="19050">
              <a:solidFill>
                <a:schemeClr val="tx1"/>
              </a:solidFill>
            </a:ln>
          </c:spPr>
          <c:dPt>
            <c:idx val="0"/>
            <c:bubble3D val="0"/>
            <c:spPr>
              <a:solidFill>
                <a:schemeClr val="bg1"/>
              </a:solidFill>
              <a:ln w="19050">
                <a:solidFill>
                  <a:schemeClr val="tx1"/>
                </a:solidFill>
              </a:ln>
              <a:effectLst/>
            </c:spPr>
            <c:extLst>
              <c:ext xmlns:c16="http://schemas.microsoft.com/office/drawing/2014/chart" uri="{C3380CC4-5D6E-409C-BE32-E72D297353CC}">
                <c16:uniqueId val="{00000001-58FF-4ED5-BD7D-941E67F18BC7}"/>
              </c:ext>
            </c:extLst>
          </c:dPt>
          <c:dPt>
            <c:idx val="1"/>
            <c:bubble3D val="0"/>
            <c:spPr>
              <a:solidFill>
                <a:schemeClr val="bg1"/>
              </a:solidFill>
              <a:ln w="19050">
                <a:solidFill>
                  <a:schemeClr val="tx1"/>
                </a:solidFill>
              </a:ln>
              <a:effectLst/>
            </c:spPr>
            <c:extLst>
              <c:ext xmlns:c16="http://schemas.microsoft.com/office/drawing/2014/chart" uri="{C3380CC4-5D6E-409C-BE32-E72D297353CC}">
                <c16:uniqueId val="{00000003-58FF-4ED5-BD7D-941E67F18BC7}"/>
              </c:ext>
            </c:extLst>
          </c:dPt>
          <c:dPt>
            <c:idx val="2"/>
            <c:bubble3D val="0"/>
            <c:spPr>
              <a:solidFill>
                <a:schemeClr val="bg1"/>
              </a:solidFill>
              <a:ln w="19050">
                <a:solidFill>
                  <a:schemeClr val="tx1"/>
                </a:solidFill>
              </a:ln>
              <a:effectLst/>
            </c:spPr>
            <c:extLst>
              <c:ext xmlns:c16="http://schemas.microsoft.com/office/drawing/2014/chart" uri="{C3380CC4-5D6E-409C-BE32-E72D297353CC}">
                <c16:uniqueId val="{00000005-58FF-4ED5-BD7D-941E67F18BC7}"/>
              </c:ext>
            </c:extLst>
          </c:dPt>
          <c:dPt>
            <c:idx val="3"/>
            <c:bubble3D val="0"/>
            <c:spPr>
              <a:solidFill>
                <a:schemeClr val="bg1"/>
              </a:solidFill>
              <a:ln w="19050">
                <a:solidFill>
                  <a:schemeClr val="tx1"/>
                </a:solidFill>
              </a:ln>
              <a:effectLst/>
            </c:spPr>
            <c:extLst>
              <c:ext xmlns:c16="http://schemas.microsoft.com/office/drawing/2014/chart" uri="{C3380CC4-5D6E-409C-BE32-E72D297353CC}">
                <c16:uniqueId val="{00000007-58FF-4ED5-BD7D-941E67F18BC7}"/>
              </c:ext>
            </c:extLst>
          </c:dPt>
          <c:dPt>
            <c:idx val="4"/>
            <c:bubble3D val="0"/>
            <c:spPr>
              <a:solidFill>
                <a:schemeClr val="bg1"/>
              </a:solidFill>
              <a:ln w="19050">
                <a:solidFill>
                  <a:schemeClr val="tx1"/>
                </a:solidFill>
              </a:ln>
              <a:effectLst/>
            </c:spPr>
            <c:extLst>
              <c:ext xmlns:c16="http://schemas.microsoft.com/office/drawing/2014/chart" uri="{C3380CC4-5D6E-409C-BE32-E72D297353CC}">
                <c16:uniqueId val="{00000009-58FF-4ED5-BD7D-941E67F18BC7}"/>
              </c:ext>
            </c:extLst>
          </c:dPt>
          <c:dPt>
            <c:idx val="5"/>
            <c:bubble3D val="0"/>
            <c:spPr>
              <a:solidFill>
                <a:schemeClr val="bg1"/>
              </a:solidFill>
              <a:ln w="19050">
                <a:solidFill>
                  <a:schemeClr val="tx1"/>
                </a:solidFill>
              </a:ln>
              <a:effectLst/>
            </c:spPr>
            <c:extLst>
              <c:ext xmlns:c16="http://schemas.microsoft.com/office/drawing/2014/chart" uri="{C3380CC4-5D6E-409C-BE32-E72D297353CC}">
                <c16:uniqueId val="{0000000B-58FF-4ED5-BD7D-941E67F18BC7}"/>
              </c:ext>
            </c:extLst>
          </c:dPt>
          <c:dPt>
            <c:idx val="6"/>
            <c:bubble3D val="0"/>
            <c:spPr>
              <a:solidFill>
                <a:schemeClr val="bg1"/>
              </a:solidFill>
              <a:ln w="19050">
                <a:solidFill>
                  <a:schemeClr val="tx1"/>
                </a:solidFill>
              </a:ln>
              <a:effectLst/>
            </c:spPr>
            <c:extLst>
              <c:ext xmlns:c16="http://schemas.microsoft.com/office/drawing/2014/chart" uri="{C3380CC4-5D6E-409C-BE32-E72D297353CC}">
                <c16:uniqueId val="{0000000D-58FF-4ED5-BD7D-941E67F18BC7}"/>
              </c:ext>
            </c:extLst>
          </c:dPt>
          <c:cat>
            <c:strRef>
              <c:f>Sheet1!$A$2:$A$8</c:f>
              <c:strCache>
                <c:ptCount val="4"/>
                <c:pt idx="0">
                  <c:v>1st Qtr</c:v>
                </c:pt>
                <c:pt idx="1">
                  <c:v>2nd Qtr</c:v>
                </c:pt>
                <c:pt idx="2">
                  <c:v>3rd Qtr</c:v>
                </c:pt>
                <c:pt idx="3">
                  <c:v>4th Qtr</c:v>
                </c:pt>
              </c:strCache>
            </c:strRef>
          </c:cat>
          <c:val>
            <c:numRef>
              <c:f>Sheet1!$B$2:$B$8</c:f>
              <c:numCache>
                <c:formatCode>General</c:formatCode>
                <c:ptCount val="7"/>
                <c:pt idx="0">
                  <c:v>1</c:v>
                </c:pt>
                <c:pt idx="1">
                  <c:v>1</c:v>
                </c:pt>
                <c:pt idx="2">
                  <c:v>1</c:v>
                </c:pt>
                <c:pt idx="3">
                  <c:v>1</c:v>
                </c:pt>
                <c:pt idx="4">
                  <c:v>1</c:v>
                </c:pt>
              </c:numCache>
            </c:numRef>
          </c:val>
          <c:extLst>
            <c:ext xmlns:c16="http://schemas.microsoft.com/office/drawing/2014/chart" uri="{C3380CC4-5D6E-409C-BE32-E72D297353CC}">
              <c16:uniqueId val="{0000000E-58FF-4ED5-BD7D-941E67F18BC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bg1"/>
            </a:solidFill>
            <a:ln w="19050">
              <a:solidFill>
                <a:schemeClr val="tx1"/>
              </a:solidFill>
            </a:ln>
          </c:spPr>
          <c:dPt>
            <c:idx val="0"/>
            <c:bubble3D val="0"/>
            <c:spPr>
              <a:solidFill>
                <a:schemeClr val="bg1"/>
              </a:solidFill>
              <a:ln w="19050">
                <a:solidFill>
                  <a:schemeClr val="tx1"/>
                </a:solidFill>
              </a:ln>
              <a:effectLst/>
            </c:spPr>
            <c:extLst>
              <c:ext xmlns:c16="http://schemas.microsoft.com/office/drawing/2014/chart" uri="{C3380CC4-5D6E-409C-BE32-E72D297353CC}">
                <c16:uniqueId val="{00000001-6647-4E6F-8AE2-2AC20B129EAF}"/>
              </c:ext>
            </c:extLst>
          </c:dPt>
          <c:dPt>
            <c:idx val="1"/>
            <c:bubble3D val="0"/>
            <c:spPr>
              <a:solidFill>
                <a:schemeClr val="bg1"/>
              </a:solidFill>
              <a:ln w="19050">
                <a:solidFill>
                  <a:schemeClr val="tx1"/>
                </a:solidFill>
              </a:ln>
              <a:effectLst/>
            </c:spPr>
            <c:extLst>
              <c:ext xmlns:c16="http://schemas.microsoft.com/office/drawing/2014/chart" uri="{C3380CC4-5D6E-409C-BE32-E72D297353CC}">
                <c16:uniqueId val="{00000003-6647-4E6F-8AE2-2AC20B129EAF}"/>
              </c:ext>
            </c:extLst>
          </c:dPt>
          <c:dPt>
            <c:idx val="2"/>
            <c:bubble3D val="0"/>
            <c:spPr>
              <a:solidFill>
                <a:schemeClr val="bg1"/>
              </a:solidFill>
              <a:ln w="19050">
                <a:solidFill>
                  <a:schemeClr val="tx1"/>
                </a:solidFill>
              </a:ln>
              <a:effectLst/>
            </c:spPr>
            <c:extLst>
              <c:ext xmlns:c16="http://schemas.microsoft.com/office/drawing/2014/chart" uri="{C3380CC4-5D6E-409C-BE32-E72D297353CC}">
                <c16:uniqueId val="{00000005-6647-4E6F-8AE2-2AC20B129EAF}"/>
              </c:ext>
            </c:extLst>
          </c:dPt>
          <c:dPt>
            <c:idx val="3"/>
            <c:bubble3D val="0"/>
            <c:spPr>
              <a:solidFill>
                <a:schemeClr val="bg1"/>
              </a:solidFill>
              <a:ln w="19050">
                <a:solidFill>
                  <a:schemeClr val="tx1"/>
                </a:solidFill>
              </a:ln>
              <a:effectLst/>
            </c:spPr>
            <c:extLst>
              <c:ext xmlns:c16="http://schemas.microsoft.com/office/drawing/2014/chart" uri="{C3380CC4-5D6E-409C-BE32-E72D297353CC}">
                <c16:uniqueId val="{00000007-6647-4E6F-8AE2-2AC20B129EAF}"/>
              </c:ext>
            </c:extLst>
          </c:dPt>
          <c:dPt>
            <c:idx val="4"/>
            <c:bubble3D val="0"/>
            <c:spPr>
              <a:solidFill>
                <a:schemeClr val="bg1"/>
              </a:solidFill>
              <a:ln w="19050">
                <a:solidFill>
                  <a:schemeClr val="tx1"/>
                </a:solidFill>
              </a:ln>
              <a:effectLst/>
            </c:spPr>
            <c:extLst>
              <c:ext xmlns:c16="http://schemas.microsoft.com/office/drawing/2014/chart" uri="{C3380CC4-5D6E-409C-BE32-E72D297353CC}">
                <c16:uniqueId val="{00000009-6647-4E6F-8AE2-2AC20B129EAF}"/>
              </c:ext>
            </c:extLst>
          </c:dPt>
          <c:dPt>
            <c:idx val="5"/>
            <c:bubble3D val="0"/>
            <c:spPr>
              <a:solidFill>
                <a:schemeClr val="bg1"/>
              </a:solidFill>
              <a:ln w="19050">
                <a:solidFill>
                  <a:schemeClr val="tx1"/>
                </a:solidFill>
              </a:ln>
              <a:effectLst/>
            </c:spPr>
            <c:extLst>
              <c:ext xmlns:c16="http://schemas.microsoft.com/office/drawing/2014/chart" uri="{C3380CC4-5D6E-409C-BE32-E72D297353CC}">
                <c16:uniqueId val="{0000000B-6647-4E6F-8AE2-2AC20B129EAF}"/>
              </c:ext>
            </c:extLst>
          </c:dPt>
          <c:dPt>
            <c:idx val="6"/>
            <c:bubble3D val="0"/>
            <c:spPr>
              <a:solidFill>
                <a:schemeClr val="bg1"/>
              </a:solidFill>
              <a:ln w="19050">
                <a:solidFill>
                  <a:schemeClr val="tx1"/>
                </a:solidFill>
              </a:ln>
              <a:effectLst/>
            </c:spPr>
            <c:extLst>
              <c:ext xmlns:c16="http://schemas.microsoft.com/office/drawing/2014/chart" uri="{C3380CC4-5D6E-409C-BE32-E72D297353CC}">
                <c16:uniqueId val="{0000000D-6647-4E6F-8AE2-2AC20B129EAF}"/>
              </c:ext>
            </c:extLst>
          </c:dPt>
          <c:cat>
            <c:strRef>
              <c:f>Sheet1!$A$2:$A$8</c:f>
              <c:strCache>
                <c:ptCount val="4"/>
                <c:pt idx="0">
                  <c:v>1st Qtr</c:v>
                </c:pt>
                <c:pt idx="1">
                  <c:v>2nd Qtr</c:v>
                </c:pt>
                <c:pt idx="2">
                  <c:v>3rd Qtr</c:v>
                </c:pt>
                <c:pt idx="3">
                  <c:v>4th Qtr</c:v>
                </c:pt>
              </c:strCache>
            </c:strRef>
          </c:cat>
          <c:val>
            <c:numRef>
              <c:f>Sheet1!$B$2:$B$8</c:f>
              <c:numCache>
                <c:formatCode>General</c:formatCode>
                <c:ptCount val="7"/>
                <c:pt idx="0">
                  <c:v>1</c:v>
                </c:pt>
                <c:pt idx="1">
                  <c:v>1</c:v>
                </c:pt>
                <c:pt idx="2">
                  <c:v>1</c:v>
                </c:pt>
                <c:pt idx="3">
                  <c:v>1</c:v>
                </c:pt>
                <c:pt idx="4">
                  <c:v>1</c:v>
                </c:pt>
              </c:numCache>
            </c:numRef>
          </c:val>
          <c:extLst>
            <c:ext xmlns:c16="http://schemas.microsoft.com/office/drawing/2014/chart" uri="{C3380CC4-5D6E-409C-BE32-E72D297353CC}">
              <c16:uniqueId val="{0000000E-6647-4E6F-8AE2-2AC20B129EA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bg1"/>
            </a:solidFill>
            <a:ln w="19050">
              <a:solidFill>
                <a:schemeClr val="tx1"/>
              </a:solidFill>
            </a:ln>
          </c:spPr>
          <c:dPt>
            <c:idx val="0"/>
            <c:bubble3D val="0"/>
            <c:spPr>
              <a:solidFill>
                <a:schemeClr val="bg1"/>
              </a:solidFill>
              <a:ln w="19050">
                <a:solidFill>
                  <a:schemeClr val="tx1"/>
                </a:solidFill>
              </a:ln>
              <a:effectLst/>
            </c:spPr>
            <c:extLst>
              <c:ext xmlns:c16="http://schemas.microsoft.com/office/drawing/2014/chart" uri="{C3380CC4-5D6E-409C-BE32-E72D297353CC}">
                <c16:uniqueId val="{00000001-4F5B-489D-9C01-20D4E5C20710}"/>
              </c:ext>
            </c:extLst>
          </c:dPt>
          <c:dPt>
            <c:idx val="1"/>
            <c:bubble3D val="0"/>
            <c:spPr>
              <a:solidFill>
                <a:schemeClr val="bg1"/>
              </a:solidFill>
              <a:ln w="19050">
                <a:solidFill>
                  <a:schemeClr val="tx1"/>
                </a:solidFill>
              </a:ln>
              <a:effectLst/>
            </c:spPr>
            <c:extLst>
              <c:ext xmlns:c16="http://schemas.microsoft.com/office/drawing/2014/chart" uri="{C3380CC4-5D6E-409C-BE32-E72D297353CC}">
                <c16:uniqueId val="{00000003-4F5B-489D-9C01-20D4E5C20710}"/>
              </c:ext>
            </c:extLst>
          </c:dPt>
          <c:dPt>
            <c:idx val="2"/>
            <c:bubble3D val="0"/>
            <c:spPr>
              <a:solidFill>
                <a:schemeClr val="bg1"/>
              </a:solidFill>
              <a:ln w="19050">
                <a:solidFill>
                  <a:schemeClr val="tx1"/>
                </a:solidFill>
              </a:ln>
              <a:effectLst/>
            </c:spPr>
            <c:extLst>
              <c:ext xmlns:c16="http://schemas.microsoft.com/office/drawing/2014/chart" uri="{C3380CC4-5D6E-409C-BE32-E72D297353CC}">
                <c16:uniqueId val="{00000005-4F5B-489D-9C01-20D4E5C20710}"/>
              </c:ext>
            </c:extLst>
          </c:dPt>
          <c:dPt>
            <c:idx val="3"/>
            <c:bubble3D val="0"/>
            <c:spPr>
              <a:solidFill>
                <a:schemeClr val="bg1"/>
              </a:solidFill>
              <a:ln w="19050">
                <a:solidFill>
                  <a:schemeClr val="tx1"/>
                </a:solidFill>
              </a:ln>
              <a:effectLst/>
            </c:spPr>
            <c:extLst>
              <c:ext xmlns:c16="http://schemas.microsoft.com/office/drawing/2014/chart" uri="{C3380CC4-5D6E-409C-BE32-E72D297353CC}">
                <c16:uniqueId val="{00000007-4F5B-489D-9C01-20D4E5C20710}"/>
              </c:ext>
            </c:extLst>
          </c:dPt>
          <c:dPt>
            <c:idx val="4"/>
            <c:bubble3D val="0"/>
            <c:spPr>
              <a:solidFill>
                <a:schemeClr val="bg1"/>
              </a:solidFill>
              <a:ln w="19050">
                <a:solidFill>
                  <a:schemeClr val="tx1"/>
                </a:solidFill>
              </a:ln>
              <a:effectLst/>
            </c:spPr>
            <c:extLst>
              <c:ext xmlns:c16="http://schemas.microsoft.com/office/drawing/2014/chart" uri="{C3380CC4-5D6E-409C-BE32-E72D297353CC}">
                <c16:uniqueId val="{00000009-4F5B-489D-9C01-20D4E5C20710}"/>
              </c:ext>
            </c:extLst>
          </c:dPt>
          <c:dPt>
            <c:idx val="5"/>
            <c:bubble3D val="0"/>
            <c:spPr>
              <a:solidFill>
                <a:schemeClr val="bg1"/>
              </a:solidFill>
              <a:ln w="19050">
                <a:solidFill>
                  <a:schemeClr val="tx1"/>
                </a:solidFill>
              </a:ln>
              <a:effectLst/>
            </c:spPr>
            <c:extLst>
              <c:ext xmlns:c16="http://schemas.microsoft.com/office/drawing/2014/chart" uri="{C3380CC4-5D6E-409C-BE32-E72D297353CC}">
                <c16:uniqueId val="{0000000B-4F5B-489D-9C01-20D4E5C20710}"/>
              </c:ext>
            </c:extLst>
          </c:dPt>
          <c:dPt>
            <c:idx val="6"/>
            <c:bubble3D val="0"/>
            <c:spPr>
              <a:solidFill>
                <a:schemeClr val="bg1"/>
              </a:solidFill>
              <a:ln w="19050">
                <a:solidFill>
                  <a:schemeClr val="tx1"/>
                </a:solidFill>
              </a:ln>
              <a:effectLst/>
            </c:spPr>
            <c:extLst>
              <c:ext xmlns:c16="http://schemas.microsoft.com/office/drawing/2014/chart" uri="{C3380CC4-5D6E-409C-BE32-E72D297353CC}">
                <c16:uniqueId val="{0000000D-4F5B-489D-9C01-20D4E5C20710}"/>
              </c:ext>
            </c:extLst>
          </c:dPt>
          <c:cat>
            <c:strRef>
              <c:f>Sheet1!$A$2:$A$8</c:f>
              <c:strCache>
                <c:ptCount val="4"/>
                <c:pt idx="0">
                  <c:v>1st Qtr</c:v>
                </c:pt>
                <c:pt idx="1">
                  <c:v>2nd Qtr</c:v>
                </c:pt>
                <c:pt idx="2">
                  <c:v>3rd Qtr</c:v>
                </c:pt>
                <c:pt idx="3">
                  <c:v>4th Qtr</c:v>
                </c:pt>
              </c:strCache>
            </c:strRef>
          </c:cat>
          <c:val>
            <c:numRef>
              <c:f>Sheet1!$B$2:$B$8</c:f>
              <c:numCache>
                <c:formatCode>General</c:formatCode>
                <c:ptCount val="7"/>
                <c:pt idx="0">
                  <c:v>1</c:v>
                </c:pt>
                <c:pt idx="1">
                  <c:v>1</c:v>
                </c:pt>
                <c:pt idx="2">
                  <c:v>1</c:v>
                </c:pt>
                <c:pt idx="3">
                  <c:v>1</c:v>
                </c:pt>
                <c:pt idx="4">
                  <c:v>1</c:v>
                </c:pt>
              </c:numCache>
            </c:numRef>
          </c:val>
          <c:extLst>
            <c:ext xmlns:c16="http://schemas.microsoft.com/office/drawing/2014/chart" uri="{C3380CC4-5D6E-409C-BE32-E72D297353CC}">
              <c16:uniqueId val="{0000000E-4F5B-489D-9C01-20D4E5C2071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bg1"/>
            </a:solidFill>
            <a:ln w="19050">
              <a:solidFill>
                <a:schemeClr val="tx1"/>
              </a:solidFill>
            </a:ln>
          </c:spPr>
          <c:dPt>
            <c:idx val="0"/>
            <c:bubble3D val="0"/>
            <c:spPr>
              <a:solidFill>
                <a:schemeClr val="bg1"/>
              </a:solidFill>
              <a:ln w="19050">
                <a:solidFill>
                  <a:schemeClr val="tx1"/>
                </a:solidFill>
              </a:ln>
              <a:effectLst/>
            </c:spPr>
            <c:extLst>
              <c:ext xmlns:c16="http://schemas.microsoft.com/office/drawing/2014/chart" uri="{C3380CC4-5D6E-409C-BE32-E72D297353CC}">
                <c16:uniqueId val="{00000001-EC6B-4F6B-92CB-7DB7C35FA6C1}"/>
              </c:ext>
            </c:extLst>
          </c:dPt>
          <c:dPt>
            <c:idx val="1"/>
            <c:bubble3D val="0"/>
            <c:spPr>
              <a:solidFill>
                <a:schemeClr val="bg1"/>
              </a:solidFill>
              <a:ln w="19050">
                <a:solidFill>
                  <a:schemeClr val="tx1"/>
                </a:solidFill>
              </a:ln>
              <a:effectLst/>
            </c:spPr>
            <c:extLst>
              <c:ext xmlns:c16="http://schemas.microsoft.com/office/drawing/2014/chart" uri="{C3380CC4-5D6E-409C-BE32-E72D297353CC}">
                <c16:uniqueId val="{00000003-EC6B-4F6B-92CB-7DB7C35FA6C1}"/>
              </c:ext>
            </c:extLst>
          </c:dPt>
          <c:dPt>
            <c:idx val="2"/>
            <c:bubble3D val="0"/>
            <c:spPr>
              <a:solidFill>
                <a:schemeClr val="bg1"/>
              </a:solidFill>
              <a:ln w="19050">
                <a:solidFill>
                  <a:schemeClr val="tx1"/>
                </a:solidFill>
              </a:ln>
              <a:effectLst/>
            </c:spPr>
            <c:extLst>
              <c:ext xmlns:c16="http://schemas.microsoft.com/office/drawing/2014/chart" uri="{C3380CC4-5D6E-409C-BE32-E72D297353CC}">
                <c16:uniqueId val="{00000005-EC6B-4F6B-92CB-7DB7C35FA6C1}"/>
              </c:ext>
            </c:extLst>
          </c:dPt>
          <c:dPt>
            <c:idx val="3"/>
            <c:bubble3D val="0"/>
            <c:spPr>
              <a:solidFill>
                <a:schemeClr val="bg1"/>
              </a:solidFill>
              <a:ln w="19050">
                <a:solidFill>
                  <a:schemeClr val="tx1"/>
                </a:solidFill>
              </a:ln>
              <a:effectLst/>
            </c:spPr>
            <c:extLst>
              <c:ext xmlns:c16="http://schemas.microsoft.com/office/drawing/2014/chart" uri="{C3380CC4-5D6E-409C-BE32-E72D297353CC}">
                <c16:uniqueId val="{00000007-EC6B-4F6B-92CB-7DB7C35FA6C1}"/>
              </c:ext>
            </c:extLst>
          </c:dPt>
          <c:dPt>
            <c:idx val="4"/>
            <c:bubble3D val="0"/>
            <c:spPr>
              <a:solidFill>
                <a:schemeClr val="bg1"/>
              </a:solidFill>
              <a:ln w="19050">
                <a:solidFill>
                  <a:schemeClr val="tx1"/>
                </a:solidFill>
              </a:ln>
              <a:effectLst/>
            </c:spPr>
            <c:extLst>
              <c:ext xmlns:c16="http://schemas.microsoft.com/office/drawing/2014/chart" uri="{C3380CC4-5D6E-409C-BE32-E72D297353CC}">
                <c16:uniqueId val="{00000009-EC6B-4F6B-92CB-7DB7C35FA6C1}"/>
              </c:ext>
            </c:extLst>
          </c:dPt>
          <c:dPt>
            <c:idx val="5"/>
            <c:bubble3D val="0"/>
            <c:spPr>
              <a:solidFill>
                <a:schemeClr val="bg1"/>
              </a:solidFill>
              <a:ln w="19050">
                <a:solidFill>
                  <a:schemeClr val="tx1"/>
                </a:solidFill>
              </a:ln>
              <a:effectLst/>
            </c:spPr>
            <c:extLst>
              <c:ext xmlns:c16="http://schemas.microsoft.com/office/drawing/2014/chart" uri="{C3380CC4-5D6E-409C-BE32-E72D297353CC}">
                <c16:uniqueId val="{0000000B-EC6B-4F6B-92CB-7DB7C35FA6C1}"/>
              </c:ext>
            </c:extLst>
          </c:dPt>
          <c:dPt>
            <c:idx val="6"/>
            <c:bubble3D val="0"/>
            <c:spPr>
              <a:solidFill>
                <a:schemeClr val="bg1"/>
              </a:solidFill>
              <a:ln w="19050">
                <a:solidFill>
                  <a:schemeClr val="tx1"/>
                </a:solidFill>
              </a:ln>
              <a:effectLst/>
            </c:spPr>
            <c:extLst>
              <c:ext xmlns:c16="http://schemas.microsoft.com/office/drawing/2014/chart" uri="{C3380CC4-5D6E-409C-BE32-E72D297353CC}">
                <c16:uniqueId val="{0000000D-EC6B-4F6B-92CB-7DB7C35FA6C1}"/>
              </c:ext>
            </c:extLst>
          </c:dPt>
          <c:cat>
            <c:strRef>
              <c:f>Sheet1!$A$2:$A$8</c:f>
              <c:strCache>
                <c:ptCount val="4"/>
                <c:pt idx="0">
                  <c:v>1st Qtr</c:v>
                </c:pt>
                <c:pt idx="1">
                  <c:v>2nd Qtr</c:v>
                </c:pt>
                <c:pt idx="2">
                  <c:v>3rd Qtr</c:v>
                </c:pt>
                <c:pt idx="3">
                  <c:v>4th Qtr</c:v>
                </c:pt>
              </c:strCache>
            </c:strRef>
          </c:cat>
          <c:val>
            <c:numRef>
              <c:f>Sheet1!$B$2:$B$8</c:f>
              <c:numCache>
                <c:formatCode>General</c:formatCode>
                <c:ptCount val="7"/>
                <c:pt idx="0">
                  <c:v>1</c:v>
                </c:pt>
                <c:pt idx="1">
                  <c:v>1</c:v>
                </c:pt>
                <c:pt idx="2">
                  <c:v>1</c:v>
                </c:pt>
                <c:pt idx="3">
                  <c:v>1</c:v>
                </c:pt>
                <c:pt idx="4">
                  <c:v>1</c:v>
                </c:pt>
              </c:numCache>
            </c:numRef>
          </c:val>
          <c:extLst>
            <c:ext xmlns:c16="http://schemas.microsoft.com/office/drawing/2014/chart" uri="{C3380CC4-5D6E-409C-BE32-E72D297353CC}">
              <c16:uniqueId val="{0000000E-EC6B-4F6B-92CB-7DB7C35FA6C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bg1"/>
            </a:solidFill>
            <a:ln w="19050">
              <a:solidFill>
                <a:schemeClr val="tx1"/>
              </a:solidFill>
            </a:ln>
          </c:spPr>
          <c:dPt>
            <c:idx val="0"/>
            <c:bubble3D val="0"/>
            <c:spPr>
              <a:solidFill>
                <a:schemeClr val="bg1"/>
              </a:solidFill>
              <a:ln w="19050">
                <a:solidFill>
                  <a:schemeClr val="tx1"/>
                </a:solidFill>
              </a:ln>
              <a:effectLst/>
            </c:spPr>
            <c:extLst>
              <c:ext xmlns:c16="http://schemas.microsoft.com/office/drawing/2014/chart" uri="{C3380CC4-5D6E-409C-BE32-E72D297353CC}">
                <c16:uniqueId val="{00000001-9E99-4985-BD6F-0D94DDA356E3}"/>
              </c:ext>
            </c:extLst>
          </c:dPt>
          <c:dPt>
            <c:idx val="1"/>
            <c:bubble3D val="0"/>
            <c:spPr>
              <a:solidFill>
                <a:schemeClr val="bg1"/>
              </a:solidFill>
              <a:ln w="19050">
                <a:solidFill>
                  <a:schemeClr val="tx1"/>
                </a:solidFill>
              </a:ln>
              <a:effectLst/>
            </c:spPr>
            <c:extLst>
              <c:ext xmlns:c16="http://schemas.microsoft.com/office/drawing/2014/chart" uri="{C3380CC4-5D6E-409C-BE32-E72D297353CC}">
                <c16:uniqueId val="{00000003-9E99-4985-BD6F-0D94DDA356E3}"/>
              </c:ext>
            </c:extLst>
          </c:dPt>
          <c:dPt>
            <c:idx val="2"/>
            <c:bubble3D val="0"/>
            <c:spPr>
              <a:solidFill>
                <a:schemeClr val="bg1"/>
              </a:solidFill>
              <a:ln w="19050">
                <a:solidFill>
                  <a:schemeClr val="tx1"/>
                </a:solidFill>
              </a:ln>
              <a:effectLst/>
            </c:spPr>
            <c:extLst>
              <c:ext xmlns:c16="http://schemas.microsoft.com/office/drawing/2014/chart" uri="{C3380CC4-5D6E-409C-BE32-E72D297353CC}">
                <c16:uniqueId val="{00000005-9E99-4985-BD6F-0D94DDA356E3}"/>
              </c:ext>
            </c:extLst>
          </c:dPt>
          <c:dPt>
            <c:idx val="3"/>
            <c:bubble3D val="0"/>
            <c:spPr>
              <a:solidFill>
                <a:schemeClr val="bg1"/>
              </a:solidFill>
              <a:ln w="19050">
                <a:solidFill>
                  <a:schemeClr val="tx1"/>
                </a:solidFill>
              </a:ln>
              <a:effectLst/>
            </c:spPr>
            <c:extLst>
              <c:ext xmlns:c16="http://schemas.microsoft.com/office/drawing/2014/chart" uri="{C3380CC4-5D6E-409C-BE32-E72D297353CC}">
                <c16:uniqueId val="{00000007-9E99-4985-BD6F-0D94DDA356E3}"/>
              </c:ext>
            </c:extLst>
          </c:dPt>
          <c:dPt>
            <c:idx val="4"/>
            <c:bubble3D val="0"/>
            <c:spPr>
              <a:solidFill>
                <a:schemeClr val="bg1"/>
              </a:solidFill>
              <a:ln w="19050">
                <a:solidFill>
                  <a:schemeClr val="tx1"/>
                </a:solidFill>
              </a:ln>
              <a:effectLst/>
            </c:spPr>
            <c:extLst>
              <c:ext xmlns:c16="http://schemas.microsoft.com/office/drawing/2014/chart" uri="{C3380CC4-5D6E-409C-BE32-E72D297353CC}">
                <c16:uniqueId val="{00000009-9E99-4985-BD6F-0D94DDA356E3}"/>
              </c:ext>
            </c:extLst>
          </c:dPt>
          <c:dPt>
            <c:idx val="5"/>
            <c:bubble3D val="0"/>
            <c:spPr>
              <a:solidFill>
                <a:schemeClr val="bg1"/>
              </a:solidFill>
              <a:ln w="19050">
                <a:solidFill>
                  <a:schemeClr val="tx1"/>
                </a:solidFill>
              </a:ln>
              <a:effectLst/>
            </c:spPr>
            <c:extLst>
              <c:ext xmlns:c16="http://schemas.microsoft.com/office/drawing/2014/chart" uri="{C3380CC4-5D6E-409C-BE32-E72D297353CC}">
                <c16:uniqueId val="{0000000B-9E99-4985-BD6F-0D94DDA356E3}"/>
              </c:ext>
            </c:extLst>
          </c:dPt>
          <c:dPt>
            <c:idx val="6"/>
            <c:bubble3D val="0"/>
            <c:spPr>
              <a:solidFill>
                <a:schemeClr val="bg1"/>
              </a:solidFill>
              <a:ln w="19050">
                <a:solidFill>
                  <a:schemeClr val="tx1"/>
                </a:solidFill>
              </a:ln>
              <a:effectLst/>
            </c:spPr>
            <c:extLst>
              <c:ext xmlns:c16="http://schemas.microsoft.com/office/drawing/2014/chart" uri="{C3380CC4-5D6E-409C-BE32-E72D297353CC}">
                <c16:uniqueId val="{0000000D-9E99-4985-BD6F-0D94DDA356E3}"/>
              </c:ext>
            </c:extLst>
          </c:dPt>
          <c:cat>
            <c:strRef>
              <c:f>Sheet1!$A$2:$A$8</c:f>
              <c:strCache>
                <c:ptCount val="4"/>
                <c:pt idx="0">
                  <c:v>1st Qtr</c:v>
                </c:pt>
                <c:pt idx="1">
                  <c:v>2nd Qtr</c:v>
                </c:pt>
                <c:pt idx="2">
                  <c:v>3rd Qtr</c:v>
                </c:pt>
                <c:pt idx="3">
                  <c:v>4th Qtr</c:v>
                </c:pt>
              </c:strCache>
            </c:strRef>
          </c:cat>
          <c:val>
            <c:numRef>
              <c:f>Sheet1!$B$2:$B$8</c:f>
              <c:numCache>
                <c:formatCode>General</c:formatCode>
                <c:ptCount val="7"/>
                <c:pt idx="0">
                  <c:v>1</c:v>
                </c:pt>
                <c:pt idx="1">
                  <c:v>1</c:v>
                </c:pt>
                <c:pt idx="2">
                  <c:v>1</c:v>
                </c:pt>
                <c:pt idx="3">
                  <c:v>1</c:v>
                </c:pt>
                <c:pt idx="4">
                  <c:v>1</c:v>
                </c:pt>
              </c:numCache>
            </c:numRef>
          </c:val>
          <c:extLst>
            <c:ext xmlns:c16="http://schemas.microsoft.com/office/drawing/2014/chart" uri="{C3380CC4-5D6E-409C-BE32-E72D297353CC}">
              <c16:uniqueId val="{0000000E-9E99-4985-BD6F-0D94DDA356E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bg1"/>
            </a:solidFill>
            <a:ln w="19050">
              <a:solidFill>
                <a:schemeClr val="tx1"/>
              </a:solidFill>
            </a:ln>
          </c:spPr>
          <c:dPt>
            <c:idx val="0"/>
            <c:bubble3D val="0"/>
            <c:spPr>
              <a:solidFill>
                <a:schemeClr val="bg1"/>
              </a:solidFill>
              <a:ln w="19050">
                <a:solidFill>
                  <a:schemeClr val="tx1"/>
                </a:solidFill>
              </a:ln>
              <a:effectLst/>
            </c:spPr>
            <c:extLst>
              <c:ext xmlns:c16="http://schemas.microsoft.com/office/drawing/2014/chart" uri="{C3380CC4-5D6E-409C-BE32-E72D297353CC}">
                <c16:uniqueId val="{00000001-3AAA-4BF0-AE45-387FAD5CF756}"/>
              </c:ext>
            </c:extLst>
          </c:dPt>
          <c:dPt>
            <c:idx val="1"/>
            <c:bubble3D val="0"/>
            <c:spPr>
              <a:solidFill>
                <a:schemeClr val="bg1"/>
              </a:solidFill>
              <a:ln w="19050">
                <a:solidFill>
                  <a:schemeClr val="tx1"/>
                </a:solidFill>
              </a:ln>
              <a:effectLst/>
            </c:spPr>
            <c:extLst>
              <c:ext xmlns:c16="http://schemas.microsoft.com/office/drawing/2014/chart" uri="{C3380CC4-5D6E-409C-BE32-E72D297353CC}">
                <c16:uniqueId val="{00000003-3AAA-4BF0-AE45-387FAD5CF756}"/>
              </c:ext>
            </c:extLst>
          </c:dPt>
          <c:dPt>
            <c:idx val="2"/>
            <c:bubble3D val="0"/>
            <c:spPr>
              <a:solidFill>
                <a:schemeClr val="bg1"/>
              </a:solidFill>
              <a:ln w="19050">
                <a:solidFill>
                  <a:schemeClr val="tx1"/>
                </a:solidFill>
              </a:ln>
              <a:effectLst/>
            </c:spPr>
            <c:extLst>
              <c:ext xmlns:c16="http://schemas.microsoft.com/office/drawing/2014/chart" uri="{C3380CC4-5D6E-409C-BE32-E72D297353CC}">
                <c16:uniqueId val="{00000005-3AAA-4BF0-AE45-387FAD5CF756}"/>
              </c:ext>
            </c:extLst>
          </c:dPt>
          <c:dPt>
            <c:idx val="3"/>
            <c:bubble3D val="0"/>
            <c:spPr>
              <a:solidFill>
                <a:schemeClr val="bg1"/>
              </a:solidFill>
              <a:ln w="19050">
                <a:solidFill>
                  <a:schemeClr val="tx1"/>
                </a:solidFill>
              </a:ln>
              <a:effectLst/>
            </c:spPr>
            <c:extLst>
              <c:ext xmlns:c16="http://schemas.microsoft.com/office/drawing/2014/chart" uri="{C3380CC4-5D6E-409C-BE32-E72D297353CC}">
                <c16:uniqueId val="{00000007-3AAA-4BF0-AE45-387FAD5CF756}"/>
              </c:ext>
            </c:extLst>
          </c:dPt>
          <c:dPt>
            <c:idx val="4"/>
            <c:bubble3D val="0"/>
            <c:spPr>
              <a:solidFill>
                <a:schemeClr val="bg1"/>
              </a:solidFill>
              <a:ln w="19050">
                <a:solidFill>
                  <a:schemeClr val="tx1"/>
                </a:solidFill>
              </a:ln>
              <a:effectLst/>
            </c:spPr>
            <c:extLst>
              <c:ext xmlns:c16="http://schemas.microsoft.com/office/drawing/2014/chart" uri="{C3380CC4-5D6E-409C-BE32-E72D297353CC}">
                <c16:uniqueId val="{00000009-3AAA-4BF0-AE45-387FAD5CF756}"/>
              </c:ext>
            </c:extLst>
          </c:dPt>
          <c:dPt>
            <c:idx val="5"/>
            <c:bubble3D val="0"/>
            <c:spPr>
              <a:solidFill>
                <a:schemeClr val="bg1"/>
              </a:solidFill>
              <a:ln w="19050">
                <a:solidFill>
                  <a:schemeClr val="tx1"/>
                </a:solidFill>
              </a:ln>
              <a:effectLst/>
            </c:spPr>
            <c:extLst>
              <c:ext xmlns:c16="http://schemas.microsoft.com/office/drawing/2014/chart" uri="{C3380CC4-5D6E-409C-BE32-E72D297353CC}">
                <c16:uniqueId val="{0000000B-3AAA-4BF0-AE45-387FAD5CF756}"/>
              </c:ext>
            </c:extLst>
          </c:dPt>
          <c:dPt>
            <c:idx val="6"/>
            <c:bubble3D val="0"/>
            <c:spPr>
              <a:solidFill>
                <a:schemeClr val="bg1"/>
              </a:solidFill>
              <a:ln w="19050">
                <a:solidFill>
                  <a:schemeClr val="tx1"/>
                </a:solidFill>
              </a:ln>
              <a:effectLst/>
            </c:spPr>
            <c:extLst>
              <c:ext xmlns:c16="http://schemas.microsoft.com/office/drawing/2014/chart" uri="{C3380CC4-5D6E-409C-BE32-E72D297353CC}">
                <c16:uniqueId val="{0000000D-3AAA-4BF0-AE45-387FAD5CF756}"/>
              </c:ext>
            </c:extLst>
          </c:dPt>
          <c:cat>
            <c:strRef>
              <c:f>Sheet1!$A$2:$A$8</c:f>
              <c:strCache>
                <c:ptCount val="4"/>
                <c:pt idx="0">
                  <c:v>1st Qtr</c:v>
                </c:pt>
                <c:pt idx="1">
                  <c:v>2nd Qtr</c:v>
                </c:pt>
                <c:pt idx="2">
                  <c:v>3rd Qtr</c:v>
                </c:pt>
                <c:pt idx="3">
                  <c:v>4th Qtr</c:v>
                </c:pt>
              </c:strCache>
            </c:strRef>
          </c:cat>
          <c:val>
            <c:numRef>
              <c:f>Sheet1!$B$2:$B$8</c:f>
              <c:numCache>
                <c:formatCode>General</c:formatCode>
                <c:ptCount val="7"/>
                <c:pt idx="0">
                  <c:v>1</c:v>
                </c:pt>
                <c:pt idx="1">
                  <c:v>1</c:v>
                </c:pt>
                <c:pt idx="2">
                  <c:v>1</c:v>
                </c:pt>
                <c:pt idx="3">
                  <c:v>1</c:v>
                </c:pt>
                <c:pt idx="4">
                  <c:v>1</c:v>
                </c:pt>
              </c:numCache>
            </c:numRef>
          </c:val>
          <c:extLst>
            <c:ext xmlns:c16="http://schemas.microsoft.com/office/drawing/2014/chart" uri="{C3380CC4-5D6E-409C-BE32-E72D297353CC}">
              <c16:uniqueId val="{0000000E-3AAA-4BF0-AE45-387FAD5CF75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FF0000"/>
            </a:solidFill>
            <a:ln w="19050">
              <a:solidFill>
                <a:schemeClr val="tx1"/>
              </a:solidFill>
            </a:ln>
          </c:spPr>
          <c:dPt>
            <c:idx val="0"/>
            <c:bubble3D val="0"/>
            <c:spPr>
              <a:solidFill>
                <a:srgbClr val="FF0000"/>
              </a:solidFill>
              <a:ln w="19050">
                <a:solidFill>
                  <a:schemeClr val="tx1"/>
                </a:solidFill>
              </a:ln>
              <a:effectLst/>
            </c:spPr>
            <c:extLst>
              <c:ext xmlns:c16="http://schemas.microsoft.com/office/drawing/2014/chart" uri="{C3380CC4-5D6E-409C-BE32-E72D297353CC}">
                <c16:uniqueId val="{00000001-F968-4297-AD0F-3AEEDDCF3999}"/>
              </c:ext>
            </c:extLst>
          </c:dPt>
          <c:dPt>
            <c:idx val="1"/>
            <c:bubble3D val="0"/>
            <c:spPr>
              <a:solidFill>
                <a:srgbClr val="FF0000"/>
              </a:solidFill>
              <a:ln w="19050">
                <a:solidFill>
                  <a:schemeClr val="tx1"/>
                </a:solidFill>
              </a:ln>
              <a:effectLst/>
            </c:spPr>
            <c:extLst>
              <c:ext xmlns:c16="http://schemas.microsoft.com/office/drawing/2014/chart" uri="{C3380CC4-5D6E-409C-BE32-E72D297353CC}">
                <c16:uniqueId val="{00000003-F968-4297-AD0F-3AEEDDCF3999}"/>
              </c:ext>
            </c:extLst>
          </c:dPt>
          <c:dPt>
            <c:idx val="2"/>
            <c:bubble3D val="0"/>
            <c:spPr>
              <a:solidFill>
                <a:srgbClr val="FF0000"/>
              </a:solidFill>
              <a:ln w="19050">
                <a:solidFill>
                  <a:schemeClr val="tx1"/>
                </a:solidFill>
              </a:ln>
              <a:effectLst/>
            </c:spPr>
            <c:extLst>
              <c:ext xmlns:c16="http://schemas.microsoft.com/office/drawing/2014/chart" uri="{C3380CC4-5D6E-409C-BE32-E72D297353CC}">
                <c16:uniqueId val="{00000005-F968-4297-AD0F-3AEEDDCF3999}"/>
              </c:ext>
            </c:extLst>
          </c:dPt>
          <c:dPt>
            <c:idx val="3"/>
            <c:bubble3D val="0"/>
            <c:spPr>
              <a:solidFill>
                <a:srgbClr val="FF0000"/>
              </a:solidFill>
              <a:ln w="19050">
                <a:solidFill>
                  <a:schemeClr val="tx1"/>
                </a:solidFill>
              </a:ln>
              <a:effectLst/>
            </c:spPr>
            <c:extLst>
              <c:ext xmlns:c16="http://schemas.microsoft.com/office/drawing/2014/chart" uri="{C3380CC4-5D6E-409C-BE32-E72D297353CC}">
                <c16:uniqueId val="{00000007-F968-4297-AD0F-3AEEDDCF3999}"/>
              </c:ext>
            </c:extLst>
          </c:dPt>
          <c:dPt>
            <c:idx val="4"/>
            <c:bubble3D val="0"/>
            <c:spPr>
              <a:solidFill>
                <a:srgbClr val="FF0000"/>
              </a:solidFill>
              <a:ln w="19050">
                <a:solidFill>
                  <a:schemeClr val="tx1"/>
                </a:solidFill>
              </a:ln>
              <a:effectLst/>
            </c:spPr>
            <c:extLst>
              <c:ext xmlns:c16="http://schemas.microsoft.com/office/drawing/2014/chart" uri="{C3380CC4-5D6E-409C-BE32-E72D297353CC}">
                <c16:uniqueId val="{00000009-F968-4297-AD0F-3AEEDDCF3999}"/>
              </c:ext>
            </c:extLst>
          </c:dPt>
          <c:dPt>
            <c:idx val="5"/>
            <c:bubble3D val="0"/>
            <c:spPr>
              <a:solidFill>
                <a:srgbClr val="FF0000"/>
              </a:solidFill>
              <a:ln w="19050">
                <a:solidFill>
                  <a:schemeClr val="tx1"/>
                </a:solidFill>
              </a:ln>
              <a:effectLst/>
            </c:spPr>
            <c:extLst>
              <c:ext xmlns:c16="http://schemas.microsoft.com/office/drawing/2014/chart" uri="{C3380CC4-5D6E-409C-BE32-E72D297353CC}">
                <c16:uniqueId val="{0000000B-F968-4297-AD0F-3AEEDDCF3999}"/>
              </c:ext>
            </c:extLst>
          </c:dPt>
          <c:dPt>
            <c:idx val="6"/>
            <c:bubble3D val="0"/>
            <c:spPr>
              <a:solidFill>
                <a:srgbClr val="FF0000"/>
              </a:solidFill>
              <a:ln w="19050">
                <a:solidFill>
                  <a:schemeClr val="tx1"/>
                </a:solidFill>
              </a:ln>
              <a:effectLst/>
            </c:spPr>
            <c:extLst>
              <c:ext xmlns:c16="http://schemas.microsoft.com/office/drawing/2014/chart" uri="{C3380CC4-5D6E-409C-BE32-E72D297353CC}">
                <c16:uniqueId val="{0000000D-F968-4297-AD0F-3AEEDDCF3999}"/>
              </c:ext>
            </c:extLst>
          </c:dPt>
          <c:cat>
            <c:strRef>
              <c:f>Sheet1!$A$2:$A$8</c:f>
              <c:strCache>
                <c:ptCount val="4"/>
                <c:pt idx="0">
                  <c:v>1st Qtr</c:v>
                </c:pt>
                <c:pt idx="1">
                  <c:v>2nd Qtr</c:v>
                </c:pt>
                <c:pt idx="2">
                  <c:v>3rd Qtr</c:v>
                </c:pt>
                <c:pt idx="3">
                  <c:v>4th Qtr</c:v>
                </c:pt>
              </c:strCache>
            </c:strRef>
          </c:cat>
          <c:val>
            <c:numRef>
              <c:f>Sheet1!$B$2:$B$8</c:f>
              <c:numCache>
                <c:formatCode>General</c:formatCode>
                <c:ptCount val="7"/>
                <c:pt idx="0">
                  <c:v>1</c:v>
                </c:pt>
                <c:pt idx="1">
                  <c:v>1</c:v>
                </c:pt>
                <c:pt idx="2">
                  <c:v>1</c:v>
                </c:pt>
                <c:pt idx="3">
                  <c:v>1</c:v>
                </c:pt>
                <c:pt idx="4">
                  <c:v>1</c:v>
                </c:pt>
              </c:numCache>
            </c:numRef>
          </c:val>
          <c:extLst>
            <c:ext xmlns:c16="http://schemas.microsoft.com/office/drawing/2014/chart" uri="{C3380CC4-5D6E-409C-BE32-E72D297353CC}">
              <c16:uniqueId val="{0000000E-F968-4297-AD0F-3AEEDDCF399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25/10/2019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25/10/2019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25/10/2019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25/10/2019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1653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25/10/2019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059896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25/10/2019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657181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25/10/2019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820525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25/10/2019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601186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25/10/2019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9657983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25/10/2019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207052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25/10/2019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636351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25/10/2019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25/10/2019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0961747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25/10/2019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07980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25/10/2019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485129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25/10/2019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25/10/2019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25/10/2019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25/10/2019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25/10/2019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25/10/2019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25/10/2019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25/10/2019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25/10/2019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3974713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hyperlink" Target="https://classroomsecrets.co.uk/category/maths/year-6/autumn-block-3-fractions/" TargetMode="External"/><Relationship Id="rId3" Type="http://schemas.openxmlformats.org/officeDocument/2006/relationships/image" Target="../media/image2.png"/><Relationship Id="rId7" Type="http://schemas.openxmlformats.org/officeDocument/2006/relationships/hyperlink" Target="https://classroomsecrets.co.uk/content-domain-filter/?fwp_contentdomain=6f5a"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ontent-domain-filter/?fwp_contentdomain=6f4" TargetMode="External"/><Relationship Id="rId5" Type="http://schemas.openxmlformats.org/officeDocument/2006/relationships/hyperlink" Target="https://classroomsecrets.co.uk/content-domain-filter/?fwp_contentdomain=6f3" TargetMode="External"/><Relationship Id="rId4" Type="http://schemas.openxmlformats.org/officeDocument/2006/relationships/hyperlink" Target="https://classroomsecrets.co.uk/content-domain-filter/?fwp_contentdomain=6f2" TargetMode="External"/><Relationship Id="rId9" Type="http://schemas.openxmlformats.org/officeDocument/2006/relationships/hyperlink" Target="https://classroomsecrets.co.uk/multiply-fractions-by-integers-year-6-fractions-resource-pack"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2.png"/><Relationship Id="rId7" Type="http://schemas.openxmlformats.org/officeDocument/2006/relationships/chart" Target="../charts/chart4.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chart" Target="../charts/chart3.xml"/><Relationship Id="rId11" Type="http://schemas.openxmlformats.org/officeDocument/2006/relationships/chart" Target="../charts/chart8.xml"/><Relationship Id="rId5" Type="http://schemas.openxmlformats.org/officeDocument/2006/relationships/chart" Target="../charts/chart2.xml"/><Relationship Id="rId10" Type="http://schemas.openxmlformats.org/officeDocument/2006/relationships/chart" Target="../charts/chart7.xml"/><Relationship Id="rId4" Type="http://schemas.openxmlformats.org/officeDocument/2006/relationships/chart" Target="../charts/chart1.xml"/><Relationship Id="rId9" Type="http://schemas.openxmlformats.org/officeDocument/2006/relationships/chart" Target="../charts/chart6.xml"/></Relationships>
</file>

<file path=ppt/slides/_rels/slide9.xml.rels><?xml version="1.0" encoding="UTF-8" standalone="yes"?>
<Relationships xmlns="http://schemas.openxmlformats.org/package/2006/relationships"><Relationship Id="rId8" Type="http://schemas.openxmlformats.org/officeDocument/2006/relationships/chart" Target="../charts/chart13.xml"/><Relationship Id="rId3" Type="http://schemas.openxmlformats.org/officeDocument/2006/relationships/image" Target="../media/image2.png"/><Relationship Id="rId7" Type="http://schemas.openxmlformats.org/officeDocument/2006/relationships/chart" Target="../charts/chart12.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chart" Target="../charts/chart11.xml"/><Relationship Id="rId11" Type="http://schemas.openxmlformats.org/officeDocument/2006/relationships/chart" Target="../charts/chart16.xml"/><Relationship Id="rId5" Type="http://schemas.openxmlformats.org/officeDocument/2006/relationships/chart" Target="../charts/chart10.xml"/><Relationship Id="rId10" Type="http://schemas.openxmlformats.org/officeDocument/2006/relationships/chart" Target="../charts/chart15.xml"/><Relationship Id="rId4" Type="http://schemas.openxmlformats.org/officeDocument/2006/relationships/chart" Target="../charts/chart9.xml"/><Relationship Id="rId9" Type="http://schemas.openxmlformats.org/officeDocument/2006/relationships/chart" Target="../charts/char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5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charset="0"/>
              </a:rPr>
              <a:t>© Classroom Secrets Limited 2019</a:t>
            </a:r>
          </a:p>
        </p:txBody>
      </p:sp>
      <p:sp>
        <p:nvSpPr>
          <p:cNvPr id="6" name="Rectangle 5">
            <a:extLst>
              <a:ext uri="{FF2B5EF4-FFF2-40B4-BE49-F238E27FC236}">
                <a16:creationId xmlns:a16="http://schemas.microsoft.com/office/drawing/2014/main" id="{E217BAE8-149C-45AB-9D28-3D61A5358F9F}"/>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sng"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LIFE/work balance</a:t>
            </a:r>
            <a:endParaRPr kumimoji="0" lang="en-GB" sz="1600" b="1" i="0" u="none" strike="noStrike" kern="1200" cap="none" spc="0" normalizeH="0" baseline="0" noProof="0" dirty="0">
              <a:ln>
                <a:noFill/>
              </a:ln>
              <a:solidFill>
                <a:srgbClr val="E7E6E6">
                  <a:lumMod val="25000"/>
                </a:srgbClr>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We have started a #</a:t>
            </a:r>
            <a:r>
              <a:rPr kumimoji="0" lang="en-GB" sz="16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LIFEworkbalance</a:t>
            </a: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campaign and we need your help to complete our LIFE/work balance survey.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We hope to publish the results soon, so please give 15 minutes of your time to help us get a true picture of school life.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Want to be a part of this campaign? Take the </a:t>
            </a: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hlinkClick r:id="rId4"/>
              </a:rPr>
              <a:t>survey</a:t>
            </a: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on our website and share it with your colleagues!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10" name="Picture 9">
            <a:extLst>
              <a:ext uri="{FF2B5EF4-FFF2-40B4-BE49-F238E27FC236}">
                <a16:creationId xmlns:a16="http://schemas.microsoft.com/office/drawing/2014/main" id="{6F8B4E35-DD00-4F90-9A87-3DDED59E83C0}"/>
              </a:ext>
            </a:extLst>
          </p:cNvPr>
          <p:cNvPicPr>
            <a:picLocks noChangeAspect="1"/>
          </p:cNvPicPr>
          <p:nvPr/>
        </p:nvPicPr>
        <p:blipFill rotWithShape="1">
          <a:blip r:embed="rId5">
            <a:extLst>
              <a:ext uri="{28A0092B-C50C-407E-A947-70E740481C1C}">
                <a14:useLocalDpi xmlns:a14="http://schemas.microsoft.com/office/drawing/2010/main" val="0"/>
              </a:ext>
            </a:extLst>
          </a:blip>
          <a:srcRect t="23884" b="33576"/>
          <a:stretch/>
        </p:blipFill>
        <p:spPr>
          <a:xfrm>
            <a:off x="793488" y="763479"/>
            <a:ext cx="7557025" cy="2272683"/>
          </a:xfrm>
          <a:prstGeom prst="rect">
            <a:avLst/>
          </a:prstGeom>
        </p:spPr>
      </p:pic>
    </p:spTree>
    <p:extLst>
      <p:ext uri="{BB962C8B-B14F-4D97-AF65-F5344CB8AC3E}">
        <p14:creationId xmlns:p14="http://schemas.microsoft.com/office/powerpoint/2010/main" val="3117904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Answer the question below.</a:t>
            </a: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852EBA05-BDB0-4F3E-AB78-66A162089DCC}"/>
              </a:ext>
            </a:extLst>
          </p:cNvPr>
          <p:cNvGraphicFramePr>
            <a:graphicFrameLocks noGrp="1"/>
          </p:cNvGraphicFramePr>
          <p:nvPr>
            <p:extLst>
              <p:ext uri="{D42A27DB-BD31-4B8C-83A1-F6EECF244321}">
                <p14:modId xmlns:p14="http://schemas.microsoft.com/office/powerpoint/2010/main" val="932843480"/>
              </p:ext>
            </p:extLst>
          </p:nvPr>
        </p:nvGraphicFramePr>
        <p:xfrm>
          <a:off x="2016000" y="1948071"/>
          <a:ext cx="5112000" cy="1089358"/>
        </p:xfrm>
        <a:graphic>
          <a:graphicData uri="http://schemas.openxmlformats.org/drawingml/2006/table">
            <a:tbl>
              <a:tblPr firstRow="1" bandRow="1">
                <a:tableStyleId>{5940675A-B579-460E-94D1-54222C63F5DA}</a:tableStyleId>
              </a:tblPr>
              <a:tblGrid>
                <a:gridCol w="4248000">
                  <a:extLst>
                    <a:ext uri="{9D8B030D-6E8A-4147-A177-3AD203B41FA5}">
                      <a16:colId xmlns:a16="http://schemas.microsoft.com/office/drawing/2014/main" val="910485640"/>
                    </a:ext>
                  </a:extLst>
                </a:gridCol>
                <a:gridCol w="432000">
                  <a:extLst>
                    <a:ext uri="{9D8B030D-6E8A-4147-A177-3AD203B41FA5}">
                      <a16:colId xmlns:a16="http://schemas.microsoft.com/office/drawing/2014/main" val="491751691"/>
                    </a:ext>
                  </a:extLst>
                </a:gridCol>
                <a:gridCol w="432000">
                  <a:extLst>
                    <a:ext uri="{9D8B030D-6E8A-4147-A177-3AD203B41FA5}">
                      <a16:colId xmlns:a16="http://schemas.microsoft.com/office/drawing/2014/main" val="2921033058"/>
                    </a:ext>
                  </a:extLst>
                </a:gridCol>
              </a:tblGrid>
              <a:tr h="544679">
                <a:tc rowSpan="2">
                  <a:txBody>
                    <a:bodyPr/>
                    <a:lstStyle/>
                    <a:p>
                      <a:pPr algn="ctr"/>
                      <a:r>
                        <a:rPr lang="en-GB" sz="3600" b="1" dirty="0">
                          <a:latin typeface="Century Gothic" panose="020B0502020202020204" pitchFamily="34" charset="0"/>
                        </a:rPr>
                        <a:t>What are 5 lots of 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3600" b="1" dirty="0">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65661"/>
                  </a:ext>
                </a:extLst>
              </a:tr>
              <a:tr h="544679">
                <a:tc vMerge="1">
                  <a:txBody>
                    <a:bodyPr/>
                    <a:lstStyle/>
                    <a:p>
                      <a:pPr algn="ctr"/>
                      <a:endParaRPr lang="en-GB" sz="140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40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4439067"/>
                  </a:ext>
                </a:extLst>
              </a:tr>
            </a:tbl>
          </a:graphicData>
        </a:graphic>
      </p:graphicFrame>
    </p:spTree>
    <p:extLst>
      <p:ext uri="{BB962C8B-B14F-4D97-AF65-F5344CB8AC3E}">
        <p14:creationId xmlns:p14="http://schemas.microsoft.com/office/powerpoint/2010/main" val="2963406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Answer the question below.</a:t>
            </a: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852EBA05-BDB0-4F3E-AB78-66A162089DCC}"/>
              </a:ext>
            </a:extLst>
          </p:cNvPr>
          <p:cNvGraphicFramePr>
            <a:graphicFrameLocks noGrp="1"/>
          </p:cNvGraphicFramePr>
          <p:nvPr>
            <p:extLst>
              <p:ext uri="{D42A27DB-BD31-4B8C-83A1-F6EECF244321}">
                <p14:modId xmlns:p14="http://schemas.microsoft.com/office/powerpoint/2010/main" val="3085722043"/>
              </p:ext>
            </p:extLst>
          </p:nvPr>
        </p:nvGraphicFramePr>
        <p:xfrm>
          <a:off x="2016000" y="1948071"/>
          <a:ext cx="5112000" cy="1089358"/>
        </p:xfrm>
        <a:graphic>
          <a:graphicData uri="http://schemas.openxmlformats.org/drawingml/2006/table">
            <a:tbl>
              <a:tblPr firstRow="1" bandRow="1">
                <a:tableStyleId>{5940675A-B579-460E-94D1-54222C63F5DA}</a:tableStyleId>
              </a:tblPr>
              <a:tblGrid>
                <a:gridCol w="4248000">
                  <a:extLst>
                    <a:ext uri="{9D8B030D-6E8A-4147-A177-3AD203B41FA5}">
                      <a16:colId xmlns:a16="http://schemas.microsoft.com/office/drawing/2014/main" val="910485640"/>
                    </a:ext>
                  </a:extLst>
                </a:gridCol>
                <a:gridCol w="432000">
                  <a:extLst>
                    <a:ext uri="{9D8B030D-6E8A-4147-A177-3AD203B41FA5}">
                      <a16:colId xmlns:a16="http://schemas.microsoft.com/office/drawing/2014/main" val="491751691"/>
                    </a:ext>
                  </a:extLst>
                </a:gridCol>
                <a:gridCol w="432000">
                  <a:extLst>
                    <a:ext uri="{9D8B030D-6E8A-4147-A177-3AD203B41FA5}">
                      <a16:colId xmlns:a16="http://schemas.microsoft.com/office/drawing/2014/main" val="2921033058"/>
                    </a:ext>
                  </a:extLst>
                </a:gridCol>
              </a:tblGrid>
              <a:tr h="544679">
                <a:tc rowSpan="2">
                  <a:txBody>
                    <a:bodyPr/>
                    <a:lstStyle/>
                    <a:p>
                      <a:pPr algn="ctr"/>
                      <a:r>
                        <a:rPr lang="en-GB" sz="3600" b="1" dirty="0">
                          <a:latin typeface="Century Gothic" panose="020B0502020202020204" pitchFamily="34" charset="0"/>
                        </a:rPr>
                        <a:t>What are 5 lots of 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3600" b="1" dirty="0">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65661"/>
                  </a:ext>
                </a:extLst>
              </a:tr>
              <a:tr h="544679">
                <a:tc vMerge="1">
                  <a:txBody>
                    <a:bodyPr/>
                    <a:lstStyle/>
                    <a:p>
                      <a:pPr algn="ctr"/>
                      <a:endParaRPr lang="en-GB" sz="140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40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4439067"/>
                  </a:ext>
                </a:extLst>
              </a:tr>
            </a:tbl>
          </a:graphicData>
        </a:graphic>
      </p:graphicFrame>
      <p:graphicFrame>
        <p:nvGraphicFramePr>
          <p:cNvPr id="9" name="Table 8">
            <a:extLst>
              <a:ext uri="{FF2B5EF4-FFF2-40B4-BE49-F238E27FC236}">
                <a16:creationId xmlns:a16="http://schemas.microsoft.com/office/drawing/2014/main" id="{E553F1F8-4279-4349-8B48-B79BA2CE4FDA}"/>
              </a:ext>
            </a:extLst>
          </p:cNvPr>
          <p:cNvGraphicFramePr>
            <a:graphicFrameLocks noGrp="1"/>
          </p:cNvGraphicFramePr>
          <p:nvPr>
            <p:extLst>
              <p:ext uri="{D42A27DB-BD31-4B8C-83A1-F6EECF244321}">
                <p14:modId xmlns:p14="http://schemas.microsoft.com/office/powerpoint/2010/main" val="635784402"/>
              </p:ext>
            </p:extLst>
          </p:nvPr>
        </p:nvGraphicFramePr>
        <p:xfrm>
          <a:off x="3438000" y="3936603"/>
          <a:ext cx="2268000" cy="1008000"/>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3528341543"/>
                    </a:ext>
                  </a:extLst>
                </a:gridCol>
                <a:gridCol w="432000">
                  <a:extLst>
                    <a:ext uri="{9D8B030D-6E8A-4147-A177-3AD203B41FA5}">
                      <a16:colId xmlns:a16="http://schemas.microsoft.com/office/drawing/2014/main" val="4276953042"/>
                    </a:ext>
                  </a:extLst>
                </a:gridCol>
                <a:gridCol w="612000">
                  <a:extLst>
                    <a:ext uri="{9D8B030D-6E8A-4147-A177-3AD203B41FA5}">
                      <a16:colId xmlns:a16="http://schemas.microsoft.com/office/drawing/2014/main" val="1708954014"/>
                    </a:ext>
                  </a:extLst>
                </a:gridCol>
                <a:gridCol w="684000">
                  <a:extLst>
                    <a:ext uri="{9D8B030D-6E8A-4147-A177-3AD203B41FA5}">
                      <a16:colId xmlns:a16="http://schemas.microsoft.com/office/drawing/2014/main" val="2675367897"/>
                    </a:ext>
                  </a:extLst>
                </a:gridCol>
              </a:tblGrid>
              <a:tr h="504000">
                <a:tc rowSpan="2">
                  <a:txBody>
                    <a:bodyPr/>
                    <a:lstStyle/>
                    <a:p>
                      <a:pPr algn="ctr"/>
                      <a:r>
                        <a:rPr lang="en-GB" sz="3600" b="1" dirty="0">
                          <a:solidFill>
                            <a:srgbClr val="FF0000"/>
                          </a:solidFill>
                          <a:latin typeface="Century Gothic" panose="020B0502020202020204" pitchFamily="34" charset="0"/>
                        </a:rPr>
                        <a:t>21</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3</a:t>
                      </a:r>
                    </a:p>
                  </a:txBody>
                  <a:tcPr marL="0" marR="0" marT="0"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3600" b="1" dirty="0">
                          <a:solidFill>
                            <a:srgbClr val="FF0000"/>
                          </a:solidFill>
                          <a:latin typeface="Century Gothic" panose="020B0502020202020204" pitchFamily="34" charset="0"/>
                        </a:rPr>
                        <a:t>or</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150</a:t>
                      </a:r>
                    </a:p>
                  </a:txBody>
                  <a:tcPr marL="0" marR="0" marT="0"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7129990"/>
                  </a:ext>
                </a:extLst>
              </a:tr>
              <a:tr h="504000">
                <a:tc vMerge="1">
                  <a:txBody>
                    <a:bodyPr/>
                    <a:lstStyle/>
                    <a:p>
                      <a:endParaRPr lang="en-GB"/>
                    </a:p>
                  </a:txBody>
                  <a:tcPr/>
                </a:tc>
                <a:tc>
                  <a:txBody>
                    <a:bodyPr/>
                    <a:lstStyle/>
                    <a:p>
                      <a:pPr algn="ctr"/>
                      <a:r>
                        <a:rPr lang="en-GB" sz="3200" b="1" dirty="0">
                          <a:solidFill>
                            <a:srgbClr val="FF0000"/>
                          </a:solidFill>
                          <a:latin typeface="Century Gothic" panose="020B0502020202020204" pitchFamily="34" charset="0"/>
                        </a:rPr>
                        <a:t>7</a:t>
                      </a:r>
                    </a:p>
                  </a:txBody>
                  <a:tcPr marL="0" marR="0" marT="0" marB="0">
                    <a:lnL w="19050" cap="flat" cmpd="sng" algn="ctr">
                      <a:noFill/>
                      <a:prstDash val="solid"/>
                      <a:round/>
                      <a:headEnd type="none" w="med" len="med"/>
                      <a:tailEnd type="none" w="med" len="med"/>
                    </a:lnL>
                    <a:lnR w="12700" cmpd="sng">
                      <a:noFill/>
                    </a:lnR>
                    <a:lnT w="12700" cap="flat" cmpd="sng" algn="ctr">
                      <a:solidFill>
                        <a:srgbClr val="FF0000"/>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ctr"/>
                      <a:r>
                        <a:rPr lang="en-GB" sz="3200" b="1">
                          <a:solidFill>
                            <a:srgbClr val="FF0000"/>
                          </a:solidFill>
                          <a:latin typeface="Century Gothic" panose="020B0502020202020204" pitchFamily="34" charset="0"/>
                        </a:rPr>
                        <a:t>7</a:t>
                      </a:r>
                      <a:endParaRPr lang="en-GB" sz="3200" b="1" dirty="0">
                        <a:solidFill>
                          <a:srgbClr val="FF0000"/>
                        </a:solidFill>
                        <a:latin typeface="Century Gothic" panose="020B0502020202020204" pitchFamily="34" charset="0"/>
                      </a:endParaRPr>
                    </a:p>
                  </a:txBody>
                  <a:tcPr marL="0" marR="0" marT="0" marB="0">
                    <a:lnL w="12700" cmpd="sng">
                      <a:noFill/>
                    </a:lnL>
                    <a:lnR w="1905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07360456"/>
                  </a:ext>
                </a:extLst>
              </a:tr>
            </a:tbl>
          </a:graphicData>
        </a:graphic>
      </p:graphicFrame>
    </p:spTree>
    <p:extLst>
      <p:ext uri="{BB962C8B-B14F-4D97-AF65-F5344CB8AC3E}">
        <p14:creationId xmlns:p14="http://schemas.microsoft.com/office/powerpoint/2010/main" val="3542864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a:t>
            </a: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3" name="Table 12">
            <a:extLst>
              <a:ext uri="{FF2B5EF4-FFF2-40B4-BE49-F238E27FC236}">
                <a16:creationId xmlns:a16="http://schemas.microsoft.com/office/drawing/2014/main" id="{6AE6E91F-08A5-4ABA-B694-B022BCA47656}"/>
              </a:ext>
            </a:extLst>
          </p:cNvPr>
          <p:cNvGraphicFramePr>
            <a:graphicFrameLocks noGrp="1"/>
          </p:cNvGraphicFramePr>
          <p:nvPr>
            <p:extLst>
              <p:ext uri="{D42A27DB-BD31-4B8C-83A1-F6EECF244321}">
                <p14:modId xmlns:p14="http://schemas.microsoft.com/office/powerpoint/2010/main" val="1768601512"/>
              </p:ext>
            </p:extLst>
          </p:nvPr>
        </p:nvGraphicFramePr>
        <p:xfrm>
          <a:off x="2574000" y="2170306"/>
          <a:ext cx="3996000" cy="1031142"/>
        </p:xfrm>
        <a:graphic>
          <a:graphicData uri="http://schemas.openxmlformats.org/drawingml/2006/table">
            <a:tbl>
              <a:tblPr firstRow="1" bandRow="1">
                <a:tableStyleId>{5940675A-B579-460E-94D1-54222C63F5DA}</a:tableStyleId>
              </a:tblPr>
              <a:tblGrid>
                <a:gridCol w="396000">
                  <a:extLst>
                    <a:ext uri="{9D8B030D-6E8A-4147-A177-3AD203B41FA5}">
                      <a16:colId xmlns:a16="http://schemas.microsoft.com/office/drawing/2014/main" val="491751691"/>
                    </a:ext>
                  </a:extLst>
                </a:gridCol>
                <a:gridCol w="396000">
                  <a:extLst>
                    <a:ext uri="{9D8B030D-6E8A-4147-A177-3AD203B41FA5}">
                      <a16:colId xmlns:a16="http://schemas.microsoft.com/office/drawing/2014/main" val="2330284202"/>
                    </a:ext>
                  </a:extLst>
                </a:gridCol>
                <a:gridCol w="396000">
                  <a:extLst>
                    <a:ext uri="{9D8B030D-6E8A-4147-A177-3AD203B41FA5}">
                      <a16:colId xmlns:a16="http://schemas.microsoft.com/office/drawing/2014/main" val="1080114810"/>
                    </a:ext>
                  </a:extLst>
                </a:gridCol>
                <a:gridCol w="468000">
                  <a:extLst>
                    <a:ext uri="{9D8B030D-6E8A-4147-A177-3AD203B41FA5}">
                      <a16:colId xmlns:a16="http://schemas.microsoft.com/office/drawing/2014/main" val="1301412530"/>
                    </a:ext>
                  </a:extLst>
                </a:gridCol>
                <a:gridCol w="720000">
                  <a:extLst>
                    <a:ext uri="{9D8B030D-6E8A-4147-A177-3AD203B41FA5}">
                      <a16:colId xmlns:a16="http://schemas.microsoft.com/office/drawing/2014/main" val="1319945035"/>
                    </a:ext>
                  </a:extLst>
                </a:gridCol>
                <a:gridCol w="396000">
                  <a:extLst>
                    <a:ext uri="{9D8B030D-6E8A-4147-A177-3AD203B41FA5}">
                      <a16:colId xmlns:a16="http://schemas.microsoft.com/office/drawing/2014/main" val="1106672735"/>
                    </a:ext>
                  </a:extLst>
                </a:gridCol>
                <a:gridCol w="432000">
                  <a:extLst>
                    <a:ext uri="{9D8B030D-6E8A-4147-A177-3AD203B41FA5}">
                      <a16:colId xmlns:a16="http://schemas.microsoft.com/office/drawing/2014/main" val="142661238"/>
                    </a:ext>
                  </a:extLst>
                </a:gridCol>
                <a:gridCol w="396000">
                  <a:extLst>
                    <a:ext uri="{9D8B030D-6E8A-4147-A177-3AD203B41FA5}">
                      <a16:colId xmlns:a16="http://schemas.microsoft.com/office/drawing/2014/main" val="2949378952"/>
                    </a:ext>
                  </a:extLst>
                </a:gridCol>
                <a:gridCol w="396000">
                  <a:extLst>
                    <a:ext uri="{9D8B030D-6E8A-4147-A177-3AD203B41FA5}">
                      <a16:colId xmlns:a16="http://schemas.microsoft.com/office/drawing/2014/main" val="3512344756"/>
                    </a:ext>
                  </a:extLst>
                </a:gridCol>
              </a:tblGrid>
              <a:tr h="515571">
                <a:tc rowSpan="2">
                  <a:txBody>
                    <a:bodyPr/>
                    <a:lstStyle/>
                    <a:p>
                      <a:pPr algn="ctr"/>
                      <a:r>
                        <a:rPr lang="en-GB" sz="3600" b="1" dirty="0">
                          <a:latin typeface="Century Gothic" panose="020B0502020202020204" pitchFamily="34" charset="0"/>
                        </a:rPr>
                        <a:t>6</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3600" b="1" dirty="0">
                          <a:latin typeface="Century Gothic" panose="020B0502020202020204" pitchFamily="34" charset="0"/>
                        </a:rPr>
                        <a:t>x</a:t>
                      </a:r>
                    </a:p>
                  </a:txBody>
                  <a:tcPr marL="160631" marR="160631" marT="80316" marB="80316"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pPr algn="ctr"/>
                      <a:r>
                        <a:rPr lang="en-GB" sz="3600" b="1" dirty="0">
                          <a:latin typeface="Century Gothic" panose="020B0502020202020204" pitchFamily="34" charset="0"/>
                        </a:rPr>
                        <a:t>2</a:t>
                      </a:r>
                    </a:p>
                  </a:txBody>
                  <a:tcPr marL="160631" marR="160631" marT="80316" marB="80316"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9</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3600" b="1" dirty="0">
                          <a:latin typeface="Century Gothic" panose="020B0502020202020204" pitchFamily="34" charset="0"/>
                        </a:rPr>
                        <a:t>&lt;</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3600" b="1" dirty="0">
                          <a:latin typeface="Century Gothic" panose="020B0502020202020204" pitchFamily="34" charset="0"/>
                        </a:rPr>
                        <a:t>3</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2</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3600" b="1" dirty="0">
                          <a:latin typeface="Century Gothic" panose="020B0502020202020204" pitchFamily="34" charset="0"/>
                        </a:rPr>
                        <a:t>x</a:t>
                      </a:r>
                    </a:p>
                  </a:txBody>
                  <a:tcPr marL="160631" marR="160631" marT="80316" marB="80316"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3600" b="1" dirty="0">
                          <a:latin typeface="Century Gothic" panose="020B0502020202020204" pitchFamily="34" charset="0"/>
                        </a:rPr>
                        <a:t>7</a:t>
                      </a:r>
                    </a:p>
                  </a:txBody>
                  <a:tcPr marL="160631" marR="160631" marT="80316" marB="80316"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65661"/>
                  </a:ext>
                </a:extLst>
              </a:tr>
              <a:tr h="515571">
                <a:tc vMerge="1">
                  <a:txBody>
                    <a:bodyPr/>
                    <a:lstStyle/>
                    <a:p>
                      <a:pPr algn="ctr"/>
                      <a:endParaRPr lang="en-GB" sz="1400">
                        <a:latin typeface="SassoonCRInfantMedium" panose="02000603020000020003" pitchFamily="2"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400">
                        <a:latin typeface="SassoonCRInfantMedium" panose="02000603020000020003" pitchFamily="2" charset="0"/>
                      </a:endParaRPr>
                    </a:p>
                  </a:txBody>
                  <a:tcPr anchor="ctr"/>
                </a:tc>
                <a:tc vMerge="1">
                  <a:txBody>
                    <a:bodyPr/>
                    <a:lstStyle/>
                    <a:p>
                      <a:pPr algn="ctr"/>
                      <a:endParaRPr lang="en-GB" sz="1400">
                        <a:latin typeface="SassoonCRInfantMedium" panose="02000603020000020003" pitchFamily="2" charset="0"/>
                      </a:endParaRPr>
                    </a:p>
                  </a:txBody>
                  <a:tcPr anchor="ctr"/>
                </a:tc>
                <a:tc>
                  <a:txBody>
                    <a:bodyPr/>
                    <a:lstStyle/>
                    <a:p>
                      <a:pPr algn="ctr"/>
                      <a:r>
                        <a:rPr lang="en-GB" sz="3200" b="1" dirty="0">
                          <a:latin typeface="Century Gothic" panose="020B0502020202020204" pitchFamily="34" charset="0"/>
                        </a:rPr>
                        <a:t>10</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vMerge="1">
                  <a:txBody>
                    <a:bodyPr/>
                    <a:lstStyle/>
                    <a:p>
                      <a:pPr algn="ctr"/>
                      <a:endParaRPr lang="en-GB" sz="1400">
                        <a:latin typeface="SassoonCRInfantMedium" panose="02000603020000020003" pitchFamily="2"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9</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400">
                        <a:latin typeface="SassoonCRInfantMedium" panose="02000603020000020003" pitchFamily="2"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400">
                        <a:latin typeface="SassoonCRInfantMedium" panose="02000603020000020003" pitchFamily="2"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4439067"/>
                  </a:ext>
                </a:extLst>
              </a:tr>
            </a:tbl>
          </a:graphicData>
        </a:graphic>
      </p:graphicFrame>
    </p:spTree>
    <p:extLst>
      <p:ext uri="{BB962C8B-B14F-4D97-AF65-F5344CB8AC3E}">
        <p14:creationId xmlns:p14="http://schemas.microsoft.com/office/powerpoint/2010/main" val="3221916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a:t>
            </a: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3" name="Table 12">
            <a:extLst>
              <a:ext uri="{FF2B5EF4-FFF2-40B4-BE49-F238E27FC236}">
                <a16:creationId xmlns:a16="http://schemas.microsoft.com/office/drawing/2014/main" id="{6AE6E91F-08A5-4ABA-B694-B022BCA47656}"/>
              </a:ext>
            </a:extLst>
          </p:cNvPr>
          <p:cNvGraphicFramePr>
            <a:graphicFrameLocks noGrp="1"/>
          </p:cNvGraphicFramePr>
          <p:nvPr>
            <p:extLst>
              <p:ext uri="{D42A27DB-BD31-4B8C-83A1-F6EECF244321}">
                <p14:modId xmlns:p14="http://schemas.microsoft.com/office/powerpoint/2010/main" val="726602111"/>
              </p:ext>
            </p:extLst>
          </p:nvPr>
        </p:nvGraphicFramePr>
        <p:xfrm>
          <a:off x="2574000" y="2170306"/>
          <a:ext cx="3996000" cy="1031142"/>
        </p:xfrm>
        <a:graphic>
          <a:graphicData uri="http://schemas.openxmlformats.org/drawingml/2006/table">
            <a:tbl>
              <a:tblPr firstRow="1" bandRow="1">
                <a:tableStyleId>{5940675A-B579-460E-94D1-54222C63F5DA}</a:tableStyleId>
              </a:tblPr>
              <a:tblGrid>
                <a:gridCol w="396000">
                  <a:extLst>
                    <a:ext uri="{9D8B030D-6E8A-4147-A177-3AD203B41FA5}">
                      <a16:colId xmlns:a16="http://schemas.microsoft.com/office/drawing/2014/main" val="491751691"/>
                    </a:ext>
                  </a:extLst>
                </a:gridCol>
                <a:gridCol w="396000">
                  <a:extLst>
                    <a:ext uri="{9D8B030D-6E8A-4147-A177-3AD203B41FA5}">
                      <a16:colId xmlns:a16="http://schemas.microsoft.com/office/drawing/2014/main" val="2330284202"/>
                    </a:ext>
                  </a:extLst>
                </a:gridCol>
                <a:gridCol w="396000">
                  <a:extLst>
                    <a:ext uri="{9D8B030D-6E8A-4147-A177-3AD203B41FA5}">
                      <a16:colId xmlns:a16="http://schemas.microsoft.com/office/drawing/2014/main" val="1080114810"/>
                    </a:ext>
                  </a:extLst>
                </a:gridCol>
                <a:gridCol w="468000">
                  <a:extLst>
                    <a:ext uri="{9D8B030D-6E8A-4147-A177-3AD203B41FA5}">
                      <a16:colId xmlns:a16="http://schemas.microsoft.com/office/drawing/2014/main" val="1301412530"/>
                    </a:ext>
                  </a:extLst>
                </a:gridCol>
                <a:gridCol w="720000">
                  <a:extLst>
                    <a:ext uri="{9D8B030D-6E8A-4147-A177-3AD203B41FA5}">
                      <a16:colId xmlns:a16="http://schemas.microsoft.com/office/drawing/2014/main" val="1319945035"/>
                    </a:ext>
                  </a:extLst>
                </a:gridCol>
                <a:gridCol w="396000">
                  <a:extLst>
                    <a:ext uri="{9D8B030D-6E8A-4147-A177-3AD203B41FA5}">
                      <a16:colId xmlns:a16="http://schemas.microsoft.com/office/drawing/2014/main" val="1106672735"/>
                    </a:ext>
                  </a:extLst>
                </a:gridCol>
                <a:gridCol w="432000">
                  <a:extLst>
                    <a:ext uri="{9D8B030D-6E8A-4147-A177-3AD203B41FA5}">
                      <a16:colId xmlns:a16="http://schemas.microsoft.com/office/drawing/2014/main" val="142661238"/>
                    </a:ext>
                  </a:extLst>
                </a:gridCol>
                <a:gridCol w="396000">
                  <a:extLst>
                    <a:ext uri="{9D8B030D-6E8A-4147-A177-3AD203B41FA5}">
                      <a16:colId xmlns:a16="http://schemas.microsoft.com/office/drawing/2014/main" val="2949378952"/>
                    </a:ext>
                  </a:extLst>
                </a:gridCol>
                <a:gridCol w="396000">
                  <a:extLst>
                    <a:ext uri="{9D8B030D-6E8A-4147-A177-3AD203B41FA5}">
                      <a16:colId xmlns:a16="http://schemas.microsoft.com/office/drawing/2014/main" val="3512344756"/>
                    </a:ext>
                  </a:extLst>
                </a:gridCol>
              </a:tblGrid>
              <a:tr h="515571">
                <a:tc rowSpan="2">
                  <a:txBody>
                    <a:bodyPr/>
                    <a:lstStyle/>
                    <a:p>
                      <a:pPr algn="ctr"/>
                      <a:r>
                        <a:rPr lang="en-GB" sz="3600" b="1" dirty="0">
                          <a:latin typeface="Century Gothic" panose="020B0502020202020204" pitchFamily="34" charset="0"/>
                        </a:rPr>
                        <a:t>6</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3600" b="1" dirty="0">
                          <a:latin typeface="Century Gothic" panose="020B0502020202020204" pitchFamily="34" charset="0"/>
                        </a:rPr>
                        <a:t>x</a:t>
                      </a:r>
                    </a:p>
                  </a:txBody>
                  <a:tcPr marL="160631" marR="160631" marT="80316" marB="80316"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pPr algn="ctr"/>
                      <a:r>
                        <a:rPr lang="en-GB" sz="3600" b="1" dirty="0">
                          <a:latin typeface="Century Gothic" panose="020B0502020202020204" pitchFamily="34" charset="0"/>
                        </a:rPr>
                        <a:t>2</a:t>
                      </a:r>
                    </a:p>
                  </a:txBody>
                  <a:tcPr marL="160631" marR="160631" marT="80316" marB="80316"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9</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3600" b="1" dirty="0">
                          <a:latin typeface="Century Gothic" panose="020B0502020202020204" pitchFamily="34" charset="0"/>
                        </a:rPr>
                        <a:t>&lt;</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3600" b="1" dirty="0">
                          <a:latin typeface="Century Gothic" panose="020B0502020202020204" pitchFamily="34" charset="0"/>
                        </a:rPr>
                        <a:t>3</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2</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3600" b="1" dirty="0">
                          <a:latin typeface="Century Gothic" panose="020B0502020202020204" pitchFamily="34" charset="0"/>
                        </a:rPr>
                        <a:t>x</a:t>
                      </a:r>
                    </a:p>
                  </a:txBody>
                  <a:tcPr marL="160631" marR="160631" marT="80316" marB="80316"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3600" b="1" dirty="0">
                          <a:latin typeface="Century Gothic" panose="020B0502020202020204" pitchFamily="34" charset="0"/>
                        </a:rPr>
                        <a:t>7</a:t>
                      </a:r>
                    </a:p>
                  </a:txBody>
                  <a:tcPr marL="160631" marR="160631" marT="80316" marB="80316"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65661"/>
                  </a:ext>
                </a:extLst>
              </a:tr>
              <a:tr h="515571">
                <a:tc vMerge="1">
                  <a:txBody>
                    <a:bodyPr/>
                    <a:lstStyle/>
                    <a:p>
                      <a:pPr algn="ctr"/>
                      <a:endParaRPr lang="en-GB" sz="1400">
                        <a:latin typeface="SassoonCRInfantMedium" panose="02000603020000020003" pitchFamily="2"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400">
                        <a:latin typeface="SassoonCRInfantMedium" panose="02000603020000020003" pitchFamily="2" charset="0"/>
                      </a:endParaRPr>
                    </a:p>
                  </a:txBody>
                  <a:tcPr anchor="ctr"/>
                </a:tc>
                <a:tc vMerge="1">
                  <a:txBody>
                    <a:bodyPr/>
                    <a:lstStyle/>
                    <a:p>
                      <a:pPr algn="ctr"/>
                      <a:endParaRPr lang="en-GB" sz="1400">
                        <a:latin typeface="SassoonCRInfantMedium" panose="02000603020000020003" pitchFamily="2" charset="0"/>
                      </a:endParaRPr>
                    </a:p>
                  </a:txBody>
                  <a:tcPr anchor="ctr"/>
                </a:tc>
                <a:tc>
                  <a:txBody>
                    <a:bodyPr/>
                    <a:lstStyle/>
                    <a:p>
                      <a:pPr algn="ctr"/>
                      <a:r>
                        <a:rPr lang="en-GB" sz="3200" b="1" dirty="0">
                          <a:latin typeface="Century Gothic" panose="020B0502020202020204" pitchFamily="34" charset="0"/>
                        </a:rPr>
                        <a:t>10</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vMerge="1">
                  <a:txBody>
                    <a:bodyPr/>
                    <a:lstStyle/>
                    <a:p>
                      <a:pPr algn="ctr"/>
                      <a:endParaRPr lang="en-GB" sz="1400">
                        <a:latin typeface="SassoonCRInfantMedium" panose="02000603020000020003" pitchFamily="2"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9</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400">
                        <a:latin typeface="SassoonCRInfantMedium" panose="02000603020000020003" pitchFamily="2"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400">
                        <a:latin typeface="SassoonCRInfantMedium" panose="02000603020000020003" pitchFamily="2"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4439067"/>
                  </a:ext>
                </a:extLst>
              </a:tr>
            </a:tbl>
          </a:graphicData>
        </a:graphic>
      </p:graphicFrame>
      <p:graphicFrame>
        <p:nvGraphicFramePr>
          <p:cNvPr id="9" name="Table 8">
            <a:extLst>
              <a:ext uri="{FF2B5EF4-FFF2-40B4-BE49-F238E27FC236}">
                <a16:creationId xmlns:a16="http://schemas.microsoft.com/office/drawing/2014/main" id="{EC04BD19-EFF0-414F-908C-AE5E3CBE2A21}"/>
              </a:ext>
            </a:extLst>
          </p:cNvPr>
          <p:cNvGraphicFramePr>
            <a:graphicFrameLocks noGrp="1"/>
          </p:cNvGraphicFramePr>
          <p:nvPr>
            <p:extLst>
              <p:ext uri="{D42A27DB-BD31-4B8C-83A1-F6EECF244321}">
                <p14:modId xmlns:p14="http://schemas.microsoft.com/office/powerpoint/2010/main" val="697674373"/>
              </p:ext>
            </p:extLst>
          </p:nvPr>
        </p:nvGraphicFramePr>
        <p:xfrm>
          <a:off x="1944000" y="3429000"/>
          <a:ext cx="5256000" cy="1031142"/>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491751691"/>
                    </a:ext>
                  </a:extLst>
                </a:gridCol>
                <a:gridCol w="432000">
                  <a:extLst>
                    <a:ext uri="{9D8B030D-6E8A-4147-A177-3AD203B41FA5}">
                      <a16:colId xmlns:a16="http://schemas.microsoft.com/office/drawing/2014/main" val="2330284202"/>
                    </a:ext>
                  </a:extLst>
                </a:gridCol>
                <a:gridCol w="612000">
                  <a:extLst>
                    <a:ext uri="{9D8B030D-6E8A-4147-A177-3AD203B41FA5}">
                      <a16:colId xmlns:a16="http://schemas.microsoft.com/office/drawing/2014/main" val="1080114810"/>
                    </a:ext>
                  </a:extLst>
                </a:gridCol>
                <a:gridCol w="684000">
                  <a:extLst>
                    <a:ext uri="{9D8B030D-6E8A-4147-A177-3AD203B41FA5}">
                      <a16:colId xmlns:a16="http://schemas.microsoft.com/office/drawing/2014/main" val="1301412530"/>
                    </a:ext>
                  </a:extLst>
                </a:gridCol>
                <a:gridCol w="720000">
                  <a:extLst>
                    <a:ext uri="{9D8B030D-6E8A-4147-A177-3AD203B41FA5}">
                      <a16:colId xmlns:a16="http://schemas.microsoft.com/office/drawing/2014/main" val="1319945035"/>
                    </a:ext>
                  </a:extLst>
                </a:gridCol>
                <a:gridCol w="540000">
                  <a:extLst>
                    <a:ext uri="{9D8B030D-6E8A-4147-A177-3AD203B41FA5}">
                      <a16:colId xmlns:a16="http://schemas.microsoft.com/office/drawing/2014/main" val="1106672735"/>
                    </a:ext>
                  </a:extLst>
                </a:gridCol>
                <a:gridCol w="432000">
                  <a:extLst>
                    <a:ext uri="{9D8B030D-6E8A-4147-A177-3AD203B41FA5}">
                      <a16:colId xmlns:a16="http://schemas.microsoft.com/office/drawing/2014/main" val="142661238"/>
                    </a:ext>
                  </a:extLst>
                </a:gridCol>
                <a:gridCol w="612000">
                  <a:extLst>
                    <a:ext uri="{9D8B030D-6E8A-4147-A177-3AD203B41FA5}">
                      <a16:colId xmlns:a16="http://schemas.microsoft.com/office/drawing/2014/main" val="2949378952"/>
                    </a:ext>
                  </a:extLst>
                </a:gridCol>
                <a:gridCol w="684000">
                  <a:extLst>
                    <a:ext uri="{9D8B030D-6E8A-4147-A177-3AD203B41FA5}">
                      <a16:colId xmlns:a16="http://schemas.microsoft.com/office/drawing/2014/main" val="3512344756"/>
                    </a:ext>
                  </a:extLst>
                </a:gridCol>
              </a:tblGrid>
              <a:tr h="515571">
                <a:tc rowSpan="2">
                  <a:txBody>
                    <a:bodyPr/>
                    <a:lstStyle/>
                    <a:p>
                      <a:pPr algn="ctr"/>
                      <a:r>
                        <a:rPr lang="en-GB" sz="3600" b="1" dirty="0">
                          <a:solidFill>
                            <a:srgbClr val="FF0000"/>
                          </a:solidFill>
                          <a:latin typeface="Century Gothic" panose="020B0502020202020204" pitchFamily="34" charset="0"/>
                        </a:rPr>
                        <a:t>17</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2</a:t>
                      </a:r>
                    </a:p>
                  </a:txBody>
                  <a:tcPr marL="0" marR="0" marT="0" marB="0" anchor="b">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3600" b="1" dirty="0">
                          <a:solidFill>
                            <a:srgbClr val="FF0000"/>
                          </a:solidFill>
                          <a:latin typeface="Century Gothic" panose="020B0502020202020204" pitchFamily="34" charset="0"/>
                        </a:rPr>
                        <a:t>or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174</a:t>
                      </a:r>
                    </a:p>
                  </a:txBody>
                  <a:tcPr marL="0" marR="0" marT="0" marB="0" anchor="b">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3600" b="1" dirty="0">
                          <a:solidFill>
                            <a:srgbClr val="FF0000"/>
                          </a:solidFill>
                          <a:latin typeface="Century Gothic" panose="020B0502020202020204" pitchFamily="34" charset="0"/>
                        </a:rPr>
                        <a:t>&lt;</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3600" b="1" dirty="0">
                          <a:solidFill>
                            <a:srgbClr val="FF0000"/>
                          </a:solidFill>
                          <a:latin typeface="Century Gothic" panose="020B0502020202020204" pitchFamily="34" charset="0"/>
                        </a:rPr>
                        <a:t>22</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5</a:t>
                      </a:r>
                    </a:p>
                  </a:txBody>
                  <a:tcPr marL="0" marR="0" marT="0" marB="0" anchor="b">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3600" b="1" dirty="0">
                          <a:solidFill>
                            <a:srgbClr val="FF0000"/>
                          </a:solidFill>
                          <a:latin typeface="Century Gothic" panose="020B0502020202020204" pitchFamily="34" charset="0"/>
                        </a:rPr>
                        <a:t>or</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203</a:t>
                      </a:r>
                    </a:p>
                  </a:txBody>
                  <a:tcPr marL="0" marR="0" marT="0" marB="0" anchor="b">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65661"/>
                  </a:ext>
                </a:extLst>
              </a:tr>
              <a:tr h="515571">
                <a:tc vMerge="1">
                  <a:txBody>
                    <a:bodyPr/>
                    <a:lstStyle/>
                    <a:p>
                      <a:pPr algn="ctr"/>
                      <a:endParaRPr lang="en-GB" sz="1400">
                        <a:latin typeface="SassoonCRInfantMedium" panose="02000603020000020003" pitchFamily="2"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5</a:t>
                      </a:r>
                    </a:p>
                  </a:txBody>
                  <a:tcPr marL="0" marR="0" marT="0" marB="0">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400">
                        <a:latin typeface="SassoonCRInfantMedium" panose="02000603020000020003" pitchFamily="2" charset="0"/>
                      </a:endParaRPr>
                    </a:p>
                  </a:txBody>
                  <a:tcPr anchor="ctr"/>
                </a:tc>
                <a:tc>
                  <a:txBody>
                    <a:bodyPr/>
                    <a:lstStyle/>
                    <a:p>
                      <a:pPr algn="ctr"/>
                      <a:r>
                        <a:rPr lang="en-GB" sz="3200" b="1" dirty="0">
                          <a:solidFill>
                            <a:srgbClr val="FF0000"/>
                          </a:solidFill>
                          <a:latin typeface="Century Gothic" panose="020B0502020202020204" pitchFamily="34" charset="0"/>
                        </a:rPr>
                        <a:t>10</a:t>
                      </a:r>
                    </a:p>
                  </a:txBody>
                  <a:tcPr marL="0" marR="0" marT="0" marB="0">
                    <a:lnL w="12700" cmpd="sng">
                      <a:noFill/>
                    </a:lnL>
                    <a:lnR w="12700" cmpd="sng">
                      <a:noFill/>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vMerge="1">
                  <a:txBody>
                    <a:bodyPr/>
                    <a:lstStyle/>
                    <a:p>
                      <a:pPr algn="ctr"/>
                      <a:endParaRPr lang="en-GB" sz="1400">
                        <a:latin typeface="SassoonCRInfantMedium" panose="02000603020000020003" pitchFamily="2"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9</a:t>
                      </a:r>
                    </a:p>
                  </a:txBody>
                  <a:tcPr marL="0" marR="0" marT="0" marB="0">
                    <a:lnL w="12700" cmpd="sng">
                      <a:noFill/>
                    </a:lnL>
                    <a:lnR w="12700" cmpd="sng">
                      <a:noFill/>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400">
                        <a:latin typeface="SassoonCRInfantMedium" panose="02000603020000020003" pitchFamily="2"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9</a:t>
                      </a:r>
                    </a:p>
                  </a:txBody>
                  <a:tcPr marL="0" marR="0" marT="0" marB="0">
                    <a:lnL w="12700" cmpd="sng">
                      <a:noFill/>
                    </a:lnL>
                    <a:lnR w="12700" cmpd="sng">
                      <a:noFill/>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4439067"/>
                  </a:ext>
                </a:extLst>
              </a:tr>
            </a:tbl>
          </a:graphicData>
        </a:graphic>
      </p:graphicFrame>
      <p:sp>
        <p:nvSpPr>
          <p:cNvPr id="2" name="Rectangle 1">
            <a:extLst>
              <a:ext uri="{FF2B5EF4-FFF2-40B4-BE49-F238E27FC236}">
                <a16:creationId xmlns:a16="http://schemas.microsoft.com/office/drawing/2014/main" id="{587340F2-3E99-4E4F-8122-EB39526B6EE0}"/>
              </a:ext>
            </a:extLst>
          </p:cNvPr>
          <p:cNvSpPr/>
          <p:nvPr/>
        </p:nvSpPr>
        <p:spPr>
          <a:xfrm>
            <a:off x="4124602" y="5025555"/>
            <a:ext cx="894797" cy="523220"/>
          </a:xfrm>
          <a:prstGeom prst="rect">
            <a:avLst/>
          </a:prstGeom>
        </p:spPr>
        <p:txBody>
          <a:bodyPr wrap="none">
            <a:spAutoFit/>
          </a:bodyPr>
          <a:lstStyle/>
          <a:p>
            <a:r>
              <a:rPr lang="en-GB" sz="2800" b="1" dirty="0">
                <a:solidFill>
                  <a:srgbClr val="FF0000"/>
                </a:solidFill>
                <a:latin typeface="Century Gothic" panose="020B0502020202020204" pitchFamily="34" charset="0"/>
              </a:rPr>
              <a:t>True</a:t>
            </a:r>
            <a:endParaRPr lang="en-GB" sz="2800" dirty="0">
              <a:solidFill>
                <a:srgbClr val="FF0000"/>
              </a:solidFill>
            </a:endParaRPr>
          </a:p>
        </p:txBody>
      </p:sp>
    </p:spTree>
    <p:extLst>
      <p:ext uri="{BB962C8B-B14F-4D97-AF65-F5344CB8AC3E}">
        <p14:creationId xmlns:p14="http://schemas.microsoft.com/office/powerpoint/2010/main" val="833624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9" name="Picture 8">
            <a:extLst>
              <a:ext uri="{FF2B5EF4-FFF2-40B4-BE49-F238E27FC236}">
                <a16:creationId xmlns:a16="http://schemas.microsoft.com/office/drawing/2014/main" id="{F7004615-0F45-4C95-B24C-D8DF9C44B1A4}"/>
              </a:ext>
            </a:extLst>
          </p:cNvPr>
          <p:cNvPicPr>
            <a:picLocks noChangeAspect="1"/>
          </p:cNvPicPr>
          <p:nvPr/>
        </p:nvPicPr>
        <p:blipFill>
          <a:blip r:embed="rId4"/>
          <a:stretch>
            <a:fillRect/>
          </a:stretch>
        </p:blipFill>
        <p:spPr>
          <a:xfrm>
            <a:off x="115438" y="146030"/>
            <a:ext cx="8913124" cy="6322100"/>
          </a:xfrm>
          <a:prstGeom prst="rect">
            <a:avLst/>
          </a:prstGeom>
        </p:spPr>
      </p:pic>
      <p:sp>
        <p:nvSpPr>
          <p:cNvPr id="10" name="Rectangle 9">
            <a:extLst>
              <a:ext uri="{FF2B5EF4-FFF2-40B4-BE49-F238E27FC236}">
                <a16:creationId xmlns:a16="http://schemas.microsoft.com/office/drawing/2014/main" id="{A6B57D21-93B5-4B82-B8F3-F2A00351F87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There are 5 children at a party. </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Each child needs 1 pie plus an extra       of another pie. </a:t>
            </a:r>
            <a:endParaRPr lang="en-GB" sz="2000" b="1" dirty="0">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How many pies need to be ordered?</a:t>
            </a:r>
          </a:p>
          <a:p>
            <a:pPr lvl="0" algn="ctr" defTabSz="514350">
              <a:defRPr/>
            </a:pPr>
            <a:r>
              <a:rPr lang="en-GB" sz="2000" b="1" dirty="0">
                <a:solidFill>
                  <a:schemeClr val="tx1"/>
                </a:solidFill>
                <a:latin typeface="Century Gothic" panose="020B0502020202020204" pitchFamily="34" charset="0"/>
              </a:rPr>
              <a:t>Prove it.</a:t>
            </a:r>
            <a:endParaRPr lang="en-GB" sz="2400" b="1" u="sng" dirty="0">
              <a:solidFill>
                <a:schemeClr val="tx1"/>
              </a:solidFill>
              <a:latin typeface="Century Gothic" panose="020B0502020202020204" pitchFamily="34" charset="0"/>
            </a:endParaRPr>
          </a:p>
        </p:txBody>
      </p:sp>
      <p:graphicFrame>
        <p:nvGraphicFramePr>
          <p:cNvPr id="11" name="Table 10">
            <a:extLst>
              <a:ext uri="{FF2B5EF4-FFF2-40B4-BE49-F238E27FC236}">
                <a16:creationId xmlns:a16="http://schemas.microsoft.com/office/drawing/2014/main" id="{3208C476-2568-4839-8633-C73A01A715CF}"/>
              </a:ext>
            </a:extLst>
          </p:cNvPr>
          <p:cNvGraphicFramePr>
            <a:graphicFrameLocks noGrp="1"/>
          </p:cNvGraphicFramePr>
          <p:nvPr>
            <p:extLst>
              <p:ext uri="{D42A27DB-BD31-4B8C-83A1-F6EECF244321}">
                <p14:modId xmlns:p14="http://schemas.microsoft.com/office/powerpoint/2010/main" val="881558893"/>
              </p:ext>
            </p:extLst>
          </p:nvPr>
        </p:nvGraphicFramePr>
        <p:xfrm>
          <a:off x="5709512" y="1374673"/>
          <a:ext cx="360000" cy="54864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491751691"/>
                    </a:ext>
                  </a:extLst>
                </a:gridCol>
              </a:tblGrid>
              <a:tr h="265468">
                <a:tc>
                  <a:txBody>
                    <a:bodyPr/>
                    <a:lstStyle/>
                    <a:p>
                      <a:pPr algn="ctr"/>
                      <a:r>
                        <a:rPr lang="en-GB" sz="1800" b="1" dirty="0">
                          <a:latin typeface="Century Gothic" panose="020B0502020202020204" pitchFamily="34" charset="0"/>
                        </a:rPr>
                        <a:t>3</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65661"/>
                  </a:ext>
                </a:extLst>
              </a:tr>
              <a:tr h="265468">
                <a:tc>
                  <a:txBody>
                    <a:bodyPr/>
                    <a:lstStyle/>
                    <a:p>
                      <a:pPr algn="ctr"/>
                      <a:r>
                        <a:rPr lang="en-GB" sz="1800" b="1" dirty="0">
                          <a:latin typeface="Century Gothic" panose="020B0502020202020204" pitchFamily="34" charset="0"/>
                        </a:rPr>
                        <a:t>10</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84439067"/>
                  </a:ext>
                </a:extLst>
              </a:tr>
            </a:tbl>
          </a:graphicData>
        </a:graphic>
      </p:graphicFrame>
    </p:spTree>
    <p:extLst>
      <p:ext uri="{BB962C8B-B14F-4D97-AF65-F5344CB8AC3E}">
        <p14:creationId xmlns:p14="http://schemas.microsoft.com/office/powerpoint/2010/main" val="3815908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9" name="Picture 8">
            <a:extLst>
              <a:ext uri="{FF2B5EF4-FFF2-40B4-BE49-F238E27FC236}">
                <a16:creationId xmlns:a16="http://schemas.microsoft.com/office/drawing/2014/main" id="{F7004615-0F45-4C95-B24C-D8DF9C44B1A4}"/>
              </a:ext>
            </a:extLst>
          </p:cNvPr>
          <p:cNvPicPr>
            <a:picLocks noChangeAspect="1"/>
          </p:cNvPicPr>
          <p:nvPr/>
        </p:nvPicPr>
        <p:blipFill>
          <a:blip r:embed="rId4"/>
          <a:stretch>
            <a:fillRect/>
          </a:stretch>
        </p:blipFill>
        <p:spPr>
          <a:xfrm>
            <a:off x="115438" y="146030"/>
            <a:ext cx="8913124" cy="6322100"/>
          </a:xfrm>
          <a:prstGeom prst="rect">
            <a:avLst/>
          </a:prstGeom>
        </p:spPr>
      </p:pic>
      <p:sp>
        <p:nvSpPr>
          <p:cNvPr id="10" name="Rectangle 9">
            <a:extLst>
              <a:ext uri="{FF2B5EF4-FFF2-40B4-BE49-F238E27FC236}">
                <a16:creationId xmlns:a16="http://schemas.microsoft.com/office/drawing/2014/main" id="{A6B57D21-93B5-4B82-B8F3-F2A00351F87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There are 5 children at a party. </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Each child needs 1 pie plus an extra       of another pie. </a:t>
            </a:r>
            <a:endParaRPr lang="en-GB" sz="2000" b="1" dirty="0">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How many pies need to be ordered?</a:t>
            </a:r>
          </a:p>
          <a:p>
            <a:pPr lvl="0" algn="ctr" defTabSz="514350">
              <a:defRPr/>
            </a:pPr>
            <a:r>
              <a:rPr lang="en-GB" sz="2000" b="1" dirty="0">
                <a:solidFill>
                  <a:schemeClr val="tx1"/>
                </a:solidFill>
                <a:latin typeface="Century Gothic" panose="020B0502020202020204" pitchFamily="34" charset="0"/>
              </a:rPr>
              <a:t>Prove it.</a:t>
            </a:r>
          </a:p>
          <a:p>
            <a:pPr lvl="0" algn="ctr" defTabSz="514350">
              <a:defRPr/>
            </a:pPr>
            <a:endParaRPr lang="en-GB" sz="2000" b="1" u="sng" dirty="0">
              <a:solidFill>
                <a:schemeClr val="tx1"/>
              </a:solidFill>
              <a:latin typeface="Century Gothic" panose="020B0502020202020204" pitchFamily="34" charset="0"/>
            </a:endParaRPr>
          </a:p>
          <a:p>
            <a:pPr lvl="0" algn="ctr" defTabSz="514350">
              <a:defRPr/>
            </a:pPr>
            <a:endParaRPr lang="en-GB" sz="2000" b="1" u="sng" dirty="0">
              <a:solidFill>
                <a:schemeClr val="tx1"/>
              </a:solidFill>
              <a:latin typeface="Century Gothic" panose="020B0502020202020204" pitchFamily="34" charset="0"/>
            </a:endParaRPr>
          </a:p>
          <a:p>
            <a:pPr lvl="0" algn="ctr" defTabSz="514350">
              <a:defRPr/>
            </a:pPr>
            <a:endParaRPr lang="en-GB" sz="2000" b="1" u="sng" dirty="0">
              <a:solidFill>
                <a:schemeClr val="tx1"/>
              </a:solidFill>
              <a:latin typeface="Century Gothic" panose="020B0502020202020204" pitchFamily="34" charset="0"/>
            </a:endParaRPr>
          </a:p>
          <a:p>
            <a:pPr algn="ctr" defTabSz="514350">
              <a:defRPr/>
            </a:pPr>
            <a:r>
              <a:rPr lang="en-GB" sz="2000" b="1" dirty="0">
                <a:solidFill>
                  <a:srgbClr val="FF0000"/>
                </a:solidFill>
                <a:latin typeface="Century Gothic" panose="020B0502020202020204" pitchFamily="34" charset="0"/>
              </a:rPr>
              <a:t>7 pies need to be ordered (half a pie will be spare).</a:t>
            </a:r>
          </a:p>
        </p:txBody>
      </p:sp>
      <p:graphicFrame>
        <p:nvGraphicFramePr>
          <p:cNvPr id="11" name="Table 10">
            <a:extLst>
              <a:ext uri="{FF2B5EF4-FFF2-40B4-BE49-F238E27FC236}">
                <a16:creationId xmlns:a16="http://schemas.microsoft.com/office/drawing/2014/main" id="{3208C476-2568-4839-8633-C73A01A715CF}"/>
              </a:ext>
            </a:extLst>
          </p:cNvPr>
          <p:cNvGraphicFramePr>
            <a:graphicFrameLocks noGrp="1"/>
          </p:cNvGraphicFramePr>
          <p:nvPr/>
        </p:nvGraphicFramePr>
        <p:xfrm>
          <a:off x="5709512" y="1374673"/>
          <a:ext cx="360000" cy="54864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491751691"/>
                    </a:ext>
                  </a:extLst>
                </a:gridCol>
              </a:tblGrid>
              <a:tr h="265468">
                <a:tc>
                  <a:txBody>
                    <a:bodyPr/>
                    <a:lstStyle/>
                    <a:p>
                      <a:pPr algn="ctr"/>
                      <a:r>
                        <a:rPr lang="en-GB" sz="1800" b="1" dirty="0">
                          <a:latin typeface="Century Gothic" panose="020B0502020202020204" pitchFamily="34" charset="0"/>
                        </a:rPr>
                        <a:t>3</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65661"/>
                  </a:ext>
                </a:extLst>
              </a:tr>
              <a:tr h="265468">
                <a:tc>
                  <a:txBody>
                    <a:bodyPr/>
                    <a:lstStyle/>
                    <a:p>
                      <a:pPr algn="ctr"/>
                      <a:r>
                        <a:rPr lang="en-GB" sz="1800" b="1" dirty="0">
                          <a:latin typeface="Century Gothic" panose="020B0502020202020204" pitchFamily="34" charset="0"/>
                        </a:rPr>
                        <a:t>10</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84439067"/>
                  </a:ext>
                </a:extLst>
              </a:tr>
            </a:tbl>
          </a:graphicData>
        </a:graphic>
      </p:graphicFrame>
      <p:graphicFrame>
        <p:nvGraphicFramePr>
          <p:cNvPr id="12" name="Table 11">
            <a:extLst>
              <a:ext uri="{FF2B5EF4-FFF2-40B4-BE49-F238E27FC236}">
                <a16:creationId xmlns:a16="http://schemas.microsoft.com/office/drawing/2014/main" id="{A64CE41A-7874-4587-80EF-391B3A06B45F}"/>
              </a:ext>
            </a:extLst>
          </p:cNvPr>
          <p:cNvGraphicFramePr>
            <a:graphicFrameLocks noGrp="1"/>
          </p:cNvGraphicFramePr>
          <p:nvPr>
            <p:extLst>
              <p:ext uri="{D42A27DB-BD31-4B8C-83A1-F6EECF244321}">
                <p14:modId xmlns:p14="http://schemas.microsoft.com/office/powerpoint/2010/main" val="4031409691"/>
              </p:ext>
            </p:extLst>
          </p:nvPr>
        </p:nvGraphicFramePr>
        <p:xfrm>
          <a:off x="3114000" y="4362044"/>
          <a:ext cx="2916000" cy="562320"/>
        </p:xfrm>
        <a:graphic>
          <a:graphicData uri="http://schemas.openxmlformats.org/drawingml/2006/table">
            <a:tbl>
              <a:tblPr firstRow="1" bandRow="1">
                <a:tableStyleId>{5940675A-B579-460E-94D1-54222C63F5DA}</a:tableStyleId>
              </a:tblPr>
              <a:tblGrid>
                <a:gridCol w="324000">
                  <a:extLst>
                    <a:ext uri="{9D8B030D-6E8A-4147-A177-3AD203B41FA5}">
                      <a16:colId xmlns:a16="http://schemas.microsoft.com/office/drawing/2014/main" val="491751691"/>
                    </a:ext>
                  </a:extLst>
                </a:gridCol>
                <a:gridCol w="324000">
                  <a:extLst>
                    <a:ext uri="{9D8B030D-6E8A-4147-A177-3AD203B41FA5}">
                      <a16:colId xmlns:a16="http://schemas.microsoft.com/office/drawing/2014/main" val="2330284202"/>
                    </a:ext>
                  </a:extLst>
                </a:gridCol>
                <a:gridCol w="252000">
                  <a:extLst>
                    <a:ext uri="{9D8B030D-6E8A-4147-A177-3AD203B41FA5}">
                      <a16:colId xmlns:a16="http://schemas.microsoft.com/office/drawing/2014/main" val="1080114810"/>
                    </a:ext>
                  </a:extLst>
                </a:gridCol>
                <a:gridCol w="324000">
                  <a:extLst>
                    <a:ext uri="{9D8B030D-6E8A-4147-A177-3AD203B41FA5}">
                      <a16:colId xmlns:a16="http://schemas.microsoft.com/office/drawing/2014/main" val="1301412530"/>
                    </a:ext>
                  </a:extLst>
                </a:gridCol>
                <a:gridCol w="324000">
                  <a:extLst>
                    <a:ext uri="{9D8B030D-6E8A-4147-A177-3AD203B41FA5}">
                      <a16:colId xmlns:a16="http://schemas.microsoft.com/office/drawing/2014/main" val="584358716"/>
                    </a:ext>
                  </a:extLst>
                </a:gridCol>
                <a:gridCol w="252000">
                  <a:extLst>
                    <a:ext uri="{9D8B030D-6E8A-4147-A177-3AD203B41FA5}">
                      <a16:colId xmlns:a16="http://schemas.microsoft.com/office/drawing/2014/main" val="1625466947"/>
                    </a:ext>
                  </a:extLst>
                </a:gridCol>
                <a:gridCol w="324000">
                  <a:extLst>
                    <a:ext uri="{9D8B030D-6E8A-4147-A177-3AD203B41FA5}">
                      <a16:colId xmlns:a16="http://schemas.microsoft.com/office/drawing/2014/main" val="1615946022"/>
                    </a:ext>
                  </a:extLst>
                </a:gridCol>
                <a:gridCol w="396000">
                  <a:extLst>
                    <a:ext uri="{9D8B030D-6E8A-4147-A177-3AD203B41FA5}">
                      <a16:colId xmlns:a16="http://schemas.microsoft.com/office/drawing/2014/main" val="3215538687"/>
                    </a:ext>
                  </a:extLst>
                </a:gridCol>
                <a:gridCol w="396000">
                  <a:extLst>
                    <a:ext uri="{9D8B030D-6E8A-4147-A177-3AD203B41FA5}">
                      <a16:colId xmlns:a16="http://schemas.microsoft.com/office/drawing/2014/main" val="1357947380"/>
                    </a:ext>
                  </a:extLst>
                </a:gridCol>
              </a:tblGrid>
              <a:tr h="288000">
                <a:tc rowSpan="2">
                  <a:txBody>
                    <a:bodyPr/>
                    <a:lstStyle/>
                    <a:p>
                      <a:pPr algn="ctr"/>
                      <a:r>
                        <a:rPr lang="en-GB" sz="2000" b="1" dirty="0">
                          <a:solidFill>
                            <a:srgbClr val="FF0000"/>
                          </a:solidFill>
                          <a:latin typeface="Century Gothic" panose="020B0502020202020204" pitchFamily="34" charset="0"/>
                        </a:rPr>
                        <a:t>5</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1800" b="1" dirty="0">
                          <a:solidFill>
                            <a:srgbClr val="FF0000"/>
                          </a:solidFill>
                          <a:latin typeface="Century Gothic" panose="020B0502020202020204" pitchFamily="34" charset="0"/>
                        </a:rPr>
                        <a:t>x</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2000" b="1" dirty="0">
                          <a:solidFill>
                            <a:srgbClr val="FF0000"/>
                          </a:solidFill>
                          <a:latin typeface="Century Gothic" panose="020B0502020202020204" pitchFamily="34" charset="0"/>
                        </a:rPr>
                        <a:t>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800" b="1" dirty="0">
                          <a:solidFill>
                            <a:srgbClr val="FF0000"/>
                          </a:solidFill>
                          <a:latin typeface="Century Gothic" panose="020B0502020202020204" pitchFamily="34" charset="0"/>
                        </a:rPr>
                        <a:t>3</a:t>
                      </a:r>
                    </a:p>
                  </a:txBody>
                  <a:tcPr marL="0" marR="0" marT="0" marB="0" anchor="b">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1800" b="1" dirty="0">
                          <a:solidFill>
                            <a:srgbClr val="FF0000"/>
                          </a:solidFill>
                          <a:latin typeface="Century Gothic" panose="020B0502020202020204" pitchFamily="34" charset="0"/>
                        </a:rPr>
                        <a:t>=</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1800" b="1" dirty="0">
                          <a:solidFill>
                            <a:srgbClr val="FF0000"/>
                          </a:solidFill>
                          <a:latin typeface="Century Gothic" panose="020B0502020202020204" pitchFamily="34" charset="0"/>
                        </a:rPr>
                        <a:t>6</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1" dirty="0">
                          <a:solidFill>
                            <a:srgbClr val="FF0000"/>
                          </a:solidFill>
                          <a:latin typeface="Century Gothic" panose="020B0502020202020204" pitchFamily="34" charset="0"/>
                        </a:rPr>
                        <a:t>1</a:t>
                      </a:r>
                    </a:p>
                  </a:txBody>
                  <a:tcPr marL="0" marR="0" marT="0" marB="0" anchor="b">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1800" b="1" dirty="0">
                          <a:solidFill>
                            <a:srgbClr val="FF0000"/>
                          </a:solidFill>
                          <a:latin typeface="Century Gothic" panose="020B0502020202020204" pitchFamily="34" charset="0"/>
                        </a:rPr>
                        <a:t>or</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1" dirty="0">
                          <a:solidFill>
                            <a:srgbClr val="FF0000"/>
                          </a:solidFill>
                          <a:latin typeface="Century Gothic" panose="020B0502020202020204" pitchFamily="34" charset="0"/>
                        </a:rPr>
                        <a:t>65</a:t>
                      </a:r>
                    </a:p>
                  </a:txBody>
                  <a:tcPr marL="0" marR="0" marT="0" marB="0" anchor="b">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65661"/>
                  </a:ext>
                </a:extLst>
              </a:tr>
              <a:tr h="36000">
                <a:tc vMerge="1">
                  <a:txBody>
                    <a:bodyPr/>
                    <a:lstStyle/>
                    <a:p>
                      <a:pPr algn="ctr"/>
                      <a:endParaRPr lang="en-GB" sz="1400">
                        <a:latin typeface="SassoonCRInfantMedium" panose="02000603020000020003" pitchFamily="2"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800" b="1" dirty="0">
                        <a:solidFill>
                          <a:srgbClr val="FF0000"/>
                        </a:solidFill>
                        <a:latin typeface="Century Gothic" panose="020B0502020202020204" pitchFamily="34" charset="0"/>
                      </a:endParaRPr>
                    </a:p>
                  </a:txBody>
                  <a:tcPr marL="0" marR="0" marT="0" marB="0">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400">
                        <a:latin typeface="SassoonCRInfantMedium" panose="02000603020000020003" pitchFamily="2" charset="0"/>
                      </a:endParaRPr>
                    </a:p>
                  </a:txBody>
                  <a:tcPr anchor="ctr"/>
                </a:tc>
                <a:tc>
                  <a:txBody>
                    <a:bodyPr/>
                    <a:lstStyle/>
                    <a:p>
                      <a:pPr algn="ctr"/>
                      <a:r>
                        <a:rPr lang="en-GB" sz="1800" b="1" dirty="0">
                          <a:solidFill>
                            <a:srgbClr val="FF0000"/>
                          </a:solidFill>
                          <a:latin typeface="Century Gothic" panose="020B0502020202020204" pitchFamily="34" charset="0"/>
                        </a:rPr>
                        <a:t>10</a:t>
                      </a:r>
                    </a:p>
                  </a:txBody>
                  <a:tcPr marL="0" marR="0" marT="0" marB="0">
                    <a:lnL w="12700" cmpd="sng">
                      <a:noFill/>
                    </a:lnL>
                    <a:lnR w="12700" cmpd="sng">
                      <a:noFill/>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800" b="1" dirty="0">
                        <a:solidFill>
                          <a:srgbClr val="FF0000"/>
                        </a:solidFill>
                        <a:latin typeface="Century Gothic" panose="020B0502020202020204" pitchFamily="34" charset="0"/>
                      </a:endParaRPr>
                    </a:p>
                  </a:txBody>
                  <a:tcPr marL="0" marR="0" marT="0" marB="0">
                    <a:lnL w="12700" cmpd="sng">
                      <a:noFill/>
                    </a:lnL>
                    <a:lnR w="12700" cmpd="sng">
                      <a:noFill/>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800" b="1" dirty="0">
                        <a:solidFill>
                          <a:srgbClr val="FF0000"/>
                        </a:solidFill>
                        <a:latin typeface="Century Gothic" panose="020B0502020202020204" pitchFamily="34" charset="0"/>
                      </a:endParaRPr>
                    </a:p>
                  </a:txBody>
                  <a:tcPr marL="0" marR="0" marT="0" marB="0">
                    <a:lnL w="12700" cmpd="sng">
                      <a:noFill/>
                    </a:lnL>
                    <a:lnR w="12700" cmpd="sng">
                      <a:noFill/>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1" dirty="0">
                          <a:solidFill>
                            <a:srgbClr val="FF0000"/>
                          </a:solidFill>
                          <a:latin typeface="Century Gothic" panose="020B0502020202020204" pitchFamily="34" charset="0"/>
                        </a:rPr>
                        <a:t>2</a:t>
                      </a:r>
                    </a:p>
                  </a:txBody>
                  <a:tcPr marL="0" marR="0" marT="0" marB="0">
                    <a:lnL w="12700" cmpd="sng">
                      <a:noFill/>
                    </a:lnL>
                    <a:lnR w="12700" cmpd="sng">
                      <a:noFill/>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800" b="1" dirty="0">
                        <a:solidFill>
                          <a:srgbClr val="FF0000"/>
                        </a:solidFill>
                        <a:latin typeface="Century Gothic" panose="020B0502020202020204" pitchFamily="34" charset="0"/>
                      </a:endParaRPr>
                    </a:p>
                  </a:txBody>
                  <a:tcPr marL="0" marR="0" marT="0" marB="0">
                    <a:lnL w="12700" cmpd="sng">
                      <a:noFill/>
                    </a:lnL>
                    <a:lnR w="12700" cmpd="sng">
                      <a:noFill/>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1" dirty="0">
                          <a:solidFill>
                            <a:srgbClr val="FF0000"/>
                          </a:solidFill>
                          <a:latin typeface="Century Gothic" panose="020B0502020202020204" pitchFamily="34" charset="0"/>
                        </a:rPr>
                        <a:t>10</a:t>
                      </a:r>
                    </a:p>
                  </a:txBody>
                  <a:tcPr marL="0" marR="0" marT="0" marB="0">
                    <a:lnL w="12700" cmpd="sng">
                      <a:noFill/>
                    </a:lnL>
                    <a:lnR w="12700" cmpd="sng">
                      <a:noFill/>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4439067"/>
                  </a:ext>
                </a:extLst>
              </a:tr>
            </a:tbl>
          </a:graphicData>
        </a:graphic>
      </p:graphicFrame>
    </p:spTree>
    <p:extLst>
      <p:ext uri="{BB962C8B-B14F-4D97-AF65-F5344CB8AC3E}">
        <p14:creationId xmlns:p14="http://schemas.microsoft.com/office/powerpoint/2010/main" val="2373014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Trevor created an image to represent his calculation.</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Find and correct Trevor’s mistake.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400" b="1" dirty="0">
              <a:solidFill>
                <a:srgbClr val="FF0000"/>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2" name="Table 11">
            <a:extLst>
              <a:ext uri="{FF2B5EF4-FFF2-40B4-BE49-F238E27FC236}">
                <a16:creationId xmlns:a16="http://schemas.microsoft.com/office/drawing/2014/main" id="{7723A5C4-DA7A-4433-9188-13E3391A2B42}"/>
              </a:ext>
            </a:extLst>
          </p:cNvPr>
          <p:cNvGraphicFramePr>
            <a:graphicFrameLocks noGrp="1"/>
          </p:cNvGraphicFramePr>
          <p:nvPr>
            <p:extLst>
              <p:ext uri="{D42A27DB-BD31-4B8C-83A1-F6EECF244321}">
                <p14:modId xmlns:p14="http://schemas.microsoft.com/office/powerpoint/2010/main" val="3056562102"/>
              </p:ext>
            </p:extLst>
          </p:nvPr>
        </p:nvGraphicFramePr>
        <p:xfrm>
          <a:off x="3312000" y="1560576"/>
          <a:ext cx="2520000" cy="60960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359176353"/>
                    </a:ext>
                  </a:extLst>
                </a:gridCol>
                <a:gridCol w="360000">
                  <a:extLst>
                    <a:ext uri="{9D8B030D-6E8A-4147-A177-3AD203B41FA5}">
                      <a16:colId xmlns:a16="http://schemas.microsoft.com/office/drawing/2014/main" val="491751691"/>
                    </a:ext>
                  </a:extLst>
                </a:gridCol>
                <a:gridCol w="360000">
                  <a:extLst>
                    <a:ext uri="{9D8B030D-6E8A-4147-A177-3AD203B41FA5}">
                      <a16:colId xmlns:a16="http://schemas.microsoft.com/office/drawing/2014/main" val="2330284202"/>
                    </a:ext>
                  </a:extLst>
                </a:gridCol>
                <a:gridCol w="360000">
                  <a:extLst>
                    <a:ext uri="{9D8B030D-6E8A-4147-A177-3AD203B41FA5}">
                      <a16:colId xmlns:a16="http://schemas.microsoft.com/office/drawing/2014/main" val="1080114810"/>
                    </a:ext>
                  </a:extLst>
                </a:gridCol>
                <a:gridCol w="360000">
                  <a:extLst>
                    <a:ext uri="{9D8B030D-6E8A-4147-A177-3AD203B41FA5}">
                      <a16:colId xmlns:a16="http://schemas.microsoft.com/office/drawing/2014/main" val="2920361136"/>
                    </a:ext>
                  </a:extLst>
                </a:gridCol>
                <a:gridCol w="360000">
                  <a:extLst>
                    <a:ext uri="{9D8B030D-6E8A-4147-A177-3AD203B41FA5}">
                      <a16:colId xmlns:a16="http://schemas.microsoft.com/office/drawing/2014/main" val="4065128448"/>
                    </a:ext>
                  </a:extLst>
                </a:gridCol>
                <a:gridCol w="360000">
                  <a:extLst>
                    <a:ext uri="{9D8B030D-6E8A-4147-A177-3AD203B41FA5}">
                      <a16:colId xmlns:a16="http://schemas.microsoft.com/office/drawing/2014/main" val="3977428599"/>
                    </a:ext>
                  </a:extLst>
                </a:gridCol>
              </a:tblGrid>
              <a:tr h="293491">
                <a:tc rowSpan="2">
                  <a:txBody>
                    <a:bodyPr/>
                    <a:lstStyle/>
                    <a:p>
                      <a:pPr algn="ctr"/>
                      <a:r>
                        <a:rPr lang="en-GB" sz="2400" b="1" dirty="0">
                          <a:latin typeface="Century Gothic" panose="020B0502020202020204" pitchFamily="34" charset="0"/>
                        </a:rPr>
                        <a:t>2</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5</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2400" b="1" dirty="0">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pPr algn="ctr"/>
                      <a:r>
                        <a:rPr lang="en-GB" sz="2400" b="1" dirty="0">
                          <a:latin typeface="Century Gothic" panose="020B0502020202020204" pitchFamily="34" charset="0"/>
                        </a:rPr>
                        <a:t>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pPr algn="ctr"/>
                      <a:r>
                        <a:rPr lang="en-GB" sz="2400" b="1" dirty="0">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r>
                        <a:rPr lang="en-GB" sz="2400" b="1" dirty="0">
                          <a:latin typeface="Century Gothic" panose="020B0502020202020204" pitchFamily="34" charset="0"/>
                        </a:rPr>
                        <a:t>14</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1</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65661"/>
                  </a:ext>
                </a:extLst>
              </a:tr>
              <a:tr h="293491">
                <a:tc vMerge="1">
                  <a:txBody>
                    <a:bodyPr/>
                    <a:lstStyle/>
                    <a:p>
                      <a:pPr algn="ctr"/>
                      <a:endParaRPr lang="en-GB" sz="1400" dirty="0">
                        <a:latin typeface="SassoonCRInfantMedium" panose="02000603020000020003" pitchFamily="2"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6</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400" dirty="0">
                        <a:latin typeface="SassoonCRInfantMedium" panose="02000603020000020003" pitchFamily="2" charset="0"/>
                      </a:endParaRPr>
                    </a:p>
                  </a:txBody>
                  <a:tcPr anchor="ctr"/>
                </a:tc>
                <a:tc vMerge="1">
                  <a:txBody>
                    <a:bodyPr/>
                    <a:lstStyle/>
                    <a:p>
                      <a:pPr algn="ctr"/>
                      <a:endParaRPr lang="en-GB" sz="1400" dirty="0">
                        <a:latin typeface="SassoonCRInfantMedium" panose="02000603020000020003" pitchFamily="2" charset="0"/>
                      </a:endParaRPr>
                    </a:p>
                  </a:txBody>
                  <a:tcPr anchor="ctr"/>
                </a:tc>
                <a:tc vMerge="1">
                  <a:txBody>
                    <a:bodyPr/>
                    <a:lstStyle/>
                    <a:p>
                      <a:endParaRPr lang="en-GB"/>
                    </a:p>
                  </a:txBody>
                  <a:tcPr/>
                </a:tc>
                <a:tc vMerge="1">
                  <a:txBody>
                    <a:bodyPr/>
                    <a:lstStyle/>
                    <a:p>
                      <a:endParaRPr lang="en-GB" dirty="0"/>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6</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84439067"/>
                  </a:ext>
                </a:extLst>
              </a:tr>
            </a:tbl>
          </a:graphicData>
        </a:graphic>
      </p:graphicFrame>
      <p:graphicFrame>
        <p:nvGraphicFramePr>
          <p:cNvPr id="3" name="Table 4">
            <a:extLst>
              <a:ext uri="{FF2B5EF4-FFF2-40B4-BE49-F238E27FC236}">
                <a16:creationId xmlns:a16="http://schemas.microsoft.com/office/drawing/2014/main" id="{9D59A098-B100-47A8-A0AD-5BA3AB04FFAC}"/>
              </a:ext>
            </a:extLst>
          </p:cNvPr>
          <p:cNvGraphicFramePr>
            <a:graphicFrameLocks noGrp="1"/>
          </p:cNvGraphicFramePr>
          <p:nvPr>
            <p:extLst>
              <p:ext uri="{D42A27DB-BD31-4B8C-83A1-F6EECF244321}">
                <p14:modId xmlns:p14="http://schemas.microsoft.com/office/powerpoint/2010/main" val="2870471031"/>
              </p:ext>
            </p:extLst>
          </p:nvPr>
        </p:nvGraphicFramePr>
        <p:xfrm>
          <a:off x="2015446" y="2384064"/>
          <a:ext cx="864000" cy="5760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2743139589"/>
                    </a:ext>
                  </a:extLst>
                </a:gridCol>
                <a:gridCol w="288000">
                  <a:extLst>
                    <a:ext uri="{9D8B030D-6E8A-4147-A177-3AD203B41FA5}">
                      <a16:colId xmlns:a16="http://schemas.microsoft.com/office/drawing/2014/main" val="1281817671"/>
                    </a:ext>
                  </a:extLst>
                </a:gridCol>
                <a:gridCol w="288000">
                  <a:extLst>
                    <a:ext uri="{9D8B030D-6E8A-4147-A177-3AD203B41FA5}">
                      <a16:colId xmlns:a16="http://schemas.microsoft.com/office/drawing/2014/main" val="646323482"/>
                    </a:ext>
                  </a:extLst>
                </a:gridCol>
              </a:tblGrid>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extLst>
                  <a:ext uri="{0D108BD9-81ED-4DB2-BD59-A6C34878D82A}">
                    <a16:rowId xmlns:a16="http://schemas.microsoft.com/office/drawing/2014/main" val="852354750"/>
                  </a:ext>
                </a:extLst>
              </a:tr>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dirty="0"/>
                    </a:p>
                  </a:txBody>
                  <a:tcPr marL="0" marR="0" marT="0" marB="0">
                    <a:solidFill>
                      <a:srgbClr val="0070C0"/>
                    </a:solidFill>
                  </a:tcPr>
                </a:tc>
                <a:extLst>
                  <a:ext uri="{0D108BD9-81ED-4DB2-BD59-A6C34878D82A}">
                    <a16:rowId xmlns:a16="http://schemas.microsoft.com/office/drawing/2014/main" val="1218290379"/>
                  </a:ext>
                </a:extLst>
              </a:tr>
            </a:tbl>
          </a:graphicData>
        </a:graphic>
      </p:graphicFrame>
      <p:graphicFrame>
        <p:nvGraphicFramePr>
          <p:cNvPr id="15" name="Table 4">
            <a:extLst>
              <a:ext uri="{FF2B5EF4-FFF2-40B4-BE49-F238E27FC236}">
                <a16:creationId xmlns:a16="http://schemas.microsoft.com/office/drawing/2014/main" id="{82CA80C6-39DD-470C-8619-1C7CB84EE13F}"/>
              </a:ext>
            </a:extLst>
          </p:cNvPr>
          <p:cNvGraphicFramePr>
            <a:graphicFrameLocks noGrp="1"/>
          </p:cNvGraphicFramePr>
          <p:nvPr>
            <p:extLst>
              <p:ext uri="{D42A27DB-BD31-4B8C-83A1-F6EECF244321}">
                <p14:modId xmlns:p14="http://schemas.microsoft.com/office/powerpoint/2010/main" val="4244608223"/>
              </p:ext>
            </p:extLst>
          </p:nvPr>
        </p:nvGraphicFramePr>
        <p:xfrm>
          <a:off x="3430888" y="2384064"/>
          <a:ext cx="864000" cy="5760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2743139589"/>
                    </a:ext>
                  </a:extLst>
                </a:gridCol>
                <a:gridCol w="288000">
                  <a:extLst>
                    <a:ext uri="{9D8B030D-6E8A-4147-A177-3AD203B41FA5}">
                      <a16:colId xmlns:a16="http://schemas.microsoft.com/office/drawing/2014/main" val="1281817671"/>
                    </a:ext>
                  </a:extLst>
                </a:gridCol>
                <a:gridCol w="288000">
                  <a:extLst>
                    <a:ext uri="{9D8B030D-6E8A-4147-A177-3AD203B41FA5}">
                      <a16:colId xmlns:a16="http://schemas.microsoft.com/office/drawing/2014/main" val="646323482"/>
                    </a:ext>
                  </a:extLst>
                </a:gridCol>
              </a:tblGrid>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extLst>
                  <a:ext uri="{0D108BD9-81ED-4DB2-BD59-A6C34878D82A}">
                    <a16:rowId xmlns:a16="http://schemas.microsoft.com/office/drawing/2014/main" val="852354750"/>
                  </a:ext>
                </a:extLst>
              </a:tr>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dirty="0"/>
                    </a:p>
                  </a:txBody>
                  <a:tcPr marL="0" marR="0" marT="0" marB="0">
                    <a:solidFill>
                      <a:srgbClr val="0070C0"/>
                    </a:solidFill>
                  </a:tcPr>
                </a:tc>
                <a:extLst>
                  <a:ext uri="{0D108BD9-81ED-4DB2-BD59-A6C34878D82A}">
                    <a16:rowId xmlns:a16="http://schemas.microsoft.com/office/drawing/2014/main" val="1218290379"/>
                  </a:ext>
                </a:extLst>
              </a:tr>
            </a:tbl>
          </a:graphicData>
        </a:graphic>
      </p:graphicFrame>
      <p:graphicFrame>
        <p:nvGraphicFramePr>
          <p:cNvPr id="16" name="Table 4">
            <a:extLst>
              <a:ext uri="{FF2B5EF4-FFF2-40B4-BE49-F238E27FC236}">
                <a16:creationId xmlns:a16="http://schemas.microsoft.com/office/drawing/2014/main" id="{CCE6EE3A-6C4E-4769-AA38-354E30B612F7}"/>
              </a:ext>
            </a:extLst>
          </p:cNvPr>
          <p:cNvGraphicFramePr>
            <a:graphicFrameLocks noGrp="1"/>
          </p:cNvGraphicFramePr>
          <p:nvPr>
            <p:extLst>
              <p:ext uri="{D42A27DB-BD31-4B8C-83A1-F6EECF244321}">
                <p14:modId xmlns:p14="http://schemas.microsoft.com/office/powerpoint/2010/main" val="1399802305"/>
              </p:ext>
            </p:extLst>
          </p:nvPr>
        </p:nvGraphicFramePr>
        <p:xfrm>
          <a:off x="4846330" y="2384064"/>
          <a:ext cx="864000" cy="5760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2743139589"/>
                    </a:ext>
                  </a:extLst>
                </a:gridCol>
                <a:gridCol w="288000">
                  <a:extLst>
                    <a:ext uri="{9D8B030D-6E8A-4147-A177-3AD203B41FA5}">
                      <a16:colId xmlns:a16="http://schemas.microsoft.com/office/drawing/2014/main" val="1281817671"/>
                    </a:ext>
                  </a:extLst>
                </a:gridCol>
                <a:gridCol w="288000">
                  <a:extLst>
                    <a:ext uri="{9D8B030D-6E8A-4147-A177-3AD203B41FA5}">
                      <a16:colId xmlns:a16="http://schemas.microsoft.com/office/drawing/2014/main" val="646323482"/>
                    </a:ext>
                  </a:extLst>
                </a:gridCol>
              </a:tblGrid>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extLst>
                  <a:ext uri="{0D108BD9-81ED-4DB2-BD59-A6C34878D82A}">
                    <a16:rowId xmlns:a16="http://schemas.microsoft.com/office/drawing/2014/main" val="852354750"/>
                  </a:ext>
                </a:extLst>
              </a:tr>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dirty="0"/>
                    </a:p>
                  </a:txBody>
                  <a:tcPr marL="0" marR="0" marT="0" marB="0">
                    <a:solidFill>
                      <a:srgbClr val="0070C0"/>
                    </a:solidFill>
                  </a:tcPr>
                </a:tc>
                <a:extLst>
                  <a:ext uri="{0D108BD9-81ED-4DB2-BD59-A6C34878D82A}">
                    <a16:rowId xmlns:a16="http://schemas.microsoft.com/office/drawing/2014/main" val="1218290379"/>
                  </a:ext>
                </a:extLst>
              </a:tr>
            </a:tbl>
          </a:graphicData>
        </a:graphic>
      </p:graphicFrame>
      <p:graphicFrame>
        <p:nvGraphicFramePr>
          <p:cNvPr id="17" name="Table 4">
            <a:extLst>
              <a:ext uri="{FF2B5EF4-FFF2-40B4-BE49-F238E27FC236}">
                <a16:creationId xmlns:a16="http://schemas.microsoft.com/office/drawing/2014/main" id="{778CA09E-4233-4056-884D-E385F2E5179D}"/>
              </a:ext>
            </a:extLst>
          </p:cNvPr>
          <p:cNvGraphicFramePr>
            <a:graphicFrameLocks noGrp="1"/>
          </p:cNvGraphicFramePr>
          <p:nvPr>
            <p:extLst>
              <p:ext uri="{D42A27DB-BD31-4B8C-83A1-F6EECF244321}">
                <p14:modId xmlns:p14="http://schemas.microsoft.com/office/powerpoint/2010/main" val="300842057"/>
              </p:ext>
            </p:extLst>
          </p:nvPr>
        </p:nvGraphicFramePr>
        <p:xfrm>
          <a:off x="6261772" y="2384064"/>
          <a:ext cx="864000" cy="5760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2743139589"/>
                    </a:ext>
                  </a:extLst>
                </a:gridCol>
                <a:gridCol w="288000">
                  <a:extLst>
                    <a:ext uri="{9D8B030D-6E8A-4147-A177-3AD203B41FA5}">
                      <a16:colId xmlns:a16="http://schemas.microsoft.com/office/drawing/2014/main" val="1281817671"/>
                    </a:ext>
                  </a:extLst>
                </a:gridCol>
                <a:gridCol w="288000">
                  <a:extLst>
                    <a:ext uri="{9D8B030D-6E8A-4147-A177-3AD203B41FA5}">
                      <a16:colId xmlns:a16="http://schemas.microsoft.com/office/drawing/2014/main" val="646323482"/>
                    </a:ext>
                  </a:extLst>
                </a:gridCol>
              </a:tblGrid>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extLst>
                  <a:ext uri="{0D108BD9-81ED-4DB2-BD59-A6C34878D82A}">
                    <a16:rowId xmlns:a16="http://schemas.microsoft.com/office/drawing/2014/main" val="852354750"/>
                  </a:ext>
                </a:extLst>
              </a:tr>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dirty="0"/>
                    </a:p>
                  </a:txBody>
                  <a:tcPr marL="0" marR="0" marT="0" marB="0">
                    <a:solidFill>
                      <a:srgbClr val="0070C0"/>
                    </a:solidFill>
                  </a:tcPr>
                </a:tc>
                <a:extLst>
                  <a:ext uri="{0D108BD9-81ED-4DB2-BD59-A6C34878D82A}">
                    <a16:rowId xmlns:a16="http://schemas.microsoft.com/office/drawing/2014/main" val="1218290379"/>
                  </a:ext>
                </a:extLst>
              </a:tr>
            </a:tbl>
          </a:graphicData>
        </a:graphic>
      </p:graphicFrame>
      <p:graphicFrame>
        <p:nvGraphicFramePr>
          <p:cNvPr id="21" name="Table 4">
            <a:extLst>
              <a:ext uri="{FF2B5EF4-FFF2-40B4-BE49-F238E27FC236}">
                <a16:creationId xmlns:a16="http://schemas.microsoft.com/office/drawing/2014/main" id="{4E87CEF7-31EE-4C10-87AB-1C9FF82F342D}"/>
              </a:ext>
            </a:extLst>
          </p:cNvPr>
          <p:cNvGraphicFramePr>
            <a:graphicFrameLocks noGrp="1"/>
          </p:cNvGraphicFramePr>
          <p:nvPr>
            <p:extLst>
              <p:ext uri="{D42A27DB-BD31-4B8C-83A1-F6EECF244321}">
                <p14:modId xmlns:p14="http://schemas.microsoft.com/office/powerpoint/2010/main" val="964865405"/>
              </p:ext>
            </p:extLst>
          </p:nvPr>
        </p:nvGraphicFramePr>
        <p:xfrm>
          <a:off x="2015446" y="3143445"/>
          <a:ext cx="864000" cy="5760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2743139589"/>
                    </a:ext>
                  </a:extLst>
                </a:gridCol>
                <a:gridCol w="288000">
                  <a:extLst>
                    <a:ext uri="{9D8B030D-6E8A-4147-A177-3AD203B41FA5}">
                      <a16:colId xmlns:a16="http://schemas.microsoft.com/office/drawing/2014/main" val="1281817671"/>
                    </a:ext>
                  </a:extLst>
                </a:gridCol>
                <a:gridCol w="288000">
                  <a:extLst>
                    <a:ext uri="{9D8B030D-6E8A-4147-A177-3AD203B41FA5}">
                      <a16:colId xmlns:a16="http://schemas.microsoft.com/office/drawing/2014/main" val="646323482"/>
                    </a:ext>
                  </a:extLst>
                </a:gridCol>
              </a:tblGrid>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extLst>
                  <a:ext uri="{0D108BD9-81ED-4DB2-BD59-A6C34878D82A}">
                    <a16:rowId xmlns:a16="http://schemas.microsoft.com/office/drawing/2014/main" val="852354750"/>
                  </a:ext>
                </a:extLst>
              </a:tr>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dirty="0"/>
                    </a:p>
                  </a:txBody>
                  <a:tcPr marL="0" marR="0" marT="0" marB="0">
                    <a:solidFill>
                      <a:srgbClr val="0070C0"/>
                    </a:solidFill>
                  </a:tcPr>
                </a:tc>
                <a:extLst>
                  <a:ext uri="{0D108BD9-81ED-4DB2-BD59-A6C34878D82A}">
                    <a16:rowId xmlns:a16="http://schemas.microsoft.com/office/drawing/2014/main" val="1218290379"/>
                  </a:ext>
                </a:extLst>
              </a:tr>
            </a:tbl>
          </a:graphicData>
        </a:graphic>
      </p:graphicFrame>
      <p:graphicFrame>
        <p:nvGraphicFramePr>
          <p:cNvPr id="22" name="Table 4">
            <a:extLst>
              <a:ext uri="{FF2B5EF4-FFF2-40B4-BE49-F238E27FC236}">
                <a16:creationId xmlns:a16="http://schemas.microsoft.com/office/drawing/2014/main" id="{26FFDC55-40C8-4D74-8378-7BB44D7D88AC}"/>
              </a:ext>
            </a:extLst>
          </p:cNvPr>
          <p:cNvGraphicFramePr>
            <a:graphicFrameLocks noGrp="1"/>
          </p:cNvGraphicFramePr>
          <p:nvPr>
            <p:extLst>
              <p:ext uri="{D42A27DB-BD31-4B8C-83A1-F6EECF244321}">
                <p14:modId xmlns:p14="http://schemas.microsoft.com/office/powerpoint/2010/main" val="251943117"/>
              </p:ext>
            </p:extLst>
          </p:nvPr>
        </p:nvGraphicFramePr>
        <p:xfrm>
          <a:off x="3430888" y="3143445"/>
          <a:ext cx="864000" cy="5760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2743139589"/>
                    </a:ext>
                  </a:extLst>
                </a:gridCol>
                <a:gridCol w="288000">
                  <a:extLst>
                    <a:ext uri="{9D8B030D-6E8A-4147-A177-3AD203B41FA5}">
                      <a16:colId xmlns:a16="http://schemas.microsoft.com/office/drawing/2014/main" val="1281817671"/>
                    </a:ext>
                  </a:extLst>
                </a:gridCol>
                <a:gridCol w="288000">
                  <a:extLst>
                    <a:ext uri="{9D8B030D-6E8A-4147-A177-3AD203B41FA5}">
                      <a16:colId xmlns:a16="http://schemas.microsoft.com/office/drawing/2014/main" val="646323482"/>
                    </a:ext>
                  </a:extLst>
                </a:gridCol>
              </a:tblGrid>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extLst>
                  <a:ext uri="{0D108BD9-81ED-4DB2-BD59-A6C34878D82A}">
                    <a16:rowId xmlns:a16="http://schemas.microsoft.com/office/drawing/2014/main" val="852354750"/>
                  </a:ext>
                </a:extLst>
              </a:tr>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dirty="0"/>
                    </a:p>
                  </a:txBody>
                  <a:tcPr marL="0" marR="0" marT="0" marB="0">
                    <a:solidFill>
                      <a:srgbClr val="0070C0"/>
                    </a:solidFill>
                  </a:tcPr>
                </a:tc>
                <a:extLst>
                  <a:ext uri="{0D108BD9-81ED-4DB2-BD59-A6C34878D82A}">
                    <a16:rowId xmlns:a16="http://schemas.microsoft.com/office/drawing/2014/main" val="1218290379"/>
                  </a:ext>
                </a:extLst>
              </a:tr>
            </a:tbl>
          </a:graphicData>
        </a:graphic>
      </p:graphicFrame>
      <p:graphicFrame>
        <p:nvGraphicFramePr>
          <p:cNvPr id="23" name="Table 4">
            <a:extLst>
              <a:ext uri="{FF2B5EF4-FFF2-40B4-BE49-F238E27FC236}">
                <a16:creationId xmlns:a16="http://schemas.microsoft.com/office/drawing/2014/main" id="{4D235FEC-A0B2-428F-9692-567CB0838F71}"/>
              </a:ext>
            </a:extLst>
          </p:cNvPr>
          <p:cNvGraphicFramePr>
            <a:graphicFrameLocks noGrp="1"/>
          </p:cNvGraphicFramePr>
          <p:nvPr>
            <p:extLst>
              <p:ext uri="{D42A27DB-BD31-4B8C-83A1-F6EECF244321}">
                <p14:modId xmlns:p14="http://schemas.microsoft.com/office/powerpoint/2010/main" val="1195449363"/>
              </p:ext>
            </p:extLst>
          </p:nvPr>
        </p:nvGraphicFramePr>
        <p:xfrm>
          <a:off x="4846330" y="3143445"/>
          <a:ext cx="864000" cy="5760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2743139589"/>
                    </a:ext>
                  </a:extLst>
                </a:gridCol>
                <a:gridCol w="288000">
                  <a:extLst>
                    <a:ext uri="{9D8B030D-6E8A-4147-A177-3AD203B41FA5}">
                      <a16:colId xmlns:a16="http://schemas.microsoft.com/office/drawing/2014/main" val="1281817671"/>
                    </a:ext>
                  </a:extLst>
                </a:gridCol>
                <a:gridCol w="288000">
                  <a:extLst>
                    <a:ext uri="{9D8B030D-6E8A-4147-A177-3AD203B41FA5}">
                      <a16:colId xmlns:a16="http://schemas.microsoft.com/office/drawing/2014/main" val="646323482"/>
                    </a:ext>
                  </a:extLst>
                </a:gridCol>
              </a:tblGrid>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extLst>
                  <a:ext uri="{0D108BD9-81ED-4DB2-BD59-A6C34878D82A}">
                    <a16:rowId xmlns:a16="http://schemas.microsoft.com/office/drawing/2014/main" val="852354750"/>
                  </a:ext>
                </a:extLst>
              </a:tr>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dirty="0"/>
                    </a:p>
                  </a:txBody>
                  <a:tcPr marL="0" marR="0" marT="0" marB="0">
                    <a:solidFill>
                      <a:srgbClr val="0070C0"/>
                    </a:solidFill>
                  </a:tcPr>
                </a:tc>
                <a:extLst>
                  <a:ext uri="{0D108BD9-81ED-4DB2-BD59-A6C34878D82A}">
                    <a16:rowId xmlns:a16="http://schemas.microsoft.com/office/drawing/2014/main" val="1218290379"/>
                  </a:ext>
                </a:extLst>
              </a:tr>
            </a:tbl>
          </a:graphicData>
        </a:graphic>
      </p:graphicFrame>
      <p:graphicFrame>
        <p:nvGraphicFramePr>
          <p:cNvPr id="24" name="Table 4">
            <a:extLst>
              <a:ext uri="{FF2B5EF4-FFF2-40B4-BE49-F238E27FC236}">
                <a16:creationId xmlns:a16="http://schemas.microsoft.com/office/drawing/2014/main" id="{2E5D886A-0D5D-4E8E-9F14-F5523EF02B4E}"/>
              </a:ext>
            </a:extLst>
          </p:cNvPr>
          <p:cNvGraphicFramePr>
            <a:graphicFrameLocks noGrp="1"/>
          </p:cNvGraphicFramePr>
          <p:nvPr>
            <p:extLst>
              <p:ext uri="{D42A27DB-BD31-4B8C-83A1-F6EECF244321}">
                <p14:modId xmlns:p14="http://schemas.microsoft.com/office/powerpoint/2010/main" val="1433514320"/>
              </p:ext>
            </p:extLst>
          </p:nvPr>
        </p:nvGraphicFramePr>
        <p:xfrm>
          <a:off x="6261772" y="3143445"/>
          <a:ext cx="864000" cy="5760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2743139589"/>
                    </a:ext>
                  </a:extLst>
                </a:gridCol>
                <a:gridCol w="288000">
                  <a:extLst>
                    <a:ext uri="{9D8B030D-6E8A-4147-A177-3AD203B41FA5}">
                      <a16:colId xmlns:a16="http://schemas.microsoft.com/office/drawing/2014/main" val="1281817671"/>
                    </a:ext>
                  </a:extLst>
                </a:gridCol>
                <a:gridCol w="288000">
                  <a:extLst>
                    <a:ext uri="{9D8B030D-6E8A-4147-A177-3AD203B41FA5}">
                      <a16:colId xmlns:a16="http://schemas.microsoft.com/office/drawing/2014/main" val="646323482"/>
                    </a:ext>
                  </a:extLst>
                </a:gridCol>
              </a:tblGrid>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extLst>
                  <a:ext uri="{0D108BD9-81ED-4DB2-BD59-A6C34878D82A}">
                    <a16:rowId xmlns:a16="http://schemas.microsoft.com/office/drawing/2014/main" val="852354750"/>
                  </a:ext>
                </a:extLst>
              </a:tr>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dirty="0"/>
                    </a:p>
                  </a:txBody>
                  <a:tcPr marL="0" marR="0" marT="0" marB="0">
                    <a:solidFill>
                      <a:srgbClr val="0070C0"/>
                    </a:solidFill>
                  </a:tcPr>
                </a:tc>
                <a:extLst>
                  <a:ext uri="{0D108BD9-81ED-4DB2-BD59-A6C34878D82A}">
                    <a16:rowId xmlns:a16="http://schemas.microsoft.com/office/drawing/2014/main" val="1218290379"/>
                  </a:ext>
                </a:extLst>
              </a:tr>
            </a:tbl>
          </a:graphicData>
        </a:graphic>
      </p:graphicFrame>
      <p:graphicFrame>
        <p:nvGraphicFramePr>
          <p:cNvPr id="26" name="Table 4">
            <a:extLst>
              <a:ext uri="{FF2B5EF4-FFF2-40B4-BE49-F238E27FC236}">
                <a16:creationId xmlns:a16="http://schemas.microsoft.com/office/drawing/2014/main" id="{C3DEBCA6-A2B6-4552-98BC-B91D4991779E}"/>
              </a:ext>
            </a:extLst>
          </p:cNvPr>
          <p:cNvGraphicFramePr>
            <a:graphicFrameLocks noGrp="1"/>
          </p:cNvGraphicFramePr>
          <p:nvPr>
            <p:extLst>
              <p:ext uri="{D42A27DB-BD31-4B8C-83A1-F6EECF244321}">
                <p14:modId xmlns:p14="http://schemas.microsoft.com/office/powerpoint/2010/main" val="251253843"/>
              </p:ext>
            </p:extLst>
          </p:nvPr>
        </p:nvGraphicFramePr>
        <p:xfrm>
          <a:off x="2015446" y="3886057"/>
          <a:ext cx="864000" cy="5760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2743139589"/>
                    </a:ext>
                  </a:extLst>
                </a:gridCol>
                <a:gridCol w="288000">
                  <a:extLst>
                    <a:ext uri="{9D8B030D-6E8A-4147-A177-3AD203B41FA5}">
                      <a16:colId xmlns:a16="http://schemas.microsoft.com/office/drawing/2014/main" val="1281817671"/>
                    </a:ext>
                  </a:extLst>
                </a:gridCol>
                <a:gridCol w="288000">
                  <a:extLst>
                    <a:ext uri="{9D8B030D-6E8A-4147-A177-3AD203B41FA5}">
                      <a16:colId xmlns:a16="http://schemas.microsoft.com/office/drawing/2014/main" val="646323482"/>
                    </a:ext>
                  </a:extLst>
                </a:gridCol>
              </a:tblGrid>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extLst>
                  <a:ext uri="{0D108BD9-81ED-4DB2-BD59-A6C34878D82A}">
                    <a16:rowId xmlns:a16="http://schemas.microsoft.com/office/drawing/2014/main" val="852354750"/>
                  </a:ext>
                </a:extLst>
              </a:tr>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dirty="0"/>
                    </a:p>
                  </a:txBody>
                  <a:tcPr marL="0" marR="0" marT="0" marB="0">
                    <a:solidFill>
                      <a:schemeClr val="bg1"/>
                    </a:solidFill>
                  </a:tcPr>
                </a:tc>
                <a:extLst>
                  <a:ext uri="{0D108BD9-81ED-4DB2-BD59-A6C34878D82A}">
                    <a16:rowId xmlns:a16="http://schemas.microsoft.com/office/drawing/2014/main" val="1218290379"/>
                  </a:ext>
                </a:extLst>
              </a:tr>
            </a:tbl>
          </a:graphicData>
        </a:graphic>
      </p:graphicFrame>
      <p:graphicFrame>
        <p:nvGraphicFramePr>
          <p:cNvPr id="27" name="Table 4">
            <a:extLst>
              <a:ext uri="{FF2B5EF4-FFF2-40B4-BE49-F238E27FC236}">
                <a16:creationId xmlns:a16="http://schemas.microsoft.com/office/drawing/2014/main" id="{E860CAF0-B0B7-4744-B4D9-202D04907224}"/>
              </a:ext>
            </a:extLst>
          </p:cNvPr>
          <p:cNvGraphicFramePr>
            <a:graphicFrameLocks noGrp="1"/>
          </p:cNvGraphicFramePr>
          <p:nvPr>
            <p:extLst>
              <p:ext uri="{D42A27DB-BD31-4B8C-83A1-F6EECF244321}">
                <p14:modId xmlns:p14="http://schemas.microsoft.com/office/powerpoint/2010/main" val="3995779691"/>
              </p:ext>
            </p:extLst>
          </p:nvPr>
        </p:nvGraphicFramePr>
        <p:xfrm>
          <a:off x="3430888" y="3886057"/>
          <a:ext cx="864000" cy="5760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2743139589"/>
                    </a:ext>
                  </a:extLst>
                </a:gridCol>
                <a:gridCol w="288000">
                  <a:extLst>
                    <a:ext uri="{9D8B030D-6E8A-4147-A177-3AD203B41FA5}">
                      <a16:colId xmlns:a16="http://schemas.microsoft.com/office/drawing/2014/main" val="1281817671"/>
                    </a:ext>
                  </a:extLst>
                </a:gridCol>
                <a:gridCol w="288000">
                  <a:extLst>
                    <a:ext uri="{9D8B030D-6E8A-4147-A177-3AD203B41FA5}">
                      <a16:colId xmlns:a16="http://schemas.microsoft.com/office/drawing/2014/main" val="646323482"/>
                    </a:ext>
                  </a:extLst>
                </a:gridCol>
              </a:tblGrid>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extLst>
                  <a:ext uri="{0D108BD9-81ED-4DB2-BD59-A6C34878D82A}">
                    <a16:rowId xmlns:a16="http://schemas.microsoft.com/office/drawing/2014/main" val="852354750"/>
                  </a:ext>
                </a:extLst>
              </a:tr>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dirty="0"/>
                    </a:p>
                  </a:txBody>
                  <a:tcPr marL="0" marR="0" marT="0" marB="0">
                    <a:solidFill>
                      <a:schemeClr val="bg1"/>
                    </a:solidFill>
                  </a:tcPr>
                </a:tc>
                <a:extLst>
                  <a:ext uri="{0D108BD9-81ED-4DB2-BD59-A6C34878D82A}">
                    <a16:rowId xmlns:a16="http://schemas.microsoft.com/office/drawing/2014/main" val="1218290379"/>
                  </a:ext>
                </a:extLst>
              </a:tr>
            </a:tbl>
          </a:graphicData>
        </a:graphic>
      </p:graphicFrame>
      <p:graphicFrame>
        <p:nvGraphicFramePr>
          <p:cNvPr id="28" name="Table 4">
            <a:extLst>
              <a:ext uri="{FF2B5EF4-FFF2-40B4-BE49-F238E27FC236}">
                <a16:creationId xmlns:a16="http://schemas.microsoft.com/office/drawing/2014/main" id="{3167AA1B-D0DB-45E4-BD8B-B6A3288A490C}"/>
              </a:ext>
            </a:extLst>
          </p:cNvPr>
          <p:cNvGraphicFramePr>
            <a:graphicFrameLocks noGrp="1"/>
          </p:cNvGraphicFramePr>
          <p:nvPr>
            <p:extLst>
              <p:ext uri="{D42A27DB-BD31-4B8C-83A1-F6EECF244321}">
                <p14:modId xmlns:p14="http://schemas.microsoft.com/office/powerpoint/2010/main" val="3189395870"/>
              </p:ext>
            </p:extLst>
          </p:nvPr>
        </p:nvGraphicFramePr>
        <p:xfrm>
          <a:off x="4846330" y="3886057"/>
          <a:ext cx="864000" cy="5760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2743139589"/>
                    </a:ext>
                  </a:extLst>
                </a:gridCol>
                <a:gridCol w="288000">
                  <a:extLst>
                    <a:ext uri="{9D8B030D-6E8A-4147-A177-3AD203B41FA5}">
                      <a16:colId xmlns:a16="http://schemas.microsoft.com/office/drawing/2014/main" val="1281817671"/>
                    </a:ext>
                  </a:extLst>
                </a:gridCol>
                <a:gridCol w="288000">
                  <a:extLst>
                    <a:ext uri="{9D8B030D-6E8A-4147-A177-3AD203B41FA5}">
                      <a16:colId xmlns:a16="http://schemas.microsoft.com/office/drawing/2014/main" val="646323482"/>
                    </a:ext>
                  </a:extLst>
                </a:gridCol>
              </a:tblGrid>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extLst>
                  <a:ext uri="{0D108BD9-81ED-4DB2-BD59-A6C34878D82A}">
                    <a16:rowId xmlns:a16="http://schemas.microsoft.com/office/drawing/2014/main" val="852354750"/>
                  </a:ext>
                </a:extLst>
              </a:tr>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dirty="0"/>
                    </a:p>
                  </a:txBody>
                  <a:tcPr marL="0" marR="0" marT="0" marB="0">
                    <a:solidFill>
                      <a:schemeClr val="bg1"/>
                    </a:solidFill>
                  </a:tcPr>
                </a:tc>
                <a:extLst>
                  <a:ext uri="{0D108BD9-81ED-4DB2-BD59-A6C34878D82A}">
                    <a16:rowId xmlns:a16="http://schemas.microsoft.com/office/drawing/2014/main" val="1218290379"/>
                  </a:ext>
                </a:extLst>
              </a:tr>
            </a:tbl>
          </a:graphicData>
        </a:graphic>
      </p:graphicFrame>
      <p:graphicFrame>
        <p:nvGraphicFramePr>
          <p:cNvPr id="29" name="Table 4">
            <a:extLst>
              <a:ext uri="{FF2B5EF4-FFF2-40B4-BE49-F238E27FC236}">
                <a16:creationId xmlns:a16="http://schemas.microsoft.com/office/drawing/2014/main" id="{49D002A8-A328-4074-9988-B188BF8EBD74}"/>
              </a:ext>
            </a:extLst>
          </p:cNvPr>
          <p:cNvGraphicFramePr>
            <a:graphicFrameLocks noGrp="1"/>
          </p:cNvGraphicFramePr>
          <p:nvPr>
            <p:extLst>
              <p:ext uri="{D42A27DB-BD31-4B8C-83A1-F6EECF244321}">
                <p14:modId xmlns:p14="http://schemas.microsoft.com/office/powerpoint/2010/main" val="3410883331"/>
              </p:ext>
            </p:extLst>
          </p:nvPr>
        </p:nvGraphicFramePr>
        <p:xfrm>
          <a:off x="6261772" y="3886057"/>
          <a:ext cx="864000" cy="5760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2743139589"/>
                    </a:ext>
                  </a:extLst>
                </a:gridCol>
                <a:gridCol w="288000">
                  <a:extLst>
                    <a:ext uri="{9D8B030D-6E8A-4147-A177-3AD203B41FA5}">
                      <a16:colId xmlns:a16="http://schemas.microsoft.com/office/drawing/2014/main" val="1281817671"/>
                    </a:ext>
                  </a:extLst>
                </a:gridCol>
                <a:gridCol w="288000">
                  <a:extLst>
                    <a:ext uri="{9D8B030D-6E8A-4147-A177-3AD203B41FA5}">
                      <a16:colId xmlns:a16="http://schemas.microsoft.com/office/drawing/2014/main" val="646323482"/>
                    </a:ext>
                  </a:extLst>
                </a:gridCol>
              </a:tblGrid>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extLst>
                  <a:ext uri="{0D108BD9-81ED-4DB2-BD59-A6C34878D82A}">
                    <a16:rowId xmlns:a16="http://schemas.microsoft.com/office/drawing/2014/main" val="852354750"/>
                  </a:ext>
                </a:extLst>
              </a:tr>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dirty="0"/>
                    </a:p>
                  </a:txBody>
                  <a:tcPr marL="0" marR="0" marT="0" marB="0">
                    <a:solidFill>
                      <a:schemeClr val="bg1"/>
                    </a:solidFill>
                  </a:tcPr>
                </a:tc>
                <a:extLst>
                  <a:ext uri="{0D108BD9-81ED-4DB2-BD59-A6C34878D82A}">
                    <a16:rowId xmlns:a16="http://schemas.microsoft.com/office/drawing/2014/main" val="1218290379"/>
                  </a:ext>
                </a:extLst>
              </a:tr>
            </a:tbl>
          </a:graphicData>
        </a:graphic>
      </p:graphicFrame>
    </p:spTree>
    <p:extLst>
      <p:ext uri="{BB962C8B-B14F-4D97-AF65-F5344CB8AC3E}">
        <p14:creationId xmlns:p14="http://schemas.microsoft.com/office/powerpoint/2010/main" val="2995251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Trevor created an image to represent his calculation.</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Find and correct Trevor’s mistake.</a:t>
            </a:r>
          </a:p>
          <a:p>
            <a:pPr>
              <a:lnSpc>
                <a:spcPct val="150000"/>
              </a:lnSpc>
            </a:pPr>
            <a:r>
              <a:rPr lang="en-GB" sz="2000" b="1" dirty="0">
                <a:solidFill>
                  <a:schemeClr val="tx1"/>
                </a:solidFill>
                <a:latin typeface="Century Gothic" panose="020B0502020202020204" pitchFamily="34" charset="0"/>
              </a:rPr>
              <a:t>Trevor has not shown…</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400" b="1" dirty="0">
              <a:solidFill>
                <a:srgbClr val="FF0000"/>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20" name="Table 19">
            <a:extLst>
              <a:ext uri="{FF2B5EF4-FFF2-40B4-BE49-F238E27FC236}">
                <a16:creationId xmlns:a16="http://schemas.microsoft.com/office/drawing/2014/main" id="{6A28F331-7F34-4AE3-A78B-7D8F1B9FFB95}"/>
              </a:ext>
            </a:extLst>
          </p:cNvPr>
          <p:cNvGraphicFramePr>
            <a:graphicFrameLocks noGrp="1"/>
          </p:cNvGraphicFramePr>
          <p:nvPr>
            <p:extLst>
              <p:ext uri="{D42A27DB-BD31-4B8C-83A1-F6EECF244321}">
                <p14:modId xmlns:p14="http://schemas.microsoft.com/office/powerpoint/2010/main" val="2692883827"/>
              </p:ext>
            </p:extLst>
          </p:nvPr>
        </p:nvGraphicFramePr>
        <p:xfrm>
          <a:off x="3312000" y="1560576"/>
          <a:ext cx="2520000" cy="60960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359176353"/>
                    </a:ext>
                  </a:extLst>
                </a:gridCol>
                <a:gridCol w="360000">
                  <a:extLst>
                    <a:ext uri="{9D8B030D-6E8A-4147-A177-3AD203B41FA5}">
                      <a16:colId xmlns:a16="http://schemas.microsoft.com/office/drawing/2014/main" val="491751691"/>
                    </a:ext>
                  </a:extLst>
                </a:gridCol>
                <a:gridCol w="360000">
                  <a:extLst>
                    <a:ext uri="{9D8B030D-6E8A-4147-A177-3AD203B41FA5}">
                      <a16:colId xmlns:a16="http://schemas.microsoft.com/office/drawing/2014/main" val="2330284202"/>
                    </a:ext>
                  </a:extLst>
                </a:gridCol>
                <a:gridCol w="360000">
                  <a:extLst>
                    <a:ext uri="{9D8B030D-6E8A-4147-A177-3AD203B41FA5}">
                      <a16:colId xmlns:a16="http://schemas.microsoft.com/office/drawing/2014/main" val="1080114810"/>
                    </a:ext>
                  </a:extLst>
                </a:gridCol>
                <a:gridCol w="360000">
                  <a:extLst>
                    <a:ext uri="{9D8B030D-6E8A-4147-A177-3AD203B41FA5}">
                      <a16:colId xmlns:a16="http://schemas.microsoft.com/office/drawing/2014/main" val="2920361136"/>
                    </a:ext>
                  </a:extLst>
                </a:gridCol>
                <a:gridCol w="360000">
                  <a:extLst>
                    <a:ext uri="{9D8B030D-6E8A-4147-A177-3AD203B41FA5}">
                      <a16:colId xmlns:a16="http://schemas.microsoft.com/office/drawing/2014/main" val="4065128448"/>
                    </a:ext>
                  </a:extLst>
                </a:gridCol>
                <a:gridCol w="360000">
                  <a:extLst>
                    <a:ext uri="{9D8B030D-6E8A-4147-A177-3AD203B41FA5}">
                      <a16:colId xmlns:a16="http://schemas.microsoft.com/office/drawing/2014/main" val="3977428599"/>
                    </a:ext>
                  </a:extLst>
                </a:gridCol>
              </a:tblGrid>
              <a:tr h="293491">
                <a:tc rowSpan="2">
                  <a:txBody>
                    <a:bodyPr/>
                    <a:lstStyle/>
                    <a:p>
                      <a:pPr algn="ctr"/>
                      <a:r>
                        <a:rPr lang="en-GB" sz="2400" b="1" dirty="0">
                          <a:latin typeface="Century Gothic" panose="020B0502020202020204" pitchFamily="34" charset="0"/>
                        </a:rPr>
                        <a:t>2</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5</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2400" b="1" dirty="0">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pPr algn="ctr"/>
                      <a:r>
                        <a:rPr lang="en-GB" sz="2400" b="1" dirty="0">
                          <a:latin typeface="Century Gothic" panose="020B0502020202020204" pitchFamily="34" charset="0"/>
                        </a:rPr>
                        <a:t>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pPr algn="ctr"/>
                      <a:r>
                        <a:rPr lang="en-GB" sz="2400" b="1" dirty="0">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r>
                        <a:rPr lang="en-GB" sz="2400" b="1" dirty="0">
                          <a:latin typeface="Century Gothic" panose="020B0502020202020204" pitchFamily="34" charset="0"/>
                        </a:rPr>
                        <a:t>14</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1</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65661"/>
                  </a:ext>
                </a:extLst>
              </a:tr>
              <a:tr h="293491">
                <a:tc vMerge="1">
                  <a:txBody>
                    <a:bodyPr/>
                    <a:lstStyle/>
                    <a:p>
                      <a:pPr algn="ctr"/>
                      <a:endParaRPr lang="en-GB" sz="1400" dirty="0">
                        <a:latin typeface="SassoonCRInfantMedium" panose="02000603020000020003" pitchFamily="2"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6</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400" dirty="0">
                        <a:latin typeface="SassoonCRInfantMedium" panose="02000603020000020003" pitchFamily="2" charset="0"/>
                      </a:endParaRPr>
                    </a:p>
                  </a:txBody>
                  <a:tcPr anchor="ctr"/>
                </a:tc>
                <a:tc vMerge="1">
                  <a:txBody>
                    <a:bodyPr/>
                    <a:lstStyle/>
                    <a:p>
                      <a:pPr algn="ctr"/>
                      <a:endParaRPr lang="en-GB" sz="1400" dirty="0">
                        <a:latin typeface="SassoonCRInfantMedium" panose="02000603020000020003" pitchFamily="2" charset="0"/>
                      </a:endParaRPr>
                    </a:p>
                  </a:txBody>
                  <a:tcPr anchor="ctr"/>
                </a:tc>
                <a:tc vMerge="1">
                  <a:txBody>
                    <a:bodyPr/>
                    <a:lstStyle/>
                    <a:p>
                      <a:endParaRPr lang="en-GB"/>
                    </a:p>
                  </a:txBody>
                  <a:tcPr/>
                </a:tc>
                <a:tc vMerge="1">
                  <a:txBody>
                    <a:bodyPr/>
                    <a:lstStyle/>
                    <a:p>
                      <a:endParaRPr lang="en-GB" dirty="0"/>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6</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84439067"/>
                  </a:ext>
                </a:extLst>
              </a:tr>
            </a:tbl>
          </a:graphicData>
        </a:graphic>
      </p:graphicFrame>
      <p:graphicFrame>
        <p:nvGraphicFramePr>
          <p:cNvPr id="25" name="Table 4">
            <a:extLst>
              <a:ext uri="{FF2B5EF4-FFF2-40B4-BE49-F238E27FC236}">
                <a16:creationId xmlns:a16="http://schemas.microsoft.com/office/drawing/2014/main" id="{8A3A36F8-2F55-44E8-9AD6-D99A5B7A16B5}"/>
              </a:ext>
            </a:extLst>
          </p:cNvPr>
          <p:cNvGraphicFramePr>
            <a:graphicFrameLocks noGrp="1"/>
          </p:cNvGraphicFramePr>
          <p:nvPr>
            <p:extLst>
              <p:ext uri="{D42A27DB-BD31-4B8C-83A1-F6EECF244321}">
                <p14:modId xmlns:p14="http://schemas.microsoft.com/office/powerpoint/2010/main" val="2550492358"/>
              </p:ext>
            </p:extLst>
          </p:nvPr>
        </p:nvGraphicFramePr>
        <p:xfrm>
          <a:off x="2015446" y="2384064"/>
          <a:ext cx="864000" cy="5760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2743139589"/>
                    </a:ext>
                  </a:extLst>
                </a:gridCol>
                <a:gridCol w="288000">
                  <a:extLst>
                    <a:ext uri="{9D8B030D-6E8A-4147-A177-3AD203B41FA5}">
                      <a16:colId xmlns:a16="http://schemas.microsoft.com/office/drawing/2014/main" val="1281817671"/>
                    </a:ext>
                  </a:extLst>
                </a:gridCol>
                <a:gridCol w="288000">
                  <a:extLst>
                    <a:ext uri="{9D8B030D-6E8A-4147-A177-3AD203B41FA5}">
                      <a16:colId xmlns:a16="http://schemas.microsoft.com/office/drawing/2014/main" val="646323482"/>
                    </a:ext>
                  </a:extLst>
                </a:gridCol>
              </a:tblGrid>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extLst>
                  <a:ext uri="{0D108BD9-81ED-4DB2-BD59-A6C34878D82A}">
                    <a16:rowId xmlns:a16="http://schemas.microsoft.com/office/drawing/2014/main" val="852354750"/>
                  </a:ext>
                </a:extLst>
              </a:tr>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dirty="0"/>
                    </a:p>
                  </a:txBody>
                  <a:tcPr marL="0" marR="0" marT="0" marB="0">
                    <a:solidFill>
                      <a:srgbClr val="0070C0"/>
                    </a:solidFill>
                  </a:tcPr>
                </a:tc>
                <a:extLst>
                  <a:ext uri="{0D108BD9-81ED-4DB2-BD59-A6C34878D82A}">
                    <a16:rowId xmlns:a16="http://schemas.microsoft.com/office/drawing/2014/main" val="1218290379"/>
                  </a:ext>
                </a:extLst>
              </a:tr>
            </a:tbl>
          </a:graphicData>
        </a:graphic>
      </p:graphicFrame>
      <p:graphicFrame>
        <p:nvGraphicFramePr>
          <p:cNvPr id="30" name="Table 4">
            <a:extLst>
              <a:ext uri="{FF2B5EF4-FFF2-40B4-BE49-F238E27FC236}">
                <a16:creationId xmlns:a16="http://schemas.microsoft.com/office/drawing/2014/main" id="{15658B0B-1031-44C5-9544-CFFEFD460806}"/>
              </a:ext>
            </a:extLst>
          </p:cNvPr>
          <p:cNvGraphicFramePr>
            <a:graphicFrameLocks noGrp="1"/>
          </p:cNvGraphicFramePr>
          <p:nvPr>
            <p:extLst>
              <p:ext uri="{D42A27DB-BD31-4B8C-83A1-F6EECF244321}">
                <p14:modId xmlns:p14="http://schemas.microsoft.com/office/powerpoint/2010/main" val="3199027354"/>
              </p:ext>
            </p:extLst>
          </p:nvPr>
        </p:nvGraphicFramePr>
        <p:xfrm>
          <a:off x="3430888" y="2384064"/>
          <a:ext cx="864000" cy="5760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2743139589"/>
                    </a:ext>
                  </a:extLst>
                </a:gridCol>
                <a:gridCol w="288000">
                  <a:extLst>
                    <a:ext uri="{9D8B030D-6E8A-4147-A177-3AD203B41FA5}">
                      <a16:colId xmlns:a16="http://schemas.microsoft.com/office/drawing/2014/main" val="1281817671"/>
                    </a:ext>
                  </a:extLst>
                </a:gridCol>
                <a:gridCol w="288000">
                  <a:extLst>
                    <a:ext uri="{9D8B030D-6E8A-4147-A177-3AD203B41FA5}">
                      <a16:colId xmlns:a16="http://schemas.microsoft.com/office/drawing/2014/main" val="646323482"/>
                    </a:ext>
                  </a:extLst>
                </a:gridCol>
              </a:tblGrid>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extLst>
                  <a:ext uri="{0D108BD9-81ED-4DB2-BD59-A6C34878D82A}">
                    <a16:rowId xmlns:a16="http://schemas.microsoft.com/office/drawing/2014/main" val="852354750"/>
                  </a:ext>
                </a:extLst>
              </a:tr>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dirty="0"/>
                    </a:p>
                  </a:txBody>
                  <a:tcPr marL="0" marR="0" marT="0" marB="0">
                    <a:solidFill>
                      <a:srgbClr val="0070C0"/>
                    </a:solidFill>
                  </a:tcPr>
                </a:tc>
                <a:extLst>
                  <a:ext uri="{0D108BD9-81ED-4DB2-BD59-A6C34878D82A}">
                    <a16:rowId xmlns:a16="http://schemas.microsoft.com/office/drawing/2014/main" val="1218290379"/>
                  </a:ext>
                </a:extLst>
              </a:tr>
            </a:tbl>
          </a:graphicData>
        </a:graphic>
      </p:graphicFrame>
      <p:graphicFrame>
        <p:nvGraphicFramePr>
          <p:cNvPr id="31" name="Table 4">
            <a:extLst>
              <a:ext uri="{FF2B5EF4-FFF2-40B4-BE49-F238E27FC236}">
                <a16:creationId xmlns:a16="http://schemas.microsoft.com/office/drawing/2014/main" id="{DD422620-4A46-41F0-9780-101AACF716D8}"/>
              </a:ext>
            </a:extLst>
          </p:cNvPr>
          <p:cNvGraphicFramePr>
            <a:graphicFrameLocks noGrp="1"/>
          </p:cNvGraphicFramePr>
          <p:nvPr>
            <p:extLst>
              <p:ext uri="{D42A27DB-BD31-4B8C-83A1-F6EECF244321}">
                <p14:modId xmlns:p14="http://schemas.microsoft.com/office/powerpoint/2010/main" val="1391811573"/>
              </p:ext>
            </p:extLst>
          </p:nvPr>
        </p:nvGraphicFramePr>
        <p:xfrm>
          <a:off x="4846330" y="2384064"/>
          <a:ext cx="864000" cy="5760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2743139589"/>
                    </a:ext>
                  </a:extLst>
                </a:gridCol>
                <a:gridCol w="288000">
                  <a:extLst>
                    <a:ext uri="{9D8B030D-6E8A-4147-A177-3AD203B41FA5}">
                      <a16:colId xmlns:a16="http://schemas.microsoft.com/office/drawing/2014/main" val="1281817671"/>
                    </a:ext>
                  </a:extLst>
                </a:gridCol>
                <a:gridCol w="288000">
                  <a:extLst>
                    <a:ext uri="{9D8B030D-6E8A-4147-A177-3AD203B41FA5}">
                      <a16:colId xmlns:a16="http://schemas.microsoft.com/office/drawing/2014/main" val="646323482"/>
                    </a:ext>
                  </a:extLst>
                </a:gridCol>
              </a:tblGrid>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extLst>
                  <a:ext uri="{0D108BD9-81ED-4DB2-BD59-A6C34878D82A}">
                    <a16:rowId xmlns:a16="http://schemas.microsoft.com/office/drawing/2014/main" val="852354750"/>
                  </a:ext>
                </a:extLst>
              </a:tr>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dirty="0"/>
                    </a:p>
                  </a:txBody>
                  <a:tcPr marL="0" marR="0" marT="0" marB="0">
                    <a:solidFill>
                      <a:srgbClr val="0070C0"/>
                    </a:solidFill>
                  </a:tcPr>
                </a:tc>
                <a:extLst>
                  <a:ext uri="{0D108BD9-81ED-4DB2-BD59-A6C34878D82A}">
                    <a16:rowId xmlns:a16="http://schemas.microsoft.com/office/drawing/2014/main" val="1218290379"/>
                  </a:ext>
                </a:extLst>
              </a:tr>
            </a:tbl>
          </a:graphicData>
        </a:graphic>
      </p:graphicFrame>
      <p:graphicFrame>
        <p:nvGraphicFramePr>
          <p:cNvPr id="32" name="Table 4">
            <a:extLst>
              <a:ext uri="{FF2B5EF4-FFF2-40B4-BE49-F238E27FC236}">
                <a16:creationId xmlns:a16="http://schemas.microsoft.com/office/drawing/2014/main" id="{FE16D870-ECF6-4A6B-991C-A2812A59FA82}"/>
              </a:ext>
            </a:extLst>
          </p:cNvPr>
          <p:cNvGraphicFramePr>
            <a:graphicFrameLocks noGrp="1"/>
          </p:cNvGraphicFramePr>
          <p:nvPr>
            <p:extLst>
              <p:ext uri="{D42A27DB-BD31-4B8C-83A1-F6EECF244321}">
                <p14:modId xmlns:p14="http://schemas.microsoft.com/office/powerpoint/2010/main" val="3163228091"/>
              </p:ext>
            </p:extLst>
          </p:nvPr>
        </p:nvGraphicFramePr>
        <p:xfrm>
          <a:off x="6261772" y="2384064"/>
          <a:ext cx="864000" cy="5760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2743139589"/>
                    </a:ext>
                  </a:extLst>
                </a:gridCol>
                <a:gridCol w="288000">
                  <a:extLst>
                    <a:ext uri="{9D8B030D-6E8A-4147-A177-3AD203B41FA5}">
                      <a16:colId xmlns:a16="http://schemas.microsoft.com/office/drawing/2014/main" val="1281817671"/>
                    </a:ext>
                  </a:extLst>
                </a:gridCol>
                <a:gridCol w="288000">
                  <a:extLst>
                    <a:ext uri="{9D8B030D-6E8A-4147-A177-3AD203B41FA5}">
                      <a16:colId xmlns:a16="http://schemas.microsoft.com/office/drawing/2014/main" val="646323482"/>
                    </a:ext>
                  </a:extLst>
                </a:gridCol>
              </a:tblGrid>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extLst>
                  <a:ext uri="{0D108BD9-81ED-4DB2-BD59-A6C34878D82A}">
                    <a16:rowId xmlns:a16="http://schemas.microsoft.com/office/drawing/2014/main" val="852354750"/>
                  </a:ext>
                </a:extLst>
              </a:tr>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dirty="0"/>
                    </a:p>
                  </a:txBody>
                  <a:tcPr marL="0" marR="0" marT="0" marB="0">
                    <a:solidFill>
                      <a:srgbClr val="0070C0"/>
                    </a:solidFill>
                  </a:tcPr>
                </a:tc>
                <a:extLst>
                  <a:ext uri="{0D108BD9-81ED-4DB2-BD59-A6C34878D82A}">
                    <a16:rowId xmlns:a16="http://schemas.microsoft.com/office/drawing/2014/main" val="1218290379"/>
                  </a:ext>
                </a:extLst>
              </a:tr>
            </a:tbl>
          </a:graphicData>
        </a:graphic>
      </p:graphicFrame>
      <p:graphicFrame>
        <p:nvGraphicFramePr>
          <p:cNvPr id="33" name="Table 4">
            <a:extLst>
              <a:ext uri="{FF2B5EF4-FFF2-40B4-BE49-F238E27FC236}">
                <a16:creationId xmlns:a16="http://schemas.microsoft.com/office/drawing/2014/main" id="{1631D749-39F5-4391-B6F9-C081EFC80BAD}"/>
              </a:ext>
            </a:extLst>
          </p:cNvPr>
          <p:cNvGraphicFramePr>
            <a:graphicFrameLocks noGrp="1"/>
          </p:cNvGraphicFramePr>
          <p:nvPr>
            <p:extLst>
              <p:ext uri="{D42A27DB-BD31-4B8C-83A1-F6EECF244321}">
                <p14:modId xmlns:p14="http://schemas.microsoft.com/office/powerpoint/2010/main" val="894731876"/>
              </p:ext>
            </p:extLst>
          </p:nvPr>
        </p:nvGraphicFramePr>
        <p:xfrm>
          <a:off x="2015446" y="3143445"/>
          <a:ext cx="864000" cy="5760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2743139589"/>
                    </a:ext>
                  </a:extLst>
                </a:gridCol>
                <a:gridCol w="288000">
                  <a:extLst>
                    <a:ext uri="{9D8B030D-6E8A-4147-A177-3AD203B41FA5}">
                      <a16:colId xmlns:a16="http://schemas.microsoft.com/office/drawing/2014/main" val="1281817671"/>
                    </a:ext>
                  </a:extLst>
                </a:gridCol>
                <a:gridCol w="288000">
                  <a:extLst>
                    <a:ext uri="{9D8B030D-6E8A-4147-A177-3AD203B41FA5}">
                      <a16:colId xmlns:a16="http://schemas.microsoft.com/office/drawing/2014/main" val="646323482"/>
                    </a:ext>
                  </a:extLst>
                </a:gridCol>
              </a:tblGrid>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extLst>
                  <a:ext uri="{0D108BD9-81ED-4DB2-BD59-A6C34878D82A}">
                    <a16:rowId xmlns:a16="http://schemas.microsoft.com/office/drawing/2014/main" val="852354750"/>
                  </a:ext>
                </a:extLst>
              </a:tr>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dirty="0"/>
                    </a:p>
                  </a:txBody>
                  <a:tcPr marL="0" marR="0" marT="0" marB="0">
                    <a:solidFill>
                      <a:srgbClr val="0070C0"/>
                    </a:solidFill>
                  </a:tcPr>
                </a:tc>
                <a:extLst>
                  <a:ext uri="{0D108BD9-81ED-4DB2-BD59-A6C34878D82A}">
                    <a16:rowId xmlns:a16="http://schemas.microsoft.com/office/drawing/2014/main" val="1218290379"/>
                  </a:ext>
                </a:extLst>
              </a:tr>
            </a:tbl>
          </a:graphicData>
        </a:graphic>
      </p:graphicFrame>
      <p:graphicFrame>
        <p:nvGraphicFramePr>
          <p:cNvPr id="34" name="Table 4">
            <a:extLst>
              <a:ext uri="{FF2B5EF4-FFF2-40B4-BE49-F238E27FC236}">
                <a16:creationId xmlns:a16="http://schemas.microsoft.com/office/drawing/2014/main" id="{D20294A7-AC1E-4CC0-A2BC-08C255D939B1}"/>
              </a:ext>
            </a:extLst>
          </p:cNvPr>
          <p:cNvGraphicFramePr>
            <a:graphicFrameLocks noGrp="1"/>
          </p:cNvGraphicFramePr>
          <p:nvPr>
            <p:extLst>
              <p:ext uri="{D42A27DB-BD31-4B8C-83A1-F6EECF244321}">
                <p14:modId xmlns:p14="http://schemas.microsoft.com/office/powerpoint/2010/main" val="3002912558"/>
              </p:ext>
            </p:extLst>
          </p:nvPr>
        </p:nvGraphicFramePr>
        <p:xfrm>
          <a:off x="3430888" y="3143445"/>
          <a:ext cx="864000" cy="5760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2743139589"/>
                    </a:ext>
                  </a:extLst>
                </a:gridCol>
                <a:gridCol w="288000">
                  <a:extLst>
                    <a:ext uri="{9D8B030D-6E8A-4147-A177-3AD203B41FA5}">
                      <a16:colId xmlns:a16="http://schemas.microsoft.com/office/drawing/2014/main" val="1281817671"/>
                    </a:ext>
                  </a:extLst>
                </a:gridCol>
                <a:gridCol w="288000">
                  <a:extLst>
                    <a:ext uri="{9D8B030D-6E8A-4147-A177-3AD203B41FA5}">
                      <a16:colId xmlns:a16="http://schemas.microsoft.com/office/drawing/2014/main" val="646323482"/>
                    </a:ext>
                  </a:extLst>
                </a:gridCol>
              </a:tblGrid>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extLst>
                  <a:ext uri="{0D108BD9-81ED-4DB2-BD59-A6C34878D82A}">
                    <a16:rowId xmlns:a16="http://schemas.microsoft.com/office/drawing/2014/main" val="852354750"/>
                  </a:ext>
                </a:extLst>
              </a:tr>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dirty="0"/>
                    </a:p>
                  </a:txBody>
                  <a:tcPr marL="0" marR="0" marT="0" marB="0">
                    <a:solidFill>
                      <a:srgbClr val="0070C0"/>
                    </a:solidFill>
                  </a:tcPr>
                </a:tc>
                <a:extLst>
                  <a:ext uri="{0D108BD9-81ED-4DB2-BD59-A6C34878D82A}">
                    <a16:rowId xmlns:a16="http://schemas.microsoft.com/office/drawing/2014/main" val="1218290379"/>
                  </a:ext>
                </a:extLst>
              </a:tr>
            </a:tbl>
          </a:graphicData>
        </a:graphic>
      </p:graphicFrame>
      <p:graphicFrame>
        <p:nvGraphicFramePr>
          <p:cNvPr id="35" name="Table 4">
            <a:extLst>
              <a:ext uri="{FF2B5EF4-FFF2-40B4-BE49-F238E27FC236}">
                <a16:creationId xmlns:a16="http://schemas.microsoft.com/office/drawing/2014/main" id="{03D3DA87-8B69-4CAE-AE3F-CD96202C2BE3}"/>
              </a:ext>
            </a:extLst>
          </p:cNvPr>
          <p:cNvGraphicFramePr>
            <a:graphicFrameLocks noGrp="1"/>
          </p:cNvGraphicFramePr>
          <p:nvPr>
            <p:extLst>
              <p:ext uri="{D42A27DB-BD31-4B8C-83A1-F6EECF244321}">
                <p14:modId xmlns:p14="http://schemas.microsoft.com/office/powerpoint/2010/main" val="1637475640"/>
              </p:ext>
            </p:extLst>
          </p:nvPr>
        </p:nvGraphicFramePr>
        <p:xfrm>
          <a:off x="4846330" y="3143445"/>
          <a:ext cx="864000" cy="5760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2743139589"/>
                    </a:ext>
                  </a:extLst>
                </a:gridCol>
                <a:gridCol w="288000">
                  <a:extLst>
                    <a:ext uri="{9D8B030D-6E8A-4147-A177-3AD203B41FA5}">
                      <a16:colId xmlns:a16="http://schemas.microsoft.com/office/drawing/2014/main" val="1281817671"/>
                    </a:ext>
                  </a:extLst>
                </a:gridCol>
                <a:gridCol w="288000">
                  <a:extLst>
                    <a:ext uri="{9D8B030D-6E8A-4147-A177-3AD203B41FA5}">
                      <a16:colId xmlns:a16="http://schemas.microsoft.com/office/drawing/2014/main" val="646323482"/>
                    </a:ext>
                  </a:extLst>
                </a:gridCol>
              </a:tblGrid>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extLst>
                  <a:ext uri="{0D108BD9-81ED-4DB2-BD59-A6C34878D82A}">
                    <a16:rowId xmlns:a16="http://schemas.microsoft.com/office/drawing/2014/main" val="852354750"/>
                  </a:ext>
                </a:extLst>
              </a:tr>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dirty="0"/>
                    </a:p>
                  </a:txBody>
                  <a:tcPr marL="0" marR="0" marT="0" marB="0">
                    <a:solidFill>
                      <a:srgbClr val="0070C0"/>
                    </a:solidFill>
                  </a:tcPr>
                </a:tc>
                <a:extLst>
                  <a:ext uri="{0D108BD9-81ED-4DB2-BD59-A6C34878D82A}">
                    <a16:rowId xmlns:a16="http://schemas.microsoft.com/office/drawing/2014/main" val="1218290379"/>
                  </a:ext>
                </a:extLst>
              </a:tr>
            </a:tbl>
          </a:graphicData>
        </a:graphic>
      </p:graphicFrame>
      <p:graphicFrame>
        <p:nvGraphicFramePr>
          <p:cNvPr id="36" name="Table 4">
            <a:extLst>
              <a:ext uri="{FF2B5EF4-FFF2-40B4-BE49-F238E27FC236}">
                <a16:creationId xmlns:a16="http://schemas.microsoft.com/office/drawing/2014/main" id="{71C0F51B-8739-4B9D-B022-22F18BE174CA}"/>
              </a:ext>
            </a:extLst>
          </p:cNvPr>
          <p:cNvGraphicFramePr>
            <a:graphicFrameLocks noGrp="1"/>
          </p:cNvGraphicFramePr>
          <p:nvPr>
            <p:extLst>
              <p:ext uri="{D42A27DB-BD31-4B8C-83A1-F6EECF244321}">
                <p14:modId xmlns:p14="http://schemas.microsoft.com/office/powerpoint/2010/main" val="3403248725"/>
              </p:ext>
            </p:extLst>
          </p:nvPr>
        </p:nvGraphicFramePr>
        <p:xfrm>
          <a:off x="6261772" y="3143445"/>
          <a:ext cx="864000" cy="5760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2743139589"/>
                    </a:ext>
                  </a:extLst>
                </a:gridCol>
                <a:gridCol w="288000">
                  <a:extLst>
                    <a:ext uri="{9D8B030D-6E8A-4147-A177-3AD203B41FA5}">
                      <a16:colId xmlns:a16="http://schemas.microsoft.com/office/drawing/2014/main" val="1281817671"/>
                    </a:ext>
                  </a:extLst>
                </a:gridCol>
                <a:gridCol w="288000">
                  <a:extLst>
                    <a:ext uri="{9D8B030D-6E8A-4147-A177-3AD203B41FA5}">
                      <a16:colId xmlns:a16="http://schemas.microsoft.com/office/drawing/2014/main" val="646323482"/>
                    </a:ext>
                  </a:extLst>
                </a:gridCol>
              </a:tblGrid>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extLst>
                  <a:ext uri="{0D108BD9-81ED-4DB2-BD59-A6C34878D82A}">
                    <a16:rowId xmlns:a16="http://schemas.microsoft.com/office/drawing/2014/main" val="852354750"/>
                  </a:ext>
                </a:extLst>
              </a:tr>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dirty="0"/>
                    </a:p>
                  </a:txBody>
                  <a:tcPr marL="0" marR="0" marT="0" marB="0">
                    <a:solidFill>
                      <a:srgbClr val="0070C0"/>
                    </a:solidFill>
                  </a:tcPr>
                </a:tc>
                <a:extLst>
                  <a:ext uri="{0D108BD9-81ED-4DB2-BD59-A6C34878D82A}">
                    <a16:rowId xmlns:a16="http://schemas.microsoft.com/office/drawing/2014/main" val="1218290379"/>
                  </a:ext>
                </a:extLst>
              </a:tr>
            </a:tbl>
          </a:graphicData>
        </a:graphic>
      </p:graphicFrame>
      <p:graphicFrame>
        <p:nvGraphicFramePr>
          <p:cNvPr id="37" name="Table 4">
            <a:extLst>
              <a:ext uri="{FF2B5EF4-FFF2-40B4-BE49-F238E27FC236}">
                <a16:creationId xmlns:a16="http://schemas.microsoft.com/office/drawing/2014/main" id="{942821DA-4E70-44E7-83EF-4371FA5C9634}"/>
              </a:ext>
            </a:extLst>
          </p:cNvPr>
          <p:cNvGraphicFramePr>
            <a:graphicFrameLocks noGrp="1"/>
          </p:cNvGraphicFramePr>
          <p:nvPr>
            <p:extLst>
              <p:ext uri="{D42A27DB-BD31-4B8C-83A1-F6EECF244321}">
                <p14:modId xmlns:p14="http://schemas.microsoft.com/office/powerpoint/2010/main" val="4110527471"/>
              </p:ext>
            </p:extLst>
          </p:nvPr>
        </p:nvGraphicFramePr>
        <p:xfrm>
          <a:off x="2015446" y="3886057"/>
          <a:ext cx="864000" cy="5760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2743139589"/>
                    </a:ext>
                  </a:extLst>
                </a:gridCol>
                <a:gridCol w="288000">
                  <a:extLst>
                    <a:ext uri="{9D8B030D-6E8A-4147-A177-3AD203B41FA5}">
                      <a16:colId xmlns:a16="http://schemas.microsoft.com/office/drawing/2014/main" val="1281817671"/>
                    </a:ext>
                  </a:extLst>
                </a:gridCol>
                <a:gridCol w="288000">
                  <a:extLst>
                    <a:ext uri="{9D8B030D-6E8A-4147-A177-3AD203B41FA5}">
                      <a16:colId xmlns:a16="http://schemas.microsoft.com/office/drawing/2014/main" val="646323482"/>
                    </a:ext>
                  </a:extLst>
                </a:gridCol>
              </a:tblGrid>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extLst>
                  <a:ext uri="{0D108BD9-81ED-4DB2-BD59-A6C34878D82A}">
                    <a16:rowId xmlns:a16="http://schemas.microsoft.com/office/drawing/2014/main" val="852354750"/>
                  </a:ext>
                </a:extLst>
              </a:tr>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dirty="0"/>
                    </a:p>
                  </a:txBody>
                  <a:tcPr marL="0" marR="0" marT="0" marB="0">
                    <a:solidFill>
                      <a:schemeClr val="bg1"/>
                    </a:solidFill>
                  </a:tcPr>
                </a:tc>
                <a:extLst>
                  <a:ext uri="{0D108BD9-81ED-4DB2-BD59-A6C34878D82A}">
                    <a16:rowId xmlns:a16="http://schemas.microsoft.com/office/drawing/2014/main" val="1218290379"/>
                  </a:ext>
                </a:extLst>
              </a:tr>
            </a:tbl>
          </a:graphicData>
        </a:graphic>
      </p:graphicFrame>
      <p:graphicFrame>
        <p:nvGraphicFramePr>
          <p:cNvPr id="38" name="Table 4">
            <a:extLst>
              <a:ext uri="{FF2B5EF4-FFF2-40B4-BE49-F238E27FC236}">
                <a16:creationId xmlns:a16="http://schemas.microsoft.com/office/drawing/2014/main" id="{54CE2214-913E-4F0C-B381-8B522A2AF856}"/>
              </a:ext>
            </a:extLst>
          </p:cNvPr>
          <p:cNvGraphicFramePr>
            <a:graphicFrameLocks noGrp="1"/>
          </p:cNvGraphicFramePr>
          <p:nvPr>
            <p:extLst>
              <p:ext uri="{D42A27DB-BD31-4B8C-83A1-F6EECF244321}">
                <p14:modId xmlns:p14="http://schemas.microsoft.com/office/powerpoint/2010/main" val="2373520348"/>
              </p:ext>
            </p:extLst>
          </p:nvPr>
        </p:nvGraphicFramePr>
        <p:xfrm>
          <a:off x="3430888" y="3886057"/>
          <a:ext cx="864000" cy="5760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2743139589"/>
                    </a:ext>
                  </a:extLst>
                </a:gridCol>
                <a:gridCol w="288000">
                  <a:extLst>
                    <a:ext uri="{9D8B030D-6E8A-4147-A177-3AD203B41FA5}">
                      <a16:colId xmlns:a16="http://schemas.microsoft.com/office/drawing/2014/main" val="1281817671"/>
                    </a:ext>
                  </a:extLst>
                </a:gridCol>
                <a:gridCol w="288000">
                  <a:extLst>
                    <a:ext uri="{9D8B030D-6E8A-4147-A177-3AD203B41FA5}">
                      <a16:colId xmlns:a16="http://schemas.microsoft.com/office/drawing/2014/main" val="646323482"/>
                    </a:ext>
                  </a:extLst>
                </a:gridCol>
              </a:tblGrid>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extLst>
                  <a:ext uri="{0D108BD9-81ED-4DB2-BD59-A6C34878D82A}">
                    <a16:rowId xmlns:a16="http://schemas.microsoft.com/office/drawing/2014/main" val="852354750"/>
                  </a:ext>
                </a:extLst>
              </a:tr>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dirty="0"/>
                    </a:p>
                  </a:txBody>
                  <a:tcPr marL="0" marR="0" marT="0" marB="0">
                    <a:solidFill>
                      <a:schemeClr val="bg1"/>
                    </a:solidFill>
                  </a:tcPr>
                </a:tc>
                <a:extLst>
                  <a:ext uri="{0D108BD9-81ED-4DB2-BD59-A6C34878D82A}">
                    <a16:rowId xmlns:a16="http://schemas.microsoft.com/office/drawing/2014/main" val="1218290379"/>
                  </a:ext>
                </a:extLst>
              </a:tr>
            </a:tbl>
          </a:graphicData>
        </a:graphic>
      </p:graphicFrame>
      <p:graphicFrame>
        <p:nvGraphicFramePr>
          <p:cNvPr id="39" name="Table 4">
            <a:extLst>
              <a:ext uri="{FF2B5EF4-FFF2-40B4-BE49-F238E27FC236}">
                <a16:creationId xmlns:a16="http://schemas.microsoft.com/office/drawing/2014/main" id="{6BEB90E5-8348-4CD1-B0B6-6F6299471D1C}"/>
              </a:ext>
            </a:extLst>
          </p:cNvPr>
          <p:cNvGraphicFramePr>
            <a:graphicFrameLocks noGrp="1"/>
          </p:cNvGraphicFramePr>
          <p:nvPr>
            <p:extLst>
              <p:ext uri="{D42A27DB-BD31-4B8C-83A1-F6EECF244321}">
                <p14:modId xmlns:p14="http://schemas.microsoft.com/office/powerpoint/2010/main" val="4075043881"/>
              </p:ext>
            </p:extLst>
          </p:nvPr>
        </p:nvGraphicFramePr>
        <p:xfrm>
          <a:off x="4846330" y="3886057"/>
          <a:ext cx="864000" cy="5760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2743139589"/>
                    </a:ext>
                  </a:extLst>
                </a:gridCol>
                <a:gridCol w="288000">
                  <a:extLst>
                    <a:ext uri="{9D8B030D-6E8A-4147-A177-3AD203B41FA5}">
                      <a16:colId xmlns:a16="http://schemas.microsoft.com/office/drawing/2014/main" val="1281817671"/>
                    </a:ext>
                  </a:extLst>
                </a:gridCol>
                <a:gridCol w="288000">
                  <a:extLst>
                    <a:ext uri="{9D8B030D-6E8A-4147-A177-3AD203B41FA5}">
                      <a16:colId xmlns:a16="http://schemas.microsoft.com/office/drawing/2014/main" val="646323482"/>
                    </a:ext>
                  </a:extLst>
                </a:gridCol>
              </a:tblGrid>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extLst>
                  <a:ext uri="{0D108BD9-81ED-4DB2-BD59-A6C34878D82A}">
                    <a16:rowId xmlns:a16="http://schemas.microsoft.com/office/drawing/2014/main" val="852354750"/>
                  </a:ext>
                </a:extLst>
              </a:tr>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dirty="0"/>
                    </a:p>
                  </a:txBody>
                  <a:tcPr marL="0" marR="0" marT="0" marB="0">
                    <a:solidFill>
                      <a:schemeClr val="bg1"/>
                    </a:solidFill>
                  </a:tcPr>
                </a:tc>
                <a:extLst>
                  <a:ext uri="{0D108BD9-81ED-4DB2-BD59-A6C34878D82A}">
                    <a16:rowId xmlns:a16="http://schemas.microsoft.com/office/drawing/2014/main" val="1218290379"/>
                  </a:ext>
                </a:extLst>
              </a:tr>
            </a:tbl>
          </a:graphicData>
        </a:graphic>
      </p:graphicFrame>
      <p:graphicFrame>
        <p:nvGraphicFramePr>
          <p:cNvPr id="40" name="Table 4">
            <a:extLst>
              <a:ext uri="{FF2B5EF4-FFF2-40B4-BE49-F238E27FC236}">
                <a16:creationId xmlns:a16="http://schemas.microsoft.com/office/drawing/2014/main" id="{15BFD0AF-472F-4D14-B3B7-A6412DC8F4D9}"/>
              </a:ext>
            </a:extLst>
          </p:cNvPr>
          <p:cNvGraphicFramePr>
            <a:graphicFrameLocks noGrp="1"/>
          </p:cNvGraphicFramePr>
          <p:nvPr>
            <p:extLst>
              <p:ext uri="{D42A27DB-BD31-4B8C-83A1-F6EECF244321}">
                <p14:modId xmlns:p14="http://schemas.microsoft.com/office/powerpoint/2010/main" val="3465690467"/>
              </p:ext>
            </p:extLst>
          </p:nvPr>
        </p:nvGraphicFramePr>
        <p:xfrm>
          <a:off x="6261772" y="3886057"/>
          <a:ext cx="864000" cy="5760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2743139589"/>
                    </a:ext>
                  </a:extLst>
                </a:gridCol>
                <a:gridCol w="288000">
                  <a:extLst>
                    <a:ext uri="{9D8B030D-6E8A-4147-A177-3AD203B41FA5}">
                      <a16:colId xmlns:a16="http://schemas.microsoft.com/office/drawing/2014/main" val="1281817671"/>
                    </a:ext>
                  </a:extLst>
                </a:gridCol>
                <a:gridCol w="288000">
                  <a:extLst>
                    <a:ext uri="{9D8B030D-6E8A-4147-A177-3AD203B41FA5}">
                      <a16:colId xmlns:a16="http://schemas.microsoft.com/office/drawing/2014/main" val="646323482"/>
                    </a:ext>
                  </a:extLst>
                </a:gridCol>
              </a:tblGrid>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extLst>
                  <a:ext uri="{0D108BD9-81ED-4DB2-BD59-A6C34878D82A}">
                    <a16:rowId xmlns:a16="http://schemas.microsoft.com/office/drawing/2014/main" val="852354750"/>
                  </a:ext>
                </a:extLst>
              </a:tr>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dirty="0"/>
                    </a:p>
                  </a:txBody>
                  <a:tcPr marL="0" marR="0" marT="0" marB="0">
                    <a:solidFill>
                      <a:schemeClr val="bg1"/>
                    </a:solidFill>
                  </a:tcPr>
                </a:tc>
                <a:extLst>
                  <a:ext uri="{0D108BD9-81ED-4DB2-BD59-A6C34878D82A}">
                    <a16:rowId xmlns:a16="http://schemas.microsoft.com/office/drawing/2014/main" val="1218290379"/>
                  </a:ext>
                </a:extLst>
              </a:tr>
            </a:tbl>
          </a:graphicData>
        </a:graphic>
      </p:graphicFrame>
    </p:spTree>
    <p:extLst>
      <p:ext uri="{BB962C8B-B14F-4D97-AF65-F5344CB8AC3E}">
        <p14:creationId xmlns:p14="http://schemas.microsoft.com/office/powerpoint/2010/main" val="3563964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Trevor created an image to represent his calculation.</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Find and correct Trevor’s mistake.</a:t>
            </a:r>
          </a:p>
          <a:p>
            <a:pPr>
              <a:lnSpc>
                <a:spcPct val="150000"/>
              </a:lnSpc>
            </a:pPr>
            <a:r>
              <a:rPr lang="en-GB" sz="2000" b="1" dirty="0">
                <a:solidFill>
                  <a:srgbClr val="FF0000"/>
                </a:solidFill>
                <a:latin typeface="Century Gothic" panose="020B0502020202020204" pitchFamily="34" charset="0"/>
              </a:rPr>
              <a:t>Trevor has not shown 5 lots of           . He needs to add one more lot of           for the representation to be correct.</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400" b="1" dirty="0">
              <a:solidFill>
                <a:srgbClr val="FF0000"/>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3" name="Table 4">
            <a:extLst>
              <a:ext uri="{FF2B5EF4-FFF2-40B4-BE49-F238E27FC236}">
                <a16:creationId xmlns:a16="http://schemas.microsoft.com/office/drawing/2014/main" id="{9D59A098-B100-47A8-A0AD-5BA3AB04FFAC}"/>
              </a:ext>
            </a:extLst>
          </p:cNvPr>
          <p:cNvGraphicFramePr>
            <a:graphicFrameLocks noGrp="1"/>
          </p:cNvGraphicFramePr>
          <p:nvPr>
            <p:extLst>
              <p:ext uri="{D42A27DB-BD31-4B8C-83A1-F6EECF244321}">
                <p14:modId xmlns:p14="http://schemas.microsoft.com/office/powerpoint/2010/main" val="1242022192"/>
              </p:ext>
            </p:extLst>
          </p:nvPr>
        </p:nvGraphicFramePr>
        <p:xfrm>
          <a:off x="1297686" y="2384062"/>
          <a:ext cx="864000" cy="5760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2743139589"/>
                    </a:ext>
                  </a:extLst>
                </a:gridCol>
                <a:gridCol w="288000">
                  <a:extLst>
                    <a:ext uri="{9D8B030D-6E8A-4147-A177-3AD203B41FA5}">
                      <a16:colId xmlns:a16="http://schemas.microsoft.com/office/drawing/2014/main" val="1281817671"/>
                    </a:ext>
                  </a:extLst>
                </a:gridCol>
                <a:gridCol w="288000">
                  <a:extLst>
                    <a:ext uri="{9D8B030D-6E8A-4147-A177-3AD203B41FA5}">
                      <a16:colId xmlns:a16="http://schemas.microsoft.com/office/drawing/2014/main" val="646323482"/>
                    </a:ext>
                  </a:extLst>
                </a:gridCol>
              </a:tblGrid>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extLst>
                  <a:ext uri="{0D108BD9-81ED-4DB2-BD59-A6C34878D82A}">
                    <a16:rowId xmlns:a16="http://schemas.microsoft.com/office/drawing/2014/main" val="852354750"/>
                  </a:ext>
                </a:extLst>
              </a:tr>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dirty="0"/>
                    </a:p>
                  </a:txBody>
                  <a:tcPr marL="0" marR="0" marT="0" marB="0">
                    <a:solidFill>
                      <a:srgbClr val="0070C0"/>
                    </a:solidFill>
                  </a:tcPr>
                </a:tc>
                <a:extLst>
                  <a:ext uri="{0D108BD9-81ED-4DB2-BD59-A6C34878D82A}">
                    <a16:rowId xmlns:a16="http://schemas.microsoft.com/office/drawing/2014/main" val="1218290379"/>
                  </a:ext>
                </a:extLst>
              </a:tr>
            </a:tbl>
          </a:graphicData>
        </a:graphic>
      </p:graphicFrame>
      <p:graphicFrame>
        <p:nvGraphicFramePr>
          <p:cNvPr id="15" name="Table 4">
            <a:extLst>
              <a:ext uri="{FF2B5EF4-FFF2-40B4-BE49-F238E27FC236}">
                <a16:creationId xmlns:a16="http://schemas.microsoft.com/office/drawing/2014/main" id="{82CA80C6-39DD-470C-8619-1C7CB84EE13F}"/>
              </a:ext>
            </a:extLst>
          </p:cNvPr>
          <p:cNvGraphicFramePr>
            <a:graphicFrameLocks noGrp="1"/>
          </p:cNvGraphicFramePr>
          <p:nvPr>
            <p:extLst>
              <p:ext uri="{D42A27DB-BD31-4B8C-83A1-F6EECF244321}">
                <p14:modId xmlns:p14="http://schemas.microsoft.com/office/powerpoint/2010/main" val="3411305724"/>
              </p:ext>
            </p:extLst>
          </p:nvPr>
        </p:nvGraphicFramePr>
        <p:xfrm>
          <a:off x="2713128" y="2384062"/>
          <a:ext cx="864000" cy="5760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2743139589"/>
                    </a:ext>
                  </a:extLst>
                </a:gridCol>
                <a:gridCol w="288000">
                  <a:extLst>
                    <a:ext uri="{9D8B030D-6E8A-4147-A177-3AD203B41FA5}">
                      <a16:colId xmlns:a16="http://schemas.microsoft.com/office/drawing/2014/main" val="1281817671"/>
                    </a:ext>
                  </a:extLst>
                </a:gridCol>
                <a:gridCol w="288000">
                  <a:extLst>
                    <a:ext uri="{9D8B030D-6E8A-4147-A177-3AD203B41FA5}">
                      <a16:colId xmlns:a16="http://schemas.microsoft.com/office/drawing/2014/main" val="646323482"/>
                    </a:ext>
                  </a:extLst>
                </a:gridCol>
              </a:tblGrid>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extLst>
                  <a:ext uri="{0D108BD9-81ED-4DB2-BD59-A6C34878D82A}">
                    <a16:rowId xmlns:a16="http://schemas.microsoft.com/office/drawing/2014/main" val="852354750"/>
                  </a:ext>
                </a:extLst>
              </a:tr>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dirty="0"/>
                    </a:p>
                  </a:txBody>
                  <a:tcPr marL="0" marR="0" marT="0" marB="0">
                    <a:solidFill>
                      <a:srgbClr val="0070C0"/>
                    </a:solidFill>
                  </a:tcPr>
                </a:tc>
                <a:extLst>
                  <a:ext uri="{0D108BD9-81ED-4DB2-BD59-A6C34878D82A}">
                    <a16:rowId xmlns:a16="http://schemas.microsoft.com/office/drawing/2014/main" val="1218290379"/>
                  </a:ext>
                </a:extLst>
              </a:tr>
            </a:tbl>
          </a:graphicData>
        </a:graphic>
      </p:graphicFrame>
      <p:graphicFrame>
        <p:nvGraphicFramePr>
          <p:cNvPr id="16" name="Table 4">
            <a:extLst>
              <a:ext uri="{FF2B5EF4-FFF2-40B4-BE49-F238E27FC236}">
                <a16:creationId xmlns:a16="http://schemas.microsoft.com/office/drawing/2014/main" id="{CCE6EE3A-6C4E-4769-AA38-354E30B612F7}"/>
              </a:ext>
            </a:extLst>
          </p:cNvPr>
          <p:cNvGraphicFramePr>
            <a:graphicFrameLocks noGrp="1"/>
          </p:cNvGraphicFramePr>
          <p:nvPr>
            <p:extLst>
              <p:ext uri="{D42A27DB-BD31-4B8C-83A1-F6EECF244321}">
                <p14:modId xmlns:p14="http://schemas.microsoft.com/office/powerpoint/2010/main" val="102409024"/>
              </p:ext>
            </p:extLst>
          </p:nvPr>
        </p:nvGraphicFramePr>
        <p:xfrm>
          <a:off x="4128570" y="2384062"/>
          <a:ext cx="864000" cy="5760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2743139589"/>
                    </a:ext>
                  </a:extLst>
                </a:gridCol>
                <a:gridCol w="288000">
                  <a:extLst>
                    <a:ext uri="{9D8B030D-6E8A-4147-A177-3AD203B41FA5}">
                      <a16:colId xmlns:a16="http://schemas.microsoft.com/office/drawing/2014/main" val="1281817671"/>
                    </a:ext>
                  </a:extLst>
                </a:gridCol>
                <a:gridCol w="288000">
                  <a:extLst>
                    <a:ext uri="{9D8B030D-6E8A-4147-A177-3AD203B41FA5}">
                      <a16:colId xmlns:a16="http://schemas.microsoft.com/office/drawing/2014/main" val="646323482"/>
                    </a:ext>
                  </a:extLst>
                </a:gridCol>
              </a:tblGrid>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extLst>
                  <a:ext uri="{0D108BD9-81ED-4DB2-BD59-A6C34878D82A}">
                    <a16:rowId xmlns:a16="http://schemas.microsoft.com/office/drawing/2014/main" val="852354750"/>
                  </a:ext>
                </a:extLst>
              </a:tr>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dirty="0"/>
                    </a:p>
                  </a:txBody>
                  <a:tcPr marL="0" marR="0" marT="0" marB="0">
                    <a:solidFill>
                      <a:srgbClr val="0070C0"/>
                    </a:solidFill>
                  </a:tcPr>
                </a:tc>
                <a:extLst>
                  <a:ext uri="{0D108BD9-81ED-4DB2-BD59-A6C34878D82A}">
                    <a16:rowId xmlns:a16="http://schemas.microsoft.com/office/drawing/2014/main" val="1218290379"/>
                  </a:ext>
                </a:extLst>
              </a:tr>
            </a:tbl>
          </a:graphicData>
        </a:graphic>
      </p:graphicFrame>
      <p:graphicFrame>
        <p:nvGraphicFramePr>
          <p:cNvPr id="17" name="Table 4">
            <a:extLst>
              <a:ext uri="{FF2B5EF4-FFF2-40B4-BE49-F238E27FC236}">
                <a16:creationId xmlns:a16="http://schemas.microsoft.com/office/drawing/2014/main" id="{778CA09E-4233-4056-884D-E385F2E5179D}"/>
              </a:ext>
            </a:extLst>
          </p:cNvPr>
          <p:cNvGraphicFramePr>
            <a:graphicFrameLocks noGrp="1"/>
          </p:cNvGraphicFramePr>
          <p:nvPr>
            <p:extLst>
              <p:ext uri="{D42A27DB-BD31-4B8C-83A1-F6EECF244321}">
                <p14:modId xmlns:p14="http://schemas.microsoft.com/office/powerpoint/2010/main" val="2451239599"/>
              </p:ext>
            </p:extLst>
          </p:nvPr>
        </p:nvGraphicFramePr>
        <p:xfrm>
          <a:off x="5544012" y="2384062"/>
          <a:ext cx="864000" cy="5760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2743139589"/>
                    </a:ext>
                  </a:extLst>
                </a:gridCol>
                <a:gridCol w="288000">
                  <a:extLst>
                    <a:ext uri="{9D8B030D-6E8A-4147-A177-3AD203B41FA5}">
                      <a16:colId xmlns:a16="http://schemas.microsoft.com/office/drawing/2014/main" val="1281817671"/>
                    </a:ext>
                  </a:extLst>
                </a:gridCol>
                <a:gridCol w="288000">
                  <a:extLst>
                    <a:ext uri="{9D8B030D-6E8A-4147-A177-3AD203B41FA5}">
                      <a16:colId xmlns:a16="http://schemas.microsoft.com/office/drawing/2014/main" val="646323482"/>
                    </a:ext>
                  </a:extLst>
                </a:gridCol>
              </a:tblGrid>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extLst>
                  <a:ext uri="{0D108BD9-81ED-4DB2-BD59-A6C34878D82A}">
                    <a16:rowId xmlns:a16="http://schemas.microsoft.com/office/drawing/2014/main" val="852354750"/>
                  </a:ext>
                </a:extLst>
              </a:tr>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dirty="0"/>
                    </a:p>
                  </a:txBody>
                  <a:tcPr marL="0" marR="0" marT="0" marB="0">
                    <a:solidFill>
                      <a:srgbClr val="0070C0"/>
                    </a:solidFill>
                  </a:tcPr>
                </a:tc>
                <a:extLst>
                  <a:ext uri="{0D108BD9-81ED-4DB2-BD59-A6C34878D82A}">
                    <a16:rowId xmlns:a16="http://schemas.microsoft.com/office/drawing/2014/main" val="1218290379"/>
                  </a:ext>
                </a:extLst>
              </a:tr>
            </a:tbl>
          </a:graphicData>
        </a:graphic>
      </p:graphicFrame>
      <p:graphicFrame>
        <p:nvGraphicFramePr>
          <p:cNvPr id="20" name="Table 4">
            <a:extLst>
              <a:ext uri="{FF2B5EF4-FFF2-40B4-BE49-F238E27FC236}">
                <a16:creationId xmlns:a16="http://schemas.microsoft.com/office/drawing/2014/main" id="{C739275D-ACC0-483F-B87A-D2682BF92B41}"/>
              </a:ext>
            </a:extLst>
          </p:cNvPr>
          <p:cNvGraphicFramePr>
            <a:graphicFrameLocks noGrp="1"/>
          </p:cNvGraphicFramePr>
          <p:nvPr>
            <p:extLst>
              <p:ext uri="{D42A27DB-BD31-4B8C-83A1-F6EECF244321}">
                <p14:modId xmlns:p14="http://schemas.microsoft.com/office/powerpoint/2010/main" val="2225772947"/>
              </p:ext>
            </p:extLst>
          </p:nvPr>
        </p:nvGraphicFramePr>
        <p:xfrm>
          <a:off x="6959454" y="2384062"/>
          <a:ext cx="864000" cy="5760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2743139589"/>
                    </a:ext>
                  </a:extLst>
                </a:gridCol>
                <a:gridCol w="288000">
                  <a:extLst>
                    <a:ext uri="{9D8B030D-6E8A-4147-A177-3AD203B41FA5}">
                      <a16:colId xmlns:a16="http://schemas.microsoft.com/office/drawing/2014/main" val="1281817671"/>
                    </a:ext>
                  </a:extLst>
                </a:gridCol>
                <a:gridCol w="288000">
                  <a:extLst>
                    <a:ext uri="{9D8B030D-6E8A-4147-A177-3AD203B41FA5}">
                      <a16:colId xmlns:a16="http://schemas.microsoft.com/office/drawing/2014/main" val="646323482"/>
                    </a:ext>
                  </a:extLst>
                </a:gridCol>
              </a:tblGrid>
              <a:tr h="288000">
                <a:tc>
                  <a:txBody>
                    <a:bodyPr/>
                    <a:lstStyle/>
                    <a:p>
                      <a:endParaRPr lang="en-GB" sz="100"/>
                    </a:p>
                  </a:txBody>
                  <a:tcPr marL="0" marR="0" marT="0" marB="0">
                    <a:solidFill>
                      <a:srgbClr val="FF0000"/>
                    </a:solidFill>
                  </a:tcPr>
                </a:tc>
                <a:tc>
                  <a:txBody>
                    <a:bodyPr/>
                    <a:lstStyle/>
                    <a:p>
                      <a:endParaRPr lang="en-GB" sz="100" dirty="0"/>
                    </a:p>
                  </a:txBody>
                  <a:tcPr marL="0" marR="0" marT="0" marB="0">
                    <a:solidFill>
                      <a:srgbClr val="FF0000"/>
                    </a:solidFill>
                  </a:tcPr>
                </a:tc>
                <a:tc>
                  <a:txBody>
                    <a:bodyPr/>
                    <a:lstStyle/>
                    <a:p>
                      <a:endParaRPr lang="en-GB" sz="100"/>
                    </a:p>
                  </a:txBody>
                  <a:tcPr marL="0" marR="0" marT="0" marB="0">
                    <a:solidFill>
                      <a:srgbClr val="FF0000"/>
                    </a:solidFill>
                  </a:tcPr>
                </a:tc>
                <a:extLst>
                  <a:ext uri="{0D108BD9-81ED-4DB2-BD59-A6C34878D82A}">
                    <a16:rowId xmlns:a16="http://schemas.microsoft.com/office/drawing/2014/main" val="852354750"/>
                  </a:ext>
                </a:extLst>
              </a:tr>
              <a:tr h="288000">
                <a:tc>
                  <a:txBody>
                    <a:bodyPr/>
                    <a:lstStyle/>
                    <a:p>
                      <a:endParaRPr lang="en-GB" sz="100"/>
                    </a:p>
                  </a:txBody>
                  <a:tcPr marL="0" marR="0" marT="0" marB="0">
                    <a:solidFill>
                      <a:srgbClr val="FF0000"/>
                    </a:solidFill>
                  </a:tcPr>
                </a:tc>
                <a:tc>
                  <a:txBody>
                    <a:bodyPr/>
                    <a:lstStyle/>
                    <a:p>
                      <a:endParaRPr lang="en-GB" sz="100"/>
                    </a:p>
                  </a:txBody>
                  <a:tcPr marL="0" marR="0" marT="0" marB="0">
                    <a:solidFill>
                      <a:srgbClr val="FF0000"/>
                    </a:solidFill>
                  </a:tcPr>
                </a:tc>
                <a:tc>
                  <a:txBody>
                    <a:bodyPr/>
                    <a:lstStyle/>
                    <a:p>
                      <a:endParaRPr lang="en-GB" sz="100" dirty="0"/>
                    </a:p>
                  </a:txBody>
                  <a:tcPr marL="0" marR="0" marT="0" marB="0">
                    <a:solidFill>
                      <a:srgbClr val="FF0000"/>
                    </a:solidFill>
                  </a:tcPr>
                </a:tc>
                <a:extLst>
                  <a:ext uri="{0D108BD9-81ED-4DB2-BD59-A6C34878D82A}">
                    <a16:rowId xmlns:a16="http://schemas.microsoft.com/office/drawing/2014/main" val="1218290379"/>
                  </a:ext>
                </a:extLst>
              </a:tr>
            </a:tbl>
          </a:graphicData>
        </a:graphic>
      </p:graphicFrame>
      <p:graphicFrame>
        <p:nvGraphicFramePr>
          <p:cNvPr id="21" name="Table 4">
            <a:extLst>
              <a:ext uri="{FF2B5EF4-FFF2-40B4-BE49-F238E27FC236}">
                <a16:creationId xmlns:a16="http://schemas.microsoft.com/office/drawing/2014/main" id="{4E87CEF7-31EE-4C10-87AB-1C9FF82F342D}"/>
              </a:ext>
            </a:extLst>
          </p:cNvPr>
          <p:cNvGraphicFramePr>
            <a:graphicFrameLocks noGrp="1"/>
          </p:cNvGraphicFramePr>
          <p:nvPr>
            <p:extLst>
              <p:ext uri="{D42A27DB-BD31-4B8C-83A1-F6EECF244321}">
                <p14:modId xmlns:p14="http://schemas.microsoft.com/office/powerpoint/2010/main" val="3895634836"/>
              </p:ext>
            </p:extLst>
          </p:nvPr>
        </p:nvGraphicFramePr>
        <p:xfrm>
          <a:off x="1297686" y="3143443"/>
          <a:ext cx="864000" cy="5760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2743139589"/>
                    </a:ext>
                  </a:extLst>
                </a:gridCol>
                <a:gridCol w="288000">
                  <a:extLst>
                    <a:ext uri="{9D8B030D-6E8A-4147-A177-3AD203B41FA5}">
                      <a16:colId xmlns:a16="http://schemas.microsoft.com/office/drawing/2014/main" val="1281817671"/>
                    </a:ext>
                  </a:extLst>
                </a:gridCol>
                <a:gridCol w="288000">
                  <a:extLst>
                    <a:ext uri="{9D8B030D-6E8A-4147-A177-3AD203B41FA5}">
                      <a16:colId xmlns:a16="http://schemas.microsoft.com/office/drawing/2014/main" val="646323482"/>
                    </a:ext>
                  </a:extLst>
                </a:gridCol>
              </a:tblGrid>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extLst>
                  <a:ext uri="{0D108BD9-81ED-4DB2-BD59-A6C34878D82A}">
                    <a16:rowId xmlns:a16="http://schemas.microsoft.com/office/drawing/2014/main" val="852354750"/>
                  </a:ext>
                </a:extLst>
              </a:tr>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dirty="0"/>
                    </a:p>
                  </a:txBody>
                  <a:tcPr marL="0" marR="0" marT="0" marB="0">
                    <a:solidFill>
                      <a:srgbClr val="0070C0"/>
                    </a:solidFill>
                  </a:tcPr>
                </a:tc>
                <a:extLst>
                  <a:ext uri="{0D108BD9-81ED-4DB2-BD59-A6C34878D82A}">
                    <a16:rowId xmlns:a16="http://schemas.microsoft.com/office/drawing/2014/main" val="1218290379"/>
                  </a:ext>
                </a:extLst>
              </a:tr>
            </a:tbl>
          </a:graphicData>
        </a:graphic>
      </p:graphicFrame>
      <p:graphicFrame>
        <p:nvGraphicFramePr>
          <p:cNvPr id="22" name="Table 4">
            <a:extLst>
              <a:ext uri="{FF2B5EF4-FFF2-40B4-BE49-F238E27FC236}">
                <a16:creationId xmlns:a16="http://schemas.microsoft.com/office/drawing/2014/main" id="{26FFDC55-40C8-4D74-8378-7BB44D7D88AC}"/>
              </a:ext>
            </a:extLst>
          </p:cNvPr>
          <p:cNvGraphicFramePr>
            <a:graphicFrameLocks noGrp="1"/>
          </p:cNvGraphicFramePr>
          <p:nvPr>
            <p:extLst>
              <p:ext uri="{D42A27DB-BD31-4B8C-83A1-F6EECF244321}">
                <p14:modId xmlns:p14="http://schemas.microsoft.com/office/powerpoint/2010/main" val="2495714990"/>
              </p:ext>
            </p:extLst>
          </p:nvPr>
        </p:nvGraphicFramePr>
        <p:xfrm>
          <a:off x="2713128" y="3143443"/>
          <a:ext cx="864000" cy="5760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2743139589"/>
                    </a:ext>
                  </a:extLst>
                </a:gridCol>
                <a:gridCol w="288000">
                  <a:extLst>
                    <a:ext uri="{9D8B030D-6E8A-4147-A177-3AD203B41FA5}">
                      <a16:colId xmlns:a16="http://schemas.microsoft.com/office/drawing/2014/main" val="1281817671"/>
                    </a:ext>
                  </a:extLst>
                </a:gridCol>
                <a:gridCol w="288000">
                  <a:extLst>
                    <a:ext uri="{9D8B030D-6E8A-4147-A177-3AD203B41FA5}">
                      <a16:colId xmlns:a16="http://schemas.microsoft.com/office/drawing/2014/main" val="646323482"/>
                    </a:ext>
                  </a:extLst>
                </a:gridCol>
              </a:tblGrid>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extLst>
                  <a:ext uri="{0D108BD9-81ED-4DB2-BD59-A6C34878D82A}">
                    <a16:rowId xmlns:a16="http://schemas.microsoft.com/office/drawing/2014/main" val="852354750"/>
                  </a:ext>
                </a:extLst>
              </a:tr>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dirty="0"/>
                    </a:p>
                  </a:txBody>
                  <a:tcPr marL="0" marR="0" marT="0" marB="0">
                    <a:solidFill>
                      <a:srgbClr val="0070C0"/>
                    </a:solidFill>
                  </a:tcPr>
                </a:tc>
                <a:extLst>
                  <a:ext uri="{0D108BD9-81ED-4DB2-BD59-A6C34878D82A}">
                    <a16:rowId xmlns:a16="http://schemas.microsoft.com/office/drawing/2014/main" val="1218290379"/>
                  </a:ext>
                </a:extLst>
              </a:tr>
            </a:tbl>
          </a:graphicData>
        </a:graphic>
      </p:graphicFrame>
      <p:graphicFrame>
        <p:nvGraphicFramePr>
          <p:cNvPr id="23" name="Table 4">
            <a:extLst>
              <a:ext uri="{FF2B5EF4-FFF2-40B4-BE49-F238E27FC236}">
                <a16:creationId xmlns:a16="http://schemas.microsoft.com/office/drawing/2014/main" id="{4D235FEC-A0B2-428F-9692-567CB0838F71}"/>
              </a:ext>
            </a:extLst>
          </p:cNvPr>
          <p:cNvGraphicFramePr>
            <a:graphicFrameLocks noGrp="1"/>
          </p:cNvGraphicFramePr>
          <p:nvPr>
            <p:extLst>
              <p:ext uri="{D42A27DB-BD31-4B8C-83A1-F6EECF244321}">
                <p14:modId xmlns:p14="http://schemas.microsoft.com/office/powerpoint/2010/main" val="3178441055"/>
              </p:ext>
            </p:extLst>
          </p:nvPr>
        </p:nvGraphicFramePr>
        <p:xfrm>
          <a:off x="4128570" y="3143443"/>
          <a:ext cx="864000" cy="5760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2743139589"/>
                    </a:ext>
                  </a:extLst>
                </a:gridCol>
                <a:gridCol w="288000">
                  <a:extLst>
                    <a:ext uri="{9D8B030D-6E8A-4147-A177-3AD203B41FA5}">
                      <a16:colId xmlns:a16="http://schemas.microsoft.com/office/drawing/2014/main" val="1281817671"/>
                    </a:ext>
                  </a:extLst>
                </a:gridCol>
                <a:gridCol w="288000">
                  <a:extLst>
                    <a:ext uri="{9D8B030D-6E8A-4147-A177-3AD203B41FA5}">
                      <a16:colId xmlns:a16="http://schemas.microsoft.com/office/drawing/2014/main" val="646323482"/>
                    </a:ext>
                  </a:extLst>
                </a:gridCol>
              </a:tblGrid>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extLst>
                  <a:ext uri="{0D108BD9-81ED-4DB2-BD59-A6C34878D82A}">
                    <a16:rowId xmlns:a16="http://schemas.microsoft.com/office/drawing/2014/main" val="852354750"/>
                  </a:ext>
                </a:extLst>
              </a:tr>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dirty="0"/>
                    </a:p>
                  </a:txBody>
                  <a:tcPr marL="0" marR="0" marT="0" marB="0">
                    <a:solidFill>
                      <a:srgbClr val="0070C0"/>
                    </a:solidFill>
                  </a:tcPr>
                </a:tc>
                <a:extLst>
                  <a:ext uri="{0D108BD9-81ED-4DB2-BD59-A6C34878D82A}">
                    <a16:rowId xmlns:a16="http://schemas.microsoft.com/office/drawing/2014/main" val="1218290379"/>
                  </a:ext>
                </a:extLst>
              </a:tr>
            </a:tbl>
          </a:graphicData>
        </a:graphic>
      </p:graphicFrame>
      <p:graphicFrame>
        <p:nvGraphicFramePr>
          <p:cNvPr id="24" name="Table 4">
            <a:extLst>
              <a:ext uri="{FF2B5EF4-FFF2-40B4-BE49-F238E27FC236}">
                <a16:creationId xmlns:a16="http://schemas.microsoft.com/office/drawing/2014/main" id="{2E5D886A-0D5D-4E8E-9F14-F5523EF02B4E}"/>
              </a:ext>
            </a:extLst>
          </p:cNvPr>
          <p:cNvGraphicFramePr>
            <a:graphicFrameLocks noGrp="1"/>
          </p:cNvGraphicFramePr>
          <p:nvPr>
            <p:extLst>
              <p:ext uri="{D42A27DB-BD31-4B8C-83A1-F6EECF244321}">
                <p14:modId xmlns:p14="http://schemas.microsoft.com/office/powerpoint/2010/main" val="2012236671"/>
              </p:ext>
            </p:extLst>
          </p:nvPr>
        </p:nvGraphicFramePr>
        <p:xfrm>
          <a:off x="5544012" y="3143443"/>
          <a:ext cx="864000" cy="5760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2743139589"/>
                    </a:ext>
                  </a:extLst>
                </a:gridCol>
                <a:gridCol w="288000">
                  <a:extLst>
                    <a:ext uri="{9D8B030D-6E8A-4147-A177-3AD203B41FA5}">
                      <a16:colId xmlns:a16="http://schemas.microsoft.com/office/drawing/2014/main" val="1281817671"/>
                    </a:ext>
                  </a:extLst>
                </a:gridCol>
                <a:gridCol w="288000">
                  <a:extLst>
                    <a:ext uri="{9D8B030D-6E8A-4147-A177-3AD203B41FA5}">
                      <a16:colId xmlns:a16="http://schemas.microsoft.com/office/drawing/2014/main" val="646323482"/>
                    </a:ext>
                  </a:extLst>
                </a:gridCol>
              </a:tblGrid>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extLst>
                  <a:ext uri="{0D108BD9-81ED-4DB2-BD59-A6C34878D82A}">
                    <a16:rowId xmlns:a16="http://schemas.microsoft.com/office/drawing/2014/main" val="852354750"/>
                  </a:ext>
                </a:extLst>
              </a:tr>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dirty="0"/>
                    </a:p>
                  </a:txBody>
                  <a:tcPr marL="0" marR="0" marT="0" marB="0">
                    <a:solidFill>
                      <a:srgbClr val="0070C0"/>
                    </a:solidFill>
                  </a:tcPr>
                </a:tc>
                <a:extLst>
                  <a:ext uri="{0D108BD9-81ED-4DB2-BD59-A6C34878D82A}">
                    <a16:rowId xmlns:a16="http://schemas.microsoft.com/office/drawing/2014/main" val="1218290379"/>
                  </a:ext>
                </a:extLst>
              </a:tr>
            </a:tbl>
          </a:graphicData>
        </a:graphic>
      </p:graphicFrame>
      <p:graphicFrame>
        <p:nvGraphicFramePr>
          <p:cNvPr id="25" name="Table 4">
            <a:extLst>
              <a:ext uri="{FF2B5EF4-FFF2-40B4-BE49-F238E27FC236}">
                <a16:creationId xmlns:a16="http://schemas.microsoft.com/office/drawing/2014/main" id="{1019684F-714E-43C7-811D-674E073FD340}"/>
              </a:ext>
            </a:extLst>
          </p:cNvPr>
          <p:cNvGraphicFramePr>
            <a:graphicFrameLocks noGrp="1"/>
          </p:cNvGraphicFramePr>
          <p:nvPr>
            <p:extLst>
              <p:ext uri="{D42A27DB-BD31-4B8C-83A1-F6EECF244321}">
                <p14:modId xmlns:p14="http://schemas.microsoft.com/office/powerpoint/2010/main" val="3887194741"/>
              </p:ext>
            </p:extLst>
          </p:nvPr>
        </p:nvGraphicFramePr>
        <p:xfrm>
          <a:off x="6959454" y="3143443"/>
          <a:ext cx="864000" cy="5760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2743139589"/>
                    </a:ext>
                  </a:extLst>
                </a:gridCol>
                <a:gridCol w="288000">
                  <a:extLst>
                    <a:ext uri="{9D8B030D-6E8A-4147-A177-3AD203B41FA5}">
                      <a16:colId xmlns:a16="http://schemas.microsoft.com/office/drawing/2014/main" val="1281817671"/>
                    </a:ext>
                  </a:extLst>
                </a:gridCol>
                <a:gridCol w="288000">
                  <a:extLst>
                    <a:ext uri="{9D8B030D-6E8A-4147-A177-3AD203B41FA5}">
                      <a16:colId xmlns:a16="http://schemas.microsoft.com/office/drawing/2014/main" val="646323482"/>
                    </a:ext>
                  </a:extLst>
                </a:gridCol>
              </a:tblGrid>
              <a:tr h="288000">
                <a:tc>
                  <a:txBody>
                    <a:bodyPr/>
                    <a:lstStyle/>
                    <a:p>
                      <a:endParaRPr lang="en-GB" sz="100"/>
                    </a:p>
                  </a:txBody>
                  <a:tcPr marL="0" marR="0" marT="0" marB="0">
                    <a:solidFill>
                      <a:srgbClr val="FF0000"/>
                    </a:solidFill>
                  </a:tcPr>
                </a:tc>
                <a:tc>
                  <a:txBody>
                    <a:bodyPr/>
                    <a:lstStyle/>
                    <a:p>
                      <a:endParaRPr lang="en-GB" sz="100"/>
                    </a:p>
                  </a:txBody>
                  <a:tcPr marL="0" marR="0" marT="0" marB="0">
                    <a:solidFill>
                      <a:srgbClr val="FF0000"/>
                    </a:solidFill>
                  </a:tcPr>
                </a:tc>
                <a:tc>
                  <a:txBody>
                    <a:bodyPr/>
                    <a:lstStyle/>
                    <a:p>
                      <a:endParaRPr lang="en-GB" sz="100"/>
                    </a:p>
                  </a:txBody>
                  <a:tcPr marL="0" marR="0" marT="0" marB="0">
                    <a:solidFill>
                      <a:srgbClr val="FF0000"/>
                    </a:solidFill>
                  </a:tcPr>
                </a:tc>
                <a:extLst>
                  <a:ext uri="{0D108BD9-81ED-4DB2-BD59-A6C34878D82A}">
                    <a16:rowId xmlns:a16="http://schemas.microsoft.com/office/drawing/2014/main" val="852354750"/>
                  </a:ext>
                </a:extLst>
              </a:tr>
              <a:tr h="288000">
                <a:tc>
                  <a:txBody>
                    <a:bodyPr/>
                    <a:lstStyle/>
                    <a:p>
                      <a:endParaRPr lang="en-GB" sz="100"/>
                    </a:p>
                  </a:txBody>
                  <a:tcPr marL="0" marR="0" marT="0" marB="0">
                    <a:solidFill>
                      <a:srgbClr val="FF0000"/>
                    </a:solidFill>
                  </a:tcPr>
                </a:tc>
                <a:tc>
                  <a:txBody>
                    <a:bodyPr/>
                    <a:lstStyle/>
                    <a:p>
                      <a:endParaRPr lang="en-GB" sz="100" dirty="0"/>
                    </a:p>
                  </a:txBody>
                  <a:tcPr marL="0" marR="0" marT="0" marB="0">
                    <a:solidFill>
                      <a:srgbClr val="FF0000"/>
                    </a:solidFill>
                  </a:tcPr>
                </a:tc>
                <a:tc>
                  <a:txBody>
                    <a:bodyPr/>
                    <a:lstStyle/>
                    <a:p>
                      <a:endParaRPr lang="en-GB" sz="100" dirty="0"/>
                    </a:p>
                  </a:txBody>
                  <a:tcPr marL="0" marR="0" marT="0" marB="0">
                    <a:solidFill>
                      <a:srgbClr val="FF0000"/>
                    </a:solidFill>
                  </a:tcPr>
                </a:tc>
                <a:extLst>
                  <a:ext uri="{0D108BD9-81ED-4DB2-BD59-A6C34878D82A}">
                    <a16:rowId xmlns:a16="http://schemas.microsoft.com/office/drawing/2014/main" val="1218290379"/>
                  </a:ext>
                </a:extLst>
              </a:tr>
            </a:tbl>
          </a:graphicData>
        </a:graphic>
      </p:graphicFrame>
      <p:graphicFrame>
        <p:nvGraphicFramePr>
          <p:cNvPr id="26" name="Table 4">
            <a:extLst>
              <a:ext uri="{FF2B5EF4-FFF2-40B4-BE49-F238E27FC236}">
                <a16:creationId xmlns:a16="http://schemas.microsoft.com/office/drawing/2014/main" id="{C3DEBCA6-A2B6-4552-98BC-B91D4991779E}"/>
              </a:ext>
            </a:extLst>
          </p:cNvPr>
          <p:cNvGraphicFramePr>
            <a:graphicFrameLocks noGrp="1"/>
          </p:cNvGraphicFramePr>
          <p:nvPr>
            <p:extLst>
              <p:ext uri="{D42A27DB-BD31-4B8C-83A1-F6EECF244321}">
                <p14:modId xmlns:p14="http://schemas.microsoft.com/office/powerpoint/2010/main" val="737797693"/>
              </p:ext>
            </p:extLst>
          </p:nvPr>
        </p:nvGraphicFramePr>
        <p:xfrm>
          <a:off x="1297686" y="3886055"/>
          <a:ext cx="864000" cy="5760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2743139589"/>
                    </a:ext>
                  </a:extLst>
                </a:gridCol>
                <a:gridCol w="288000">
                  <a:extLst>
                    <a:ext uri="{9D8B030D-6E8A-4147-A177-3AD203B41FA5}">
                      <a16:colId xmlns:a16="http://schemas.microsoft.com/office/drawing/2014/main" val="1281817671"/>
                    </a:ext>
                  </a:extLst>
                </a:gridCol>
                <a:gridCol w="288000">
                  <a:extLst>
                    <a:ext uri="{9D8B030D-6E8A-4147-A177-3AD203B41FA5}">
                      <a16:colId xmlns:a16="http://schemas.microsoft.com/office/drawing/2014/main" val="646323482"/>
                    </a:ext>
                  </a:extLst>
                </a:gridCol>
              </a:tblGrid>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extLst>
                  <a:ext uri="{0D108BD9-81ED-4DB2-BD59-A6C34878D82A}">
                    <a16:rowId xmlns:a16="http://schemas.microsoft.com/office/drawing/2014/main" val="852354750"/>
                  </a:ext>
                </a:extLst>
              </a:tr>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dirty="0"/>
                    </a:p>
                  </a:txBody>
                  <a:tcPr marL="0" marR="0" marT="0" marB="0">
                    <a:solidFill>
                      <a:schemeClr val="bg1"/>
                    </a:solidFill>
                  </a:tcPr>
                </a:tc>
                <a:extLst>
                  <a:ext uri="{0D108BD9-81ED-4DB2-BD59-A6C34878D82A}">
                    <a16:rowId xmlns:a16="http://schemas.microsoft.com/office/drawing/2014/main" val="1218290379"/>
                  </a:ext>
                </a:extLst>
              </a:tr>
            </a:tbl>
          </a:graphicData>
        </a:graphic>
      </p:graphicFrame>
      <p:graphicFrame>
        <p:nvGraphicFramePr>
          <p:cNvPr id="27" name="Table 4">
            <a:extLst>
              <a:ext uri="{FF2B5EF4-FFF2-40B4-BE49-F238E27FC236}">
                <a16:creationId xmlns:a16="http://schemas.microsoft.com/office/drawing/2014/main" id="{E860CAF0-B0B7-4744-B4D9-202D04907224}"/>
              </a:ext>
            </a:extLst>
          </p:cNvPr>
          <p:cNvGraphicFramePr>
            <a:graphicFrameLocks noGrp="1"/>
          </p:cNvGraphicFramePr>
          <p:nvPr>
            <p:extLst>
              <p:ext uri="{D42A27DB-BD31-4B8C-83A1-F6EECF244321}">
                <p14:modId xmlns:p14="http://schemas.microsoft.com/office/powerpoint/2010/main" val="2351635689"/>
              </p:ext>
            </p:extLst>
          </p:nvPr>
        </p:nvGraphicFramePr>
        <p:xfrm>
          <a:off x="2713128" y="3886055"/>
          <a:ext cx="864000" cy="5760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2743139589"/>
                    </a:ext>
                  </a:extLst>
                </a:gridCol>
                <a:gridCol w="288000">
                  <a:extLst>
                    <a:ext uri="{9D8B030D-6E8A-4147-A177-3AD203B41FA5}">
                      <a16:colId xmlns:a16="http://schemas.microsoft.com/office/drawing/2014/main" val="1281817671"/>
                    </a:ext>
                  </a:extLst>
                </a:gridCol>
                <a:gridCol w="288000">
                  <a:extLst>
                    <a:ext uri="{9D8B030D-6E8A-4147-A177-3AD203B41FA5}">
                      <a16:colId xmlns:a16="http://schemas.microsoft.com/office/drawing/2014/main" val="646323482"/>
                    </a:ext>
                  </a:extLst>
                </a:gridCol>
              </a:tblGrid>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extLst>
                  <a:ext uri="{0D108BD9-81ED-4DB2-BD59-A6C34878D82A}">
                    <a16:rowId xmlns:a16="http://schemas.microsoft.com/office/drawing/2014/main" val="852354750"/>
                  </a:ext>
                </a:extLst>
              </a:tr>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dirty="0"/>
                    </a:p>
                  </a:txBody>
                  <a:tcPr marL="0" marR="0" marT="0" marB="0">
                    <a:solidFill>
                      <a:schemeClr val="bg1"/>
                    </a:solidFill>
                  </a:tcPr>
                </a:tc>
                <a:extLst>
                  <a:ext uri="{0D108BD9-81ED-4DB2-BD59-A6C34878D82A}">
                    <a16:rowId xmlns:a16="http://schemas.microsoft.com/office/drawing/2014/main" val="1218290379"/>
                  </a:ext>
                </a:extLst>
              </a:tr>
            </a:tbl>
          </a:graphicData>
        </a:graphic>
      </p:graphicFrame>
      <p:graphicFrame>
        <p:nvGraphicFramePr>
          <p:cNvPr id="28" name="Table 4">
            <a:extLst>
              <a:ext uri="{FF2B5EF4-FFF2-40B4-BE49-F238E27FC236}">
                <a16:creationId xmlns:a16="http://schemas.microsoft.com/office/drawing/2014/main" id="{3167AA1B-D0DB-45E4-BD8B-B6A3288A490C}"/>
              </a:ext>
            </a:extLst>
          </p:cNvPr>
          <p:cNvGraphicFramePr>
            <a:graphicFrameLocks noGrp="1"/>
          </p:cNvGraphicFramePr>
          <p:nvPr>
            <p:extLst>
              <p:ext uri="{D42A27DB-BD31-4B8C-83A1-F6EECF244321}">
                <p14:modId xmlns:p14="http://schemas.microsoft.com/office/powerpoint/2010/main" val="948859410"/>
              </p:ext>
            </p:extLst>
          </p:nvPr>
        </p:nvGraphicFramePr>
        <p:xfrm>
          <a:off x="4128570" y="3886055"/>
          <a:ext cx="864000" cy="5760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2743139589"/>
                    </a:ext>
                  </a:extLst>
                </a:gridCol>
                <a:gridCol w="288000">
                  <a:extLst>
                    <a:ext uri="{9D8B030D-6E8A-4147-A177-3AD203B41FA5}">
                      <a16:colId xmlns:a16="http://schemas.microsoft.com/office/drawing/2014/main" val="1281817671"/>
                    </a:ext>
                  </a:extLst>
                </a:gridCol>
                <a:gridCol w="288000">
                  <a:extLst>
                    <a:ext uri="{9D8B030D-6E8A-4147-A177-3AD203B41FA5}">
                      <a16:colId xmlns:a16="http://schemas.microsoft.com/office/drawing/2014/main" val="646323482"/>
                    </a:ext>
                  </a:extLst>
                </a:gridCol>
              </a:tblGrid>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extLst>
                  <a:ext uri="{0D108BD9-81ED-4DB2-BD59-A6C34878D82A}">
                    <a16:rowId xmlns:a16="http://schemas.microsoft.com/office/drawing/2014/main" val="852354750"/>
                  </a:ext>
                </a:extLst>
              </a:tr>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dirty="0"/>
                    </a:p>
                  </a:txBody>
                  <a:tcPr marL="0" marR="0" marT="0" marB="0">
                    <a:solidFill>
                      <a:schemeClr val="bg1"/>
                    </a:solidFill>
                  </a:tcPr>
                </a:tc>
                <a:extLst>
                  <a:ext uri="{0D108BD9-81ED-4DB2-BD59-A6C34878D82A}">
                    <a16:rowId xmlns:a16="http://schemas.microsoft.com/office/drawing/2014/main" val="1218290379"/>
                  </a:ext>
                </a:extLst>
              </a:tr>
            </a:tbl>
          </a:graphicData>
        </a:graphic>
      </p:graphicFrame>
      <p:graphicFrame>
        <p:nvGraphicFramePr>
          <p:cNvPr id="29" name="Table 4">
            <a:extLst>
              <a:ext uri="{FF2B5EF4-FFF2-40B4-BE49-F238E27FC236}">
                <a16:creationId xmlns:a16="http://schemas.microsoft.com/office/drawing/2014/main" id="{49D002A8-A328-4074-9988-B188BF8EBD74}"/>
              </a:ext>
            </a:extLst>
          </p:cNvPr>
          <p:cNvGraphicFramePr>
            <a:graphicFrameLocks noGrp="1"/>
          </p:cNvGraphicFramePr>
          <p:nvPr>
            <p:extLst>
              <p:ext uri="{D42A27DB-BD31-4B8C-83A1-F6EECF244321}">
                <p14:modId xmlns:p14="http://schemas.microsoft.com/office/powerpoint/2010/main" val="1114912793"/>
              </p:ext>
            </p:extLst>
          </p:nvPr>
        </p:nvGraphicFramePr>
        <p:xfrm>
          <a:off x="5544012" y="3886055"/>
          <a:ext cx="864000" cy="5760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2743139589"/>
                    </a:ext>
                  </a:extLst>
                </a:gridCol>
                <a:gridCol w="288000">
                  <a:extLst>
                    <a:ext uri="{9D8B030D-6E8A-4147-A177-3AD203B41FA5}">
                      <a16:colId xmlns:a16="http://schemas.microsoft.com/office/drawing/2014/main" val="1281817671"/>
                    </a:ext>
                  </a:extLst>
                </a:gridCol>
                <a:gridCol w="288000">
                  <a:extLst>
                    <a:ext uri="{9D8B030D-6E8A-4147-A177-3AD203B41FA5}">
                      <a16:colId xmlns:a16="http://schemas.microsoft.com/office/drawing/2014/main" val="646323482"/>
                    </a:ext>
                  </a:extLst>
                </a:gridCol>
              </a:tblGrid>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extLst>
                  <a:ext uri="{0D108BD9-81ED-4DB2-BD59-A6C34878D82A}">
                    <a16:rowId xmlns:a16="http://schemas.microsoft.com/office/drawing/2014/main" val="852354750"/>
                  </a:ext>
                </a:extLst>
              </a:tr>
              <a:tr h="288000">
                <a:tc>
                  <a:txBody>
                    <a:bodyPr/>
                    <a:lstStyle/>
                    <a:p>
                      <a:endParaRPr lang="en-GB" sz="100"/>
                    </a:p>
                  </a:txBody>
                  <a:tcPr marL="0" marR="0" marT="0" marB="0">
                    <a:solidFill>
                      <a:srgbClr val="0070C0"/>
                    </a:solidFill>
                  </a:tcPr>
                </a:tc>
                <a:tc>
                  <a:txBody>
                    <a:bodyPr/>
                    <a:lstStyle/>
                    <a:p>
                      <a:endParaRPr lang="en-GB" sz="100"/>
                    </a:p>
                  </a:txBody>
                  <a:tcPr marL="0" marR="0" marT="0" marB="0">
                    <a:solidFill>
                      <a:srgbClr val="0070C0"/>
                    </a:solidFill>
                  </a:tcPr>
                </a:tc>
                <a:tc>
                  <a:txBody>
                    <a:bodyPr/>
                    <a:lstStyle/>
                    <a:p>
                      <a:endParaRPr lang="en-GB" sz="100" dirty="0"/>
                    </a:p>
                  </a:txBody>
                  <a:tcPr marL="0" marR="0" marT="0" marB="0">
                    <a:solidFill>
                      <a:schemeClr val="bg1"/>
                    </a:solidFill>
                  </a:tcPr>
                </a:tc>
                <a:extLst>
                  <a:ext uri="{0D108BD9-81ED-4DB2-BD59-A6C34878D82A}">
                    <a16:rowId xmlns:a16="http://schemas.microsoft.com/office/drawing/2014/main" val="1218290379"/>
                  </a:ext>
                </a:extLst>
              </a:tr>
            </a:tbl>
          </a:graphicData>
        </a:graphic>
      </p:graphicFrame>
      <p:graphicFrame>
        <p:nvGraphicFramePr>
          <p:cNvPr id="30" name="Table 4">
            <a:extLst>
              <a:ext uri="{FF2B5EF4-FFF2-40B4-BE49-F238E27FC236}">
                <a16:creationId xmlns:a16="http://schemas.microsoft.com/office/drawing/2014/main" id="{0AF8E162-4393-4B68-BDF8-10F47FF861FF}"/>
              </a:ext>
            </a:extLst>
          </p:cNvPr>
          <p:cNvGraphicFramePr>
            <a:graphicFrameLocks noGrp="1"/>
          </p:cNvGraphicFramePr>
          <p:nvPr>
            <p:extLst>
              <p:ext uri="{D42A27DB-BD31-4B8C-83A1-F6EECF244321}">
                <p14:modId xmlns:p14="http://schemas.microsoft.com/office/powerpoint/2010/main" val="4259129805"/>
              </p:ext>
            </p:extLst>
          </p:nvPr>
        </p:nvGraphicFramePr>
        <p:xfrm>
          <a:off x="6959454" y="3886055"/>
          <a:ext cx="864000" cy="5760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2743139589"/>
                    </a:ext>
                  </a:extLst>
                </a:gridCol>
                <a:gridCol w="288000">
                  <a:extLst>
                    <a:ext uri="{9D8B030D-6E8A-4147-A177-3AD203B41FA5}">
                      <a16:colId xmlns:a16="http://schemas.microsoft.com/office/drawing/2014/main" val="1281817671"/>
                    </a:ext>
                  </a:extLst>
                </a:gridCol>
                <a:gridCol w="288000">
                  <a:extLst>
                    <a:ext uri="{9D8B030D-6E8A-4147-A177-3AD203B41FA5}">
                      <a16:colId xmlns:a16="http://schemas.microsoft.com/office/drawing/2014/main" val="646323482"/>
                    </a:ext>
                  </a:extLst>
                </a:gridCol>
              </a:tblGrid>
              <a:tr h="288000">
                <a:tc>
                  <a:txBody>
                    <a:bodyPr/>
                    <a:lstStyle/>
                    <a:p>
                      <a:endParaRPr lang="en-GB" sz="100"/>
                    </a:p>
                  </a:txBody>
                  <a:tcPr marL="0" marR="0" marT="0" marB="0">
                    <a:solidFill>
                      <a:srgbClr val="FF0000"/>
                    </a:solidFill>
                  </a:tcPr>
                </a:tc>
                <a:tc>
                  <a:txBody>
                    <a:bodyPr/>
                    <a:lstStyle/>
                    <a:p>
                      <a:endParaRPr lang="en-GB" sz="100"/>
                    </a:p>
                  </a:txBody>
                  <a:tcPr marL="0" marR="0" marT="0" marB="0">
                    <a:solidFill>
                      <a:srgbClr val="FF0000"/>
                    </a:solidFill>
                  </a:tcPr>
                </a:tc>
                <a:tc>
                  <a:txBody>
                    <a:bodyPr/>
                    <a:lstStyle/>
                    <a:p>
                      <a:endParaRPr lang="en-GB" sz="100"/>
                    </a:p>
                  </a:txBody>
                  <a:tcPr marL="0" marR="0" marT="0" marB="0">
                    <a:solidFill>
                      <a:srgbClr val="FF0000"/>
                    </a:solidFill>
                  </a:tcPr>
                </a:tc>
                <a:extLst>
                  <a:ext uri="{0D108BD9-81ED-4DB2-BD59-A6C34878D82A}">
                    <a16:rowId xmlns:a16="http://schemas.microsoft.com/office/drawing/2014/main" val="852354750"/>
                  </a:ext>
                </a:extLst>
              </a:tr>
              <a:tr h="288000">
                <a:tc>
                  <a:txBody>
                    <a:bodyPr/>
                    <a:lstStyle/>
                    <a:p>
                      <a:endParaRPr lang="en-GB" sz="100"/>
                    </a:p>
                  </a:txBody>
                  <a:tcPr marL="0" marR="0" marT="0" marB="0">
                    <a:solidFill>
                      <a:srgbClr val="FF0000"/>
                    </a:solidFill>
                  </a:tcPr>
                </a:tc>
                <a:tc>
                  <a:txBody>
                    <a:bodyPr/>
                    <a:lstStyle/>
                    <a:p>
                      <a:endParaRPr lang="en-GB" sz="100"/>
                    </a:p>
                  </a:txBody>
                  <a:tcPr marL="0" marR="0" marT="0" marB="0">
                    <a:solidFill>
                      <a:srgbClr val="FF0000"/>
                    </a:solidFill>
                  </a:tcPr>
                </a:tc>
                <a:tc>
                  <a:txBody>
                    <a:bodyPr/>
                    <a:lstStyle/>
                    <a:p>
                      <a:endParaRPr lang="en-GB" sz="100" dirty="0"/>
                    </a:p>
                  </a:txBody>
                  <a:tcPr marL="0" marR="0" marT="0" marB="0">
                    <a:solidFill>
                      <a:schemeClr val="bg1"/>
                    </a:solidFill>
                  </a:tcPr>
                </a:tc>
                <a:extLst>
                  <a:ext uri="{0D108BD9-81ED-4DB2-BD59-A6C34878D82A}">
                    <a16:rowId xmlns:a16="http://schemas.microsoft.com/office/drawing/2014/main" val="1218290379"/>
                  </a:ext>
                </a:extLst>
              </a:tr>
            </a:tbl>
          </a:graphicData>
        </a:graphic>
      </p:graphicFrame>
      <p:graphicFrame>
        <p:nvGraphicFramePr>
          <p:cNvPr id="2" name="Table 1">
            <a:extLst>
              <a:ext uri="{FF2B5EF4-FFF2-40B4-BE49-F238E27FC236}">
                <a16:creationId xmlns:a16="http://schemas.microsoft.com/office/drawing/2014/main" id="{6576314E-B068-485C-A6E9-77E597B1272E}"/>
              </a:ext>
            </a:extLst>
          </p:cNvPr>
          <p:cNvGraphicFramePr>
            <a:graphicFrameLocks noGrp="1"/>
          </p:cNvGraphicFramePr>
          <p:nvPr>
            <p:extLst>
              <p:ext uri="{D42A27DB-BD31-4B8C-83A1-F6EECF244321}">
                <p14:modId xmlns:p14="http://schemas.microsoft.com/office/powerpoint/2010/main" val="2197129358"/>
              </p:ext>
            </p:extLst>
          </p:nvPr>
        </p:nvGraphicFramePr>
        <p:xfrm>
          <a:off x="4010710" y="5087206"/>
          <a:ext cx="612000" cy="586982"/>
        </p:xfrm>
        <a:graphic>
          <a:graphicData uri="http://schemas.openxmlformats.org/drawingml/2006/table">
            <a:tbl>
              <a:tblPr firstRow="1" bandRow="1">
                <a:tableStyleId>{5940675A-B579-460E-94D1-54222C63F5DA}</a:tableStyleId>
              </a:tblPr>
              <a:tblGrid>
                <a:gridCol w="252000">
                  <a:extLst>
                    <a:ext uri="{9D8B030D-6E8A-4147-A177-3AD203B41FA5}">
                      <a16:colId xmlns:a16="http://schemas.microsoft.com/office/drawing/2014/main" val="3571885336"/>
                    </a:ext>
                  </a:extLst>
                </a:gridCol>
                <a:gridCol w="360000">
                  <a:extLst>
                    <a:ext uri="{9D8B030D-6E8A-4147-A177-3AD203B41FA5}">
                      <a16:colId xmlns:a16="http://schemas.microsoft.com/office/drawing/2014/main" val="1290349183"/>
                    </a:ext>
                  </a:extLst>
                </a:gridCol>
              </a:tblGrid>
              <a:tr h="293491">
                <a:tc rowSpan="2">
                  <a:txBody>
                    <a:bodyPr/>
                    <a:lstStyle/>
                    <a:p>
                      <a:pPr algn="ctr"/>
                      <a:r>
                        <a:rPr lang="en-GB" sz="2000" b="1" dirty="0">
                          <a:solidFill>
                            <a:srgbClr val="FF0000"/>
                          </a:solidFill>
                          <a:latin typeface="Century Gothic" panose="020B0502020202020204" pitchFamily="34" charset="0"/>
                        </a:rPr>
                        <a:t>2</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1" dirty="0">
                          <a:solidFill>
                            <a:srgbClr val="FF0000"/>
                          </a:solidFill>
                          <a:latin typeface="Century Gothic" panose="020B0502020202020204" pitchFamily="34" charset="0"/>
                        </a:rPr>
                        <a:t>5</a:t>
                      </a:r>
                    </a:p>
                  </a:txBody>
                  <a:tcPr marL="0" marR="0" marT="0" marB="0" anchor="b">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1774883"/>
                  </a:ext>
                </a:extLst>
              </a:tr>
              <a:tr h="293491">
                <a:tc vMerge="1">
                  <a:txBody>
                    <a:bodyPr/>
                    <a:lstStyle/>
                    <a:p>
                      <a:pPr algn="ctr"/>
                      <a:endParaRPr lang="en-GB" sz="1400" dirty="0">
                        <a:latin typeface="SassoonCRInfantMedium" panose="02000603020000020003" pitchFamily="2"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1800" b="1" dirty="0">
                          <a:solidFill>
                            <a:srgbClr val="FF0000"/>
                          </a:solidFill>
                          <a:latin typeface="Century Gothic" panose="020B0502020202020204" pitchFamily="34" charset="0"/>
                        </a:rPr>
                        <a:t>6</a:t>
                      </a:r>
                    </a:p>
                  </a:txBody>
                  <a:tcPr marL="0" marR="0" marT="0" marB="0">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59578597"/>
                  </a:ext>
                </a:extLst>
              </a:tr>
            </a:tbl>
          </a:graphicData>
        </a:graphic>
      </p:graphicFrame>
      <p:graphicFrame>
        <p:nvGraphicFramePr>
          <p:cNvPr id="31" name="Table 30">
            <a:extLst>
              <a:ext uri="{FF2B5EF4-FFF2-40B4-BE49-F238E27FC236}">
                <a16:creationId xmlns:a16="http://schemas.microsoft.com/office/drawing/2014/main" id="{D0E77F9A-6D54-4071-8A4E-99BE3EAD83C4}"/>
              </a:ext>
            </a:extLst>
          </p:cNvPr>
          <p:cNvGraphicFramePr>
            <a:graphicFrameLocks noGrp="1"/>
          </p:cNvGraphicFramePr>
          <p:nvPr>
            <p:extLst>
              <p:ext uri="{D42A27DB-BD31-4B8C-83A1-F6EECF244321}">
                <p14:modId xmlns:p14="http://schemas.microsoft.com/office/powerpoint/2010/main" val="994408564"/>
              </p:ext>
            </p:extLst>
          </p:nvPr>
        </p:nvGraphicFramePr>
        <p:xfrm>
          <a:off x="689290" y="5543510"/>
          <a:ext cx="612000" cy="586982"/>
        </p:xfrm>
        <a:graphic>
          <a:graphicData uri="http://schemas.openxmlformats.org/drawingml/2006/table">
            <a:tbl>
              <a:tblPr firstRow="1" bandRow="1">
                <a:tableStyleId>{5940675A-B579-460E-94D1-54222C63F5DA}</a:tableStyleId>
              </a:tblPr>
              <a:tblGrid>
                <a:gridCol w="252000">
                  <a:extLst>
                    <a:ext uri="{9D8B030D-6E8A-4147-A177-3AD203B41FA5}">
                      <a16:colId xmlns:a16="http://schemas.microsoft.com/office/drawing/2014/main" val="3571885336"/>
                    </a:ext>
                  </a:extLst>
                </a:gridCol>
                <a:gridCol w="360000">
                  <a:extLst>
                    <a:ext uri="{9D8B030D-6E8A-4147-A177-3AD203B41FA5}">
                      <a16:colId xmlns:a16="http://schemas.microsoft.com/office/drawing/2014/main" val="1290349183"/>
                    </a:ext>
                  </a:extLst>
                </a:gridCol>
              </a:tblGrid>
              <a:tr h="293491">
                <a:tc rowSpan="2">
                  <a:txBody>
                    <a:bodyPr/>
                    <a:lstStyle/>
                    <a:p>
                      <a:pPr algn="ctr"/>
                      <a:r>
                        <a:rPr lang="en-GB" sz="2000" b="1" dirty="0">
                          <a:solidFill>
                            <a:srgbClr val="FF0000"/>
                          </a:solidFill>
                          <a:latin typeface="Century Gothic" panose="020B0502020202020204" pitchFamily="34" charset="0"/>
                        </a:rPr>
                        <a:t>2</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1" dirty="0">
                          <a:solidFill>
                            <a:srgbClr val="FF0000"/>
                          </a:solidFill>
                          <a:latin typeface="Century Gothic" panose="020B0502020202020204" pitchFamily="34" charset="0"/>
                        </a:rPr>
                        <a:t>5</a:t>
                      </a:r>
                    </a:p>
                  </a:txBody>
                  <a:tcPr marL="0" marR="0" marT="0" marB="0" anchor="b">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1774883"/>
                  </a:ext>
                </a:extLst>
              </a:tr>
              <a:tr h="293491">
                <a:tc vMerge="1">
                  <a:txBody>
                    <a:bodyPr/>
                    <a:lstStyle/>
                    <a:p>
                      <a:pPr algn="ctr"/>
                      <a:endParaRPr lang="en-GB" sz="1400" dirty="0">
                        <a:latin typeface="SassoonCRInfantMedium" panose="02000603020000020003" pitchFamily="2"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1800" b="1" dirty="0">
                          <a:solidFill>
                            <a:srgbClr val="FF0000"/>
                          </a:solidFill>
                          <a:latin typeface="Century Gothic" panose="020B0502020202020204" pitchFamily="34" charset="0"/>
                        </a:rPr>
                        <a:t>6</a:t>
                      </a:r>
                    </a:p>
                  </a:txBody>
                  <a:tcPr marL="0" marR="0" marT="0" marB="0">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59578597"/>
                  </a:ext>
                </a:extLst>
              </a:tr>
            </a:tbl>
          </a:graphicData>
        </a:graphic>
      </p:graphicFrame>
      <p:graphicFrame>
        <p:nvGraphicFramePr>
          <p:cNvPr id="32" name="Table 31">
            <a:extLst>
              <a:ext uri="{FF2B5EF4-FFF2-40B4-BE49-F238E27FC236}">
                <a16:creationId xmlns:a16="http://schemas.microsoft.com/office/drawing/2014/main" id="{58DB33BF-CB1F-4A9E-B0CD-4916A3CFE036}"/>
              </a:ext>
            </a:extLst>
          </p:cNvPr>
          <p:cNvGraphicFramePr>
            <a:graphicFrameLocks noGrp="1"/>
          </p:cNvGraphicFramePr>
          <p:nvPr>
            <p:extLst>
              <p:ext uri="{D42A27DB-BD31-4B8C-83A1-F6EECF244321}">
                <p14:modId xmlns:p14="http://schemas.microsoft.com/office/powerpoint/2010/main" val="2618849835"/>
              </p:ext>
            </p:extLst>
          </p:nvPr>
        </p:nvGraphicFramePr>
        <p:xfrm>
          <a:off x="3312000" y="1560576"/>
          <a:ext cx="2520000" cy="60960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359176353"/>
                    </a:ext>
                  </a:extLst>
                </a:gridCol>
                <a:gridCol w="360000">
                  <a:extLst>
                    <a:ext uri="{9D8B030D-6E8A-4147-A177-3AD203B41FA5}">
                      <a16:colId xmlns:a16="http://schemas.microsoft.com/office/drawing/2014/main" val="491751691"/>
                    </a:ext>
                  </a:extLst>
                </a:gridCol>
                <a:gridCol w="360000">
                  <a:extLst>
                    <a:ext uri="{9D8B030D-6E8A-4147-A177-3AD203B41FA5}">
                      <a16:colId xmlns:a16="http://schemas.microsoft.com/office/drawing/2014/main" val="2330284202"/>
                    </a:ext>
                  </a:extLst>
                </a:gridCol>
                <a:gridCol w="360000">
                  <a:extLst>
                    <a:ext uri="{9D8B030D-6E8A-4147-A177-3AD203B41FA5}">
                      <a16:colId xmlns:a16="http://schemas.microsoft.com/office/drawing/2014/main" val="1080114810"/>
                    </a:ext>
                  </a:extLst>
                </a:gridCol>
                <a:gridCol w="360000">
                  <a:extLst>
                    <a:ext uri="{9D8B030D-6E8A-4147-A177-3AD203B41FA5}">
                      <a16:colId xmlns:a16="http://schemas.microsoft.com/office/drawing/2014/main" val="2920361136"/>
                    </a:ext>
                  </a:extLst>
                </a:gridCol>
                <a:gridCol w="360000">
                  <a:extLst>
                    <a:ext uri="{9D8B030D-6E8A-4147-A177-3AD203B41FA5}">
                      <a16:colId xmlns:a16="http://schemas.microsoft.com/office/drawing/2014/main" val="4065128448"/>
                    </a:ext>
                  </a:extLst>
                </a:gridCol>
                <a:gridCol w="360000">
                  <a:extLst>
                    <a:ext uri="{9D8B030D-6E8A-4147-A177-3AD203B41FA5}">
                      <a16:colId xmlns:a16="http://schemas.microsoft.com/office/drawing/2014/main" val="3977428599"/>
                    </a:ext>
                  </a:extLst>
                </a:gridCol>
              </a:tblGrid>
              <a:tr h="293491">
                <a:tc rowSpan="2">
                  <a:txBody>
                    <a:bodyPr/>
                    <a:lstStyle/>
                    <a:p>
                      <a:pPr algn="ctr"/>
                      <a:r>
                        <a:rPr lang="en-GB" sz="2400" b="1" dirty="0">
                          <a:latin typeface="Century Gothic" panose="020B0502020202020204" pitchFamily="34" charset="0"/>
                        </a:rPr>
                        <a:t>2</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5</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2400" b="1" dirty="0">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pPr algn="ctr"/>
                      <a:r>
                        <a:rPr lang="en-GB" sz="2400" b="1" dirty="0">
                          <a:latin typeface="Century Gothic" panose="020B0502020202020204" pitchFamily="34" charset="0"/>
                        </a:rPr>
                        <a:t>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pPr algn="ctr"/>
                      <a:r>
                        <a:rPr lang="en-GB" sz="2400" b="1" dirty="0">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r>
                        <a:rPr lang="en-GB" sz="2400" b="1" dirty="0">
                          <a:latin typeface="Century Gothic" panose="020B0502020202020204" pitchFamily="34" charset="0"/>
                        </a:rPr>
                        <a:t>14</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1</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65661"/>
                  </a:ext>
                </a:extLst>
              </a:tr>
              <a:tr h="293491">
                <a:tc vMerge="1">
                  <a:txBody>
                    <a:bodyPr/>
                    <a:lstStyle/>
                    <a:p>
                      <a:pPr algn="ctr"/>
                      <a:endParaRPr lang="en-GB" sz="1400" dirty="0">
                        <a:latin typeface="SassoonCRInfantMedium" panose="02000603020000020003" pitchFamily="2"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6</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400" dirty="0">
                        <a:latin typeface="SassoonCRInfantMedium" panose="02000603020000020003" pitchFamily="2" charset="0"/>
                      </a:endParaRPr>
                    </a:p>
                  </a:txBody>
                  <a:tcPr anchor="ctr"/>
                </a:tc>
                <a:tc vMerge="1">
                  <a:txBody>
                    <a:bodyPr/>
                    <a:lstStyle/>
                    <a:p>
                      <a:pPr algn="ctr"/>
                      <a:endParaRPr lang="en-GB" sz="1400" dirty="0">
                        <a:latin typeface="SassoonCRInfantMedium" panose="02000603020000020003" pitchFamily="2" charset="0"/>
                      </a:endParaRPr>
                    </a:p>
                  </a:txBody>
                  <a:tcPr anchor="ctr"/>
                </a:tc>
                <a:tc vMerge="1">
                  <a:txBody>
                    <a:bodyPr/>
                    <a:lstStyle/>
                    <a:p>
                      <a:endParaRPr lang="en-GB"/>
                    </a:p>
                  </a:txBody>
                  <a:tcPr/>
                </a:tc>
                <a:tc vMerge="1">
                  <a:txBody>
                    <a:bodyPr/>
                    <a:lstStyle/>
                    <a:p>
                      <a:endParaRPr lang="en-GB" dirty="0"/>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6</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84439067"/>
                  </a:ext>
                </a:extLst>
              </a:tr>
            </a:tbl>
          </a:graphicData>
        </a:graphic>
      </p:graphicFrame>
    </p:spTree>
    <p:extLst>
      <p:ext uri="{BB962C8B-B14F-4D97-AF65-F5344CB8AC3E}">
        <p14:creationId xmlns:p14="http://schemas.microsoft.com/office/powerpoint/2010/main" val="3628225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3" name="Picture 12">
            <a:extLst>
              <a:ext uri="{FF2B5EF4-FFF2-40B4-BE49-F238E27FC236}">
                <a16:creationId xmlns:a16="http://schemas.microsoft.com/office/drawing/2014/main" id="{73AA1A16-6AA9-48F3-86C7-CF63BEE300A6}"/>
              </a:ext>
            </a:extLst>
          </p:cNvPr>
          <p:cNvPicPr>
            <a:picLocks noChangeAspect="1"/>
          </p:cNvPicPr>
          <p:nvPr/>
        </p:nvPicPr>
        <p:blipFill>
          <a:blip r:embed="rId4"/>
          <a:stretch>
            <a:fillRect/>
          </a:stretch>
        </p:blipFill>
        <p:spPr>
          <a:xfrm>
            <a:off x="115438" y="146030"/>
            <a:ext cx="8913124" cy="6322100"/>
          </a:xfrm>
          <a:prstGeom prst="rect">
            <a:avLst/>
          </a:prstGeom>
        </p:spPr>
      </p:pic>
      <p:sp>
        <p:nvSpPr>
          <p:cNvPr id="14" name="Rectangle 13">
            <a:extLst>
              <a:ext uri="{FF2B5EF4-FFF2-40B4-BE49-F238E27FC236}">
                <a16:creationId xmlns:a16="http://schemas.microsoft.com/office/drawing/2014/main" id="{E382A9F0-160F-4725-9CF4-3D596385076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u="sng"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Frances is practising for a school concert.</a:t>
            </a:r>
          </a:p>
          <a:p>
            <a:endParaRPr lang="en-GB" sz="2000" b="1" u="sng" dirty="0">
              <a:solidFill>
                <a:schemeClr val="tx1"/>
              </a:solidFill>
              <a:latin typeface="Century Gothic" panose="020B0502020202020204" pitchFamily="34" charset="0"/>
            </a:endParaRPr>
          </a:p>
          <a:p>
            <a:endParaRPr lang="en-GB" sz="2000" b="1" u="sng" dirty="0">
              <a:solidFill>
                <a:schemeClr val="tx1"/>
              </a:solidFill>
              <a:latin typeface="Century Gothic" panose="020B0502020202020204" pitchFamily="34" charset="0"/>
            </a:endParaRPr>
          </a:p>
          <a:p>
            <a:endParaRPr lang="en-GB" sz="2000" b="1" u="sng" dirty="0">
              <a:solidFill>
                <a:schemeClr val="tx1"/>
              </a:solidFill>
              <a:latin typeface="Century Gothic" panose="020B0502020202020204" pitchFamily="34" charset="0"/>
            </a:endParaRPr>
          </a:p>
          <a:p>
            <a:endParaRPr lang="en-GB" sz="2000" b="1" u="sng" dirty="0">
              <a:solidFill>
                <a:schemeClr val="tx1"/>
              </a:solidFill>
              <a:latin typeface="Century Gothic" panose="020B0502020202020204" pitchFamily="34" charset="0"/>
            </a:endParaRPr>
          </a:p>
          <a:p>
            <a:endParaRPr lang="en-GB" sz="2000" b="1" u="sng" dirty="0">
              <a:solidFill>
                <a:schemeClr val="tx1"/>
              </a:solidFill>
              <a:latin typeface="Century Gothic" panose="020B0502020202020204" pitchFamily="34" charset="0"/>
            </a:endParaRPr>
          </a:p>
          <a:p>
            <a:endParaRPr lang="en-GB" sz="2000" b="1" u="sng" dirty="0">
              <a:solidFill>
                <a:schemeClr val="tx1"/>
              </a:solidFill>
              <a:latin typeface="Century Gothic" panose="020B0502020202020204" pitchFamily="34" charset="0"/>
            </a:endParaRPr>
          </a:p>
          <a:p>
            <a:endParaRPr lang="en-GB" sz="2000" b="1" u="sng" dirty="0">
              <a:solidFill>
                <a:schemeClr val="tx1"/>
              </a:solidFill>
              <a:latin typeface="Century Gothic" panose="020B0502020202020204" pitchFamily="34" charset="0"/>
            </a:endParaRPr>
          </a:p>
          <a:p>
            <a:endParaRPr lang="en-GB" sz="2000" b="1" u="sng" dirty="0">
              <a:solidFill>
                <a:schemeClr val="tx1"/>
              </a:solidFill>
              <a:latin typeface="Century Gothic" panose="020B0502020202020204" pitchFamily="34" charset="0"/>
            </a:endParaRPr>
          </a:p>
          <a:p>
            <a:endParaRPr lang="en-GB" sz="2000" b="1" u="sng" dirty="0">
              <a:solidFill>
                <a:schemeClr val="tx1"/>
              </a:solidFill>
              <a:latin typeface="Century Gothic" panose="020B0502020202020204" pitchFamily="34" charset="0"/>
            </a:endParaRPr>
          </a:p>
          <a:p>
            <a:endParaRPr lang="en-GB" sz="2000" b="1" u="sng" dirty="0">
              <a:solidFill>
                <a:schemeClr val="tx1"/>
              </a:solidFill>
              <a:latin typeface="Century Gothic" panose="020B0502020202020204" pitchFamily="34" charset="0"/>
            </a:endParaRPr>
          </a:p>
          <a:p>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What is the minimum number of weeks Frances should practise for?</a:t>
            </a:r>
          </a:p>
          <a:p>
            <a:r>
              <a:rPr lang="en-GB" sz="2000" b="1" dirty="0">
                <a:solidFill>
                  <a:schemeClr val="tx1"/>
                </a:solidFill>
                <a:latin typeface="Century Gothic" panose="020B0502020202020204" pitchFamily="34" charset="0"/>
              </a:rPr>
              <a:t>Explain your answer.</a:t>
            </a:r>
            <a:endParaRPr lang="en-GB" sz="2400" b="1"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sp>
        <p:nvSpPr>
          <p:cNvPr id="15" name="Speech Bubble: Rectangle with Corners Rounded 14">
            <a:extLst>
              <a:ext uri="{FF2B5EF4-FFF2-40B4-BE49-F238E27FC236}">
                <a16:creationId xmlns:a16="http://schemas.microsoft.com/office/drawing/2014/main" id="{887F9C8C-1493-4635-8411-59AC0F4848D3}"/>
              </a:ext>
            </a:extLst>
          </p:cNvPr>
          <p:cNvSpPr/>
          <p:nvPr/>
        </p:nvSpPr>
        <p:spPr>
          <a:xfrm>
            <a:off x="4583615" y="1953670"/>
            <a:ext cx="3141199" cy="2033867"/>
          </a:xfrm>
          <a:prstGeom prst="wedgeRoundRectCallout">
            <a:avLst>
              <a:gd name="adj1" fmla="val -71143"/>
              <a:gd name="adj2" fmla="val 16564"/>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50000"/>
              </a:lnSpc>
            </a:pPr>
            <a:r>
              <a:rPr lang="en-GB" sz="2000" b="1" dirty="0">
                <a:solidFill>
                  <a:schemeClr val="tx1"/>
                </a:solidFill>
                <a:latin typeface="Century Gothic" panose="020B0502020202020204" pitchFamily="34" charset="0"/>
              </a:rPr>
              <a:t>I need to practise for more than 15 hours.</a:t>
            </a:r>
          </a:p>
          <a:p>
            <a:pPr algn="ctr">
              <a:lnSpc>
                <a:spcPct val="150000"/>
              </a:lnSpc>
            </a:pPr>
            <a:r>
              <a:rPr lang="en-GB" sz="2000" b="1" dirty="0">
                <a:solidFill>
                  <a:schemeClr val="tx1"/>
                </a:solidFill>
                <a:latin typeface="Century Gothic" panose="020B0502020202020204" pitchFamily="34" charset="0"/>
              </a:rPr>
              <a:t>I can practise for</a:t>
            </a:r>
          </a:p>
          <a:p>
            <a:pPr algn="ctr">
              <a:lnSpc>
                <a:spcPct val="150000"/>
              </a:lnSpc>
            </a:pPr>
            <a:r>
              <a:rPr lang="en-GB" sz="2000" b="1" dirty="0">
                <a:solidFill>
                  <a:schemeClr val="tx1"/>
                </a:solidFill>
                <a:latin typeface="Century Gothic" panose="020B0502020202020204" pitchFamily="34" charset="0"/>
              </a:rPr>
              <a:t>            hours a week. </a:t>
            </a:r>
          </a:p>
        </p:txBody>
      </p:sp>
      <p:graphicFrame>
        <p:nvGraphicFramePr>
          <p:cNvPr id="16" name="Table 15">
            <a:extLst>
              <a:ext uri="{FF2B5EF4-FFF2-40B4-BE49-F238E27FC236}">
                <a16:creationId xmlns:a16="http://schemas.microsoft.com/office/drawing/2014/main" id="{7A796BD0-DED3-4ECE-8C75-28EF946CD5D0}"/>
              </a:ext>
            </a:extLst>
          </p:cNvPr>
          <p:cNvGraphicFramePr>
            <a:graphicFrameLocks noGrp="1"/>
          </p:cNvGraphicFramePr>
          <p:nvPr/>
        </p:nvGraphicFramePr>
        <p:xfrm>
          <a:off x="5109082" y="3429000"/>
          <a:ext cx="540000" cy="586982"/>
        </p:xfrm>
        <a:graphic>
          <a:graphicData uri="http://schemas.openxmlformats.org/drawingml/2006/table">
            <a:tbl>
              <a:tblPr firstRow="1" bandRow="1">
                <a:tableStyleId>{5940675A-B579-460E-94D1-54222C63F5DA}</a:tableStyleId>
              </a:tblPr>
              <a:tblGrid>
                <a:gridCol w="252000">
                  <a:extLst>
                    <a:ext uri="{9D8B030D-6E8A-4147-A177-3AD203B41FA5}">
                      <a16:colId xmlns:a16="http://schemas.microsoft.com/office/drawing/2014/main" val="781448086"/>
                    </a:ext>
                  </a:extLst>
                </a:gridCol>
                <a:gridCol w="288000">
                  <a:extLst>
                    <a:ext uri="{9D8B030D-6E8A-4147-A177-3AD203B41FA5}">
                      <a16:colId xmlns:a16="http://schemas.microsoft.com/office/drawing/2014/main" val="3719595675"/>
                    </a:ext>
                  </a:extLst>
                </a:gridCol>
              </a:tblGrid>
              <a:tr h="293491">
                <a:tc rowSpan="2">
                  <a:txBody>
                    <a:bodyPr/>
                    <a:lstStyle/>
                    <a:p>
                      <a:pPr algn="ctr"/>
                      <a:r>
                        <a:rPr lang="en-GB" sz="2000" b="1" dirty="0">
                          <a:latin typeface="Century Gothic" panose="020B0502020202020204" pitchFamily="34" charset="0"/>
                        </a:rPr>
                        <a:t>3</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1" dirty="0">
                          <a:latin typeface="Century Gothic" panose="020B0502020202020204" pitchFamily="34" charset="0"/>
                        </a:rPr>
                        <a:t>4</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46179926"/>
                  </a:ext>
                </a:extLst>
              </a:tr>
              <a:tr h="293491">
                <a:tc vMerge="1">
                  <a:txBody>
                    <a:bodyPr/>
                    <a:lstStyle/>
                    <a:p>
                      <a:pPr algn="ctr"/>
                      <a:endParaRPr lang="en-GB" sz="1400" dirty="0">
                        <a:latin typeface="SassoonCRInfantMedium" panose="02000603020000020003" pitchFamily="2"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1800" b="1" dirty="0">
                          <a:latin typeface="Century Gothic" panose="020B0502020202020204" pitchFamily="34" charset="0"/>
                        </a:rPr>
                        <a:t>7</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86836379"/>
                  </a:ext>
                </a:extLst>
              </a:tr>
            </a:tbl>
          </a:graphicData>
        </a:graphic>
      </p:graphicFrame>
    </p:spTree>
    <p:extLst>
      <p:ext uri="{BB962C8B-B14F-4D97-AF65-F5344CB8AC3E}">
        <p14:creationId xmlns:p14="http://schemas.microsoft.com/office/powerpoint/2010/main" val="1780313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6 – Autumn Block 3 – Fractions – Multiply Fractions by Integers</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6: (6F2) </a:t>
            </a:r>
            <a:r>
              <a:rPr lang="en-GB" sz="1200" b="1" dirty="0">
                <a:solidFill>
                  <a:prstClr val="black"/>
                </a:solidFill>
                <a:latin typeface="Century Gothic" panose="020B0502020202020204" pitchFamily="34" charset="0"/>
                <a:hlinkClick r:id="rId4"/>
              </a:rPr>
              <a:t>Use common factors to simplify fractions; use common multiples to express fractions in the same denomination</a:t>
            </a:r>
            <a:endParaRPr lang="en-GB" sz="1200" b="1" u="sng" dirty="0">
              <a:solidFill>
                <a:srgbClr val="4BB6F5"/>
              </a:solidFill>
              <a:latin typeface="Century Gothic" panose="020B0502020202020204" pitchFamily="34" charset="0"/>
            </a:endParaRPr>
          </a:p>
          <a:p>
            <a:pPr fontAlgn="base">
              <a:lnSpc>
                <a:spcPct val="100000"/>
              </a:lnSpc>
              <a:spcAft>
                <a:spcPts val="0"/>
              </a:spcAft>
              <a:buClrTx/>
              <a:buSzTx/>
              <a:tabLst/>
              <a:defRPr/>
            </a:pPr>
            <a:r>
              <a:rPr lang="en-GB" sz="1200" b="1" dirty="0">
                <a:solidFill>
                  <a:schemeClr val="tx1"/>
                </a:solidFill>
                <a:latin typeface="Century Gothic" panose="020B0502020202020204" pitchFamily="34" charset="0"/>
              </a:rPr>
              <a:t>Mathematics Year 6: (6F3) </a:t>
            </a:r>
            <a:r>
              <a:rPr lang="en-GB" sz="1200" b="1" dirty="0">
                <a:solidFill>
                  <a:srgbClr val="4BB6F5"/>
                </a:solidFill>
                <a:latin typeface="Century Gothic" panose="020B0502020202020204" pitchFamily="34" charset="0"/>
                <a:hlinkClick r:id="rId5"/>
              </a:rPr>
              <a:t>Compare and order fractions, including fractions &gt; 1</a:t>
            </a:r>
            <a:endParaRPr lang="en-GB" sz="1200" b="1" dirty="0">
              <a:solidFill>
                <a:srgbClr val="4BB6F5"/>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6: (6F4) </a:t>
            </a:r>
            <a:r>
              <a:rPr lang="en-GB" sz="1200" b="1" dirty="0">
                <a:solidFill>
                  <a:prstClr val="black"/>
                </a:solidFill>
                <a:latin typeface="Century Gothic" panose="020B0502020202020204" pitchFamily="34" charset="0"/>
                <a:hlinkClick r:id="rId6"/>
              </a:rPr>
              <a:t>Add and subtract fractions with different denominators and mixed numbers, using the concept of equivalent fractions</a:t>
            </a:r>
            <a:endParaRPr lang="en-GB" sz="1200" b="1" dirty="0">
              <a:solidFill>
                <a:prstClr val="black"/>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6: (6F5a) </a:t>
            </a:r>
            <a:r>
              <a:rPr lang="en-GB" sz="1200" b="1" dirty="0">
                <a:solidFill>
                  <a:prstClr val="black"/>
                </a:solidFill>
                <a:latin typeface="Century Gothic" panose="020B0502020202020204" pitchFamily="34" charset="0"/>
                <a:hlinkClick r:id="rId7"/>
              </a:rPr>
              <a:t>Multiply simple pairs of proper fractions, writing the answer in its simplest form [for example, 1/4 x 1/2 = 1/8</a:t>
            </a:r>
            <a:endParaRPr lang="en-GB" sz="1200" b="1" dirty="0">
              <a:solidFill>
                <a:schemeClr val="tx1"/>
              </a:solidFill>
              <a:latin typeface="Century Gothic" panose="020B0502020202020204" pitchFamily="34" charset="0"/>
            </a:endParaRPr>
          </a:p>
          <a:p>
            <a:pPr fontAlgn="base">
              <a:lnSpc>
                <a:spcPct val="100000"/>
              </a:lnSpc>
              <a:spcAft>
                <a:spcPts val="0"/>
              </a:spcAft>
              <a:buClrTx/>
              <a:buSzTx/>
              <a:tabLst/>
              <a:defRPr/>
            </a:pPr>
            <a:br>
              <a:rPr lang="en-GB" sz="1200" b="1" u="sng" dirty="0">
                <a:solidFill>
                  <a:prstClr val="black"/>
                </a:solidFill>
                <a:latin typeface="Century Gothic" panose="020B0502020202020204" pitchFamily="34" charset="0"/>
              </a:rPr>
            </a:br>
            <a:endParaRPr lang="en-GB" sz="1200" b="1" u="sng" dirty="0">
              <a:solidFill>
                <a:prstClr val="black"/>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8"/>
              </a:rPr>
              <a:t>Year 6 Fractions</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9"/>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3" name="Picture 12">
            <a:extLst>
              <a:ext uri="{FF2B5EF4-FFF2-40B4-BE49-F238E27FC236}">
                <a16:creationId xmlns:a16="http://schemas.microsoft.com/office/drawing/2014/main" id="{73AA1A16-6AA9-48F3-86C7-CF63BEE300A6}"/>
              </a:ext>
            </a:extLst>
          </p:cNvPr>
          <p:cNvPicPr>
            <a:picLocks noChangeAspect="1"/>
          </p:cNvPicPr>
          <p:nvPr/>
        </p:nvPicPr>
        <p:blipFill>
          <a:blip r:embed="rId4"/>
          <a:stretch>
            <a:fillRect/>
          </a:stretch>
        </p:blipFill>
        <p:spPr>
          <a:xfrm>
            <a:off x="115438" y="146030"/>
            <a:ext cx="8913124" cy="6322100"/>
          </a:xfrm>
          <a:prstGeom prst="rect">
            <a:avLst/>
          </a:prstGeom>
        </p:spPr>
      </p:pic>
      <p:sp>
        <p:nvSpPr>
          <p:cNvPr id="14" name="Rectangle 13">
            <a:extLst>
              <a:ext uri="{FF2B5EF4-FFF2-40B4-BE49-F238E27FC236}">
                <a16:creationId xmlns:a16="http://schemas.microsoft.com/office/drawing/2014/main" id="{E382A9F0-160F-4725-9CF4-3D596385076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u="sng"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Frances is practising for a school concert.</a:t>
            </a:r>
          </a:p>
          <a:p>
            <a:endParaRPr lang="en-GB" sz="2000" b="1" u="sng" dirty="0">
              <a:solidFill>
                <a:schemeClr val="tx1"/>
              </a:solidFill>
              <a:latin typeface="Century Gothic" panose="020B0502020202020204" pitchFamily="34" charset="0"/>
            </a:endParaRPr>
          </a:p>
          <a:p>
            <a:endParaRPr lang="en-GB" sz="2000" b="1" u="sng" dirty="0">
              <a:solidFill>
                <a:schemeClr val="tx1"/>
              </a:solidFill>
              <a:latin typeface="Century Gothic" panose="020B0502020202020204" pitchFamily="34" charset="0"/>
            </a:endParaRPr>
          </a:p>
          <a:p>
            <a:endParaRPr lang="en-GB" sz="2000" b="1" u="sng" dirty="0">
              <a:solidFill>
                <a:schemeClr val="tx1"/>
              </a:solidFill>
              <a:latin typeface="Century Gothic" panose="020B0502020202020204" pitchFamily="34" charset="0"/>
            </a:endParaRPr>
          </a:p>
          <a:p>
            <a:endParaRPr lang="en-GB" sz="2000" b="1" u="sng" dirty="0">
              <a:solidFill>
                <a:schemeClr val="tx1"/>
              </a:solidFill>
              <a:latin typeface="Century Gothic" panose="020B0502020202020204" pitchFamily="34" charset="0"/>
            </a:endParaRPr>
          </a:p>
          <a:p>
            <a:endParaRPr lang="en-GB" sz="2000" b="1" u="sng" dirty="0">
              <a:solidFill>
                <a:schemeClr val="tx1"/>
              </a:solidFill>
              <a:latin typeface="Century Gothic" panose="020B0502020202020204" pitchFamily="34" charset="0"/>
            </a:endParaRPr>
          </a:p>
          <a:p>
            <a:endParaRPr lang="en-GB" sz="2000" b="1" u="sng" dirty="0">
              <a:solidFill>
                <a:schemeClr val="tx1"/>
              </a:solidFill>
              <a:latin typeface="Century Gothic" panose="020B0502020202020204" pitchFamily="34" charset="0"/>
            </a:endParaRPr>
          </a:p>
          <a:p>
            <a:endParaRPr lang="en-GB" sz="2000" b="1" u="sng" dirty="0">
              <a:solidFill>
                <a:schemeClr val="tx1"/>
              </a:solidFill>
              <a:latin typeface="Century Gothic" panose="020B0502020202020204" pitchFamily="34" charset="0"/>
            </a:endParaRPr>
          </a:p>
          <a:p>
            <a:endParaRPr lang="en-GB" sz="2000" b="1" u="sng" dirty="0">
              <a:solidFill>
                <a:schemeClr val="tx1"/>
              </a:solidFill>
              <a:latin typeface="Century Gothic" panose="020B0502020202020204" pitchFamily="34" charset="0"/>
            </a:endParaRPr>
          </a:p>
          <a:p>
            <a:endParaRPr lang="en-GB" sz="2000" b="1" u="sng" dirty="0">
              <a:solidFill>
                <a:schemeClr val="tx1"/>
              </a:solidFill>
              <a:latin typeface="Century Gothic" panose="020B0502020202020204" pitchFamily="34" charset="0"/>
            </a:endParaRPr>
          </a:p>
          <a:p>
            <a:endParaRPr lang="en-GB" sz="2000" b="1" u="sng" dirty="0">
              <a:solidFill>
                <a:schemeClr val="tx1"/>
              </a:solidFill>
              <a:latin typeface="Century Gothic" panose="020B0502020202020204" pitchFamily="34" charset="0"/>
            </a:endParaRPr>
          </a:p>
          <a:p>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What is the minimum number of weeks Frances should practise for?</a:t>
            </a:r>
          </a:p>
          <a:p>
            <a:r>
              <a:rPr lang="en-GB" sz="2000" b="1" dirty="0">
                <a:solidFill>
                  <a:schemeClr val="tx1"/>
                </a:solidFill>
                <a:latin typeface="Century Gothic" panose="020B0502020202020204" pitchFamily="34" charset="0"/>
              </a:rPr>
              <a:t>Explain your answer.</a:t>
            </a:r>
          </a:p>
          <a:p>
            <a:pPr>
              <a:lnSpc>
                <a:spcPct val="150000"/>
              </a:lnSpc>
            </a:pPr>
            <a:r>
              <a:rPr lang="en-GB" sz="2000" b="1" dirty="0">
                <a:solidFill>
                  <a:prstClr val="black"/>
                </a:solidFill>
                <a:latin typeface="Century Gothic" panose="020B0502020202020204" pitchFamily="34" charset="0"/>
              </a:rPr>
              <a:t>         </a:t>
            </a:r>
            <a:r>
              <a:rPr lang="en-GB" sz="2000" b="1" dirty="0">
                <a:solidFill>
                  <a:srgbClr val="FF0000"/>
                </a:solidFill>
                <a:latin typeface="Century Gothic" panose="020B0502020202020204" pitchFamily="34" charset="0"/>
              </a:rPr>
              <a:t>hours x 4 weeks =           hours.          hours x 5 weeks =</a:t>
            </a:r>
          </a:p>
          <a:p>
            <a:pPr>
              <a:lnSpc>
                <a:spcPct val="150000"/>
              </a:lnSpc>
            </a:pPr>
            <a:r>
              <a:rPr lang="en-GB" sz="2000" b="1" dirty="0">
                <a:solidFill>
                  <a:srgbClr val="FF0000"/>
                </a:solidFill>
                <a:latin typeface="Century Gothic" panose="020B0502020202020204" pitchFamily="34" charset="0"/>
              </a:rPr>
              <a:t>hours. Frances needs to practise for 5 weeks.</a:t>
            </a:r>
            <a:endParaRPr lang="en-GB" sz="2000" b="1"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sp>
        <p:nvSpPr>
          <p:cNvPr id="15" name="Speech Bubble: Rectangle with Corners Rounded 14">
            <a:extLst>
              <a:ext uri="{FF2B5EF4-FFF2-40B4-BE49-F238E27FC236}">
                <a16:creationId xmlns:a16="http://schemas.microsoft.com/office/drawing/2014/main" id="{887F9C8C-1493-4635-8411-59AC0F4848D3}"/>
              </a:ext>
            </a:extLst>
          </p:cNvPr>
          <p:cNvSpPr/>
          <p:nvPr/>
        </p:nvSpPr>
        <p:spPr>
          <a:xfrm>
            <a:off x="4583615" y="1953670"/>
            <a:ext cx="3141199" cy="2033867"/>
          </a:xfrm>
          <a:prstGeom prst="wedgeRoundRectCallout">
            <a:avLst>
              <a:gd name="adj1" fmla="val -71143"/>
              <a:gd name="adj2" fmla="val 16564"/>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50000"/>
              </a:lnSpc>
            </a:pPr>
            <a:r>
              <a:rPr lang="en-GB" sz="2000" b="1" dirty="0">
                <a:solidFill>
                  <a:schemeClr val="tx1"/>
                </a:solidFill>
                <a:latin typeface="Century Gothic" panose="020B0502020202020204" pitchFamily="34" charset="0"/>
              </a:rPr>
              <a:t>I need to practise for more than 15 hours.</a:t>
            </a:r>
          </a:p>
          <a:p>
            <a:pPr algn="ctr">
              <a:lnSpc>
                <a:spcPct val="150000"/>
              </a:lnSpc>
            </a:pPr>
            <a:r>
              <a:rPr lang="en-GB" sz="2000" b="1" dirty="0">
                <a:solidFill>
                  <a:schemeClr val="tx1"/>
                </a:solidFill>
                <a:latin typeface="Century Gothic" panose="020B0502020202020204" pitchFamily="34" charset="0"/>
              </a:rPr>
              <a:t>I can practise for</a:t>
            </a:r>
          </a:p>
          <a:p>
            <a:pPr algn="ctr">
              <a:lnSpc>
                <a:spcPct val="150000"/>
              </a:lnSpc>
            </a:pPr>
            <a:r>
              <a:rPr lang="en-GB" sz="2000" b="1" dirty="0">
                <a:solidFill>
                  <a:schemeClr val="tx1"/>
                </a:solidFill>
                <a:latin typeface="Century Gothic" panose="020B0502020202020204" pitchFamily="34" charset="0"/>
              </a:rPr>
              <a:t>            hours a week. </a:t>
            </a:r>
          </a:p>
        </p:txBody>
      </p:sp>
      <p:graphicFrame>
        <p:nvGraphicFramePr>
          <p:cNvPr id="16" name="Table 15">
            <a:extLst>
              <a:ext uri="{FF2B5EF4-FFF2-40B4-BE49-F238E27FC236}">
                <a16:creationId xmlns:a16="http://schemas.microsoft.com/office/drawing/2014/main" id="{7A796BD0-DED3-4ECE-8C75-28EF946CD5D0}"/>
              </a:ext>
            </a:extLst>
          </p:cNvPr>
          <p:cNvGraphicFramePr>
            <a:graphicFrameLocks noGrp="1"/>
          </p:cNvGraphicFramePr>
          <p:nvPr/>
        </p:nvGraphicFramePr>
        <p:xfrm>
          <a:off x="5109082" y="3429000"/>
          <a:ext cx="540000" cy="586982"/>
        </p:xfrm>
        <a:graphic>
          <a:graphicData uri="http://schemas.openxmlformats.org/drawingml/2006/table">
            <a:tbl>
              <a:tblPr firstRow="1" bandRow="1">
                <a:tableStyleId>{5940675A-B579-460E-94D1-54222C63F5DA}</a:tableStyleId>
              </a:tblPr>
              <a:tblGrid>
                <a:gridCol w="252000">
                  <a:extLst>
                    <a:ext uri="{9D8B030D-6E8A-4147-A177-3AD203B41FA5}">
                      <a16:colId xmlns:a16="http://schemas.microsoft.com/office/drawing/2014/main" val="781448086"/>
                    </a:ext>
                  </a:extLst>
                </a:gridCol>
                <a:gridCol w="288000">
                  <a:extLst>
                    <a:ext uri="{9D8B030D-6E8A-4147-A177-3AD203B41FA5}">
                      <a16:colId xmlns:a16="http://schemas.microsoft.com/office/drawing/2014/main" val="3719595675"/>
                    </a:ext>
                  </a:extLst>
                </a:gridCol>
              </a:tblGrid>
              <a:tr h="293491">
                <a:tc rowSpan="2">
                  <a:txBody>
                    <a:bodyPr/>
                    <a:lstStyle/>
                    <a:p>
                      <a:pPr algn="ctr"/>
                      <a:r>
                        <a:rPr lang="en-GB" sz="2000" b="1" dirty="0">
                          <a:latin typeface="Century Gothic" panose="020B0502020202020204" pitchFamily="34" charset="0"/>
                        </a:rPr>
                        <a:t>3</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1" dirty="0">
                          <a:latin typeface="Century Gothic" panose="020B0502020202020204" pitchFamily="34" charset="0"/>
                        </a:rPr>
                        <a:t>4</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46179926"/>
                  </a:ext>
                </a:extLst>
              </a:tr>
              <a:tr h="293491">
                <a:tc vMerge="1">
                  <a:txBody>
                    <a:bodyPr/>
                    <a:lstStyle/>
                    <a:p>
                      <a:pPr algn="ctr"/>
                      <a:endParaRPr lang="en-GB" sz="1400" dirty="0">
                        <a:latin typeface="SassoonCRInfantMedium" panose="02000603020000020003" pitchFamily="2"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1800" b="1" dirty="0">
                          <a:latin typeface="Century Gothic" panose="020B0502020202020204" pitchFamily="34" charset="0"/>
                        </a:rPr>
                        <a:t>7</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86836379"/>
                  </a:ext>
                </a:extLst>
              </a:tr>
            </a:tbl>
          </a:graphicData>
        </a:graphic>
      </p:graphicFrame>
      <p:graphicFrame>
        <p:nvGraphicFramePr>
          <p:cNvPr id="9" name="Table 8">
            <a:extLst>
              <a:ext uri="{FF2B5EF4-FFF2-40B4-BE49-F238E27FC236}">
                <a16:creationId xmlns:a16="http://schemas.microsoft.com/office/drawing/2014/main" id="{EF413EB0-2770-4CEE-8225-83C3AF413170}"/>
              </a:ext>
            </a:extLst>
          </p:cNvPr>
          <p:cNvGraphicFramePr>
            <a:graphicFrameLocks noGrp="1"/>
          </p:cNvGraphicFramePr>
          <p:nvPr>
            <p:extLst>
              <p:ext uri="{D42A27DB-BD31-4B8C-83A1-F6EECF244321}">
                <p14:modId xmlns:p14="http://schemas.microsoft.com/office/powerpoint/2010/main" val="3879728839"/>
              </p:ext>
            </p:extLst>
          </p:nvPr>
        </p:nvGraphicFramePr>
        <p:xfrm>
          <a:off x="343041" y="5087401"/>
          <a:ext cx="540000" cy="586982"/>
        </p:xfrm>
        <a:graphic>
          <a:graphicData uri="http://schemas.openxmlformats.org/drawingml/2006/table">
            <a:tbl>
              <a:tblPr firstRow="1" bandRow="1">
                <a:tableStyleId>{5940675A-B579-460E-94D1-54222C63F5DA}</a:tableStyleId>
              </a:tblPr>
              <a:tblGrid>
                <a:gridCol w="252000">
                  <a:extLst>
                    <a:ext uri="{9D8B030D-6E8A-4147-A177-3AD203B41FA5}">
                      <a16:colId xmlns:a16="http://schemas.microsoft.com/office/drawing/2014/main" val="781448086"/>
                    </a:ext>
                  </a:extLst>
                </a:gridCol>
                <a:gridCol w="288000">
                  <a:extLst>
                    <a:ext uri="{9D8B030D-6E8A-4147-A177-3AD203B41FA5}">
                      <a16:colId xmlns:a16="http://schemas.microsoft.com/office/drawing/2014/main" val="3719595675"/>
                    </a:ext>
                  </a:extLst>
                </a:gridCol>
              </a:tblGrid>
              <a:tr h="293491">
                <a:tc rowSpan="2">
                  <a:txBody>
                    <a:bodyPr/>
                    <a:lstStyle/>
                    <a:p>
                      <a:pPr algn="ctr"/>
                      <a:r>
                        <a:rPr lang="en-GB" sz="2000" b="1" dirty="0">
                          <a:solidFill>
                            <a:srgbClr val="FF0000"/>
                          </a:solidFill>
                          <a:latin typeface="Century Gothic" panose="020B0502020202020204" pitchFamily="34" charset="0"/>
                        </a:rPr>
                        <a:t>3</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1" dirty="0">
                          <a:solidFill>
                            <a:srgbClr val="FF0000"/>
                          </a:solidFill>
                          <a:latin typeface="Century Gothic" panose="020B0502020202020204" pitchFamily="34" charset="0"/>
                        </a:rPr>
                        <a:t>4</a:t>
                      </a:r>
                    </a:p>
                  </a:txBody>
                  <a:tcPr marL="0" marR="0" marT="0" marB="0" anchor="b">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46179926"/>
                  </a:ext>
                </a:extLst>
              </a:tr>
              <a:tr h="293491">
                <a:tc vMerge="1">
                  <a:txBody>
                    <a:bodyPr/>
                    <a:lstStyle/>
                    <a:p>
                      <a:pPr algn="ctr"/>
                      <a:endParaRPr lang="en-GB" sz="1400" dirty="0">
                        <a:latin typeface="SassoonCRInfantMedium" panose="02000603020000020003" pitchFamily="2"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1800" b="1" dirty="0">
                          <a:solidFill>
                            <a:srgbClr val="FF0000"/>
                          </a:solidFill>
                          <a:latin typeface="Century Gothic" panose="020B0502020202020204" pitchFamily="34" charset="0"/>
                        </a:rPr>
                        <a:t>7</a:t>
                      </a:r>
                    </a:p>
                  </a:txBody>
                  <a:tcPr marL="0" marR="0" marT="0" marB="0">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86836379"/>
                  </a:ext>
                </a:extLst>
              </a:tr>
            </a:tbl>
          </a:graphicData>
        </a:graphic>
      </p:graphicFrame>
      <p:graphicFrame>
        <p:nvGraphicFramePr>
          <p:cNvPr id="10" name="Table 9">
            <a:extLst>
              <a:ext uri="{FF2B5EF4-FFF2-40B4-BE49-F238E27FC236}">
                <a16:creationId xmlns:a16="http://schemas.microsoft.com/office/drawing/2014/main" id="{0F5CF279-C098-4AE8-839F-D2EA72DF4B03}"/>
              </a:ext>
            </a:extLst>
          </p:cNvPr>
          <p:cNvGraphicFramePr>
            <a:graphicFrameLocks noGrp="1"/>
          </p:cNvGraphicFramePr>
          <p:nvPr>
            <p:extLst>
              <p:ext uri="{D42A27DB-BD31-4B8C-83A1-F6EECF244321}">
                <p14:modId xmlns:p14="http://schemas.microsoft.com/office/powerpoint/2010/main" val="1943717348"/>
              </p:ext>
            </p:extLst>
          </p:nvPr>
        </p:nvGraphicFramePr>
        <p:xfrm>
          <a:off x="3239664" y="5087401"/>
          <a:ext cx="648000" cy="586982"/>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781448086"/>
                    </a:ext>
                  </a:extLst>
                </a:gridCol>
                <a:gridCol w="288000">
                  <a:extLst>
                    <a:ext uri="{9D8B030D-6E8A-4147-A177-3AD203B41FA5}">
                      <a16:colId xmlns:a16="http://schemas.microsoft.com/office/drawing/2014/main" val="3719595675"/>
                    </a:ext>
                  </a:extLst>
                </a:gridCol>
              </a:tblGrid>
              <a:tr h="293491">
                <a:tc rowSpan="2">
                  <a:txBody>
                    <a:bodyPr/>
                    <a:lstStyle/>
                    <a:p>
                      <a:pPr algn="ctr"/>
                      <a:r>
                        <a:rPr lang="en-GB" sz="2000" b="1" dirty="0">
                          <a:solidFill>
                            <a:srgbClr val="FF0000"/>
                          </a:solidFill>
                          <a:latin typeface="Century Gothic" panose="020B0502020202020204" pitchFamily="34" charset="0"/>
                        </a:rPr>
                        <a:t>14</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1" dirty="0">
                          <a:solidFill>
                            <a:srgbClr val="FF0000"/>
                          </a:solidFill>
                          <a:latin typeface="Century Gothic" panose="020B0502020202020204" pitchFamily="34" charset="0"/>
                        </a:rPr>
                        <a:t>2</a:t>
                      </a:r>
                    </a:p>
                  </a:txBody>
                  <a:tcPr marL="0" marR="0" marT="0" marB="0" anchor="b">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46179926"/>
                  </a:ext>
                </a:extLst>
              </a:tr>
              <a:tr h="293491">
                <a:tc vMerge="1">
                  <a:txBody>
                    <a:bodyPr/>
                    <a:lstStyle/>
                    <a:p>
                      <a:pPr algn="ctr"/>
                      <a:endParaRPr lang="en-GB" sz="1400" dirty="0">
                        <a:latin typeface="SassoonCRInfantMedium" panose="02000603020000020003" pitchFamily="2"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1800" b="1" dirty="0">
                          <a:solidFill>
                            <a:srgbClr val="FF0000"/>
                          </a:solidFill>
                          <a:latin typeface="Century Gothic" panose="020B0502020202020204" pitchFamily="34" charset="0"/>
                        </a:rPr>
                        <a:t>7</a:t>
                      </a:r>
                    </a:p>
                  </a:txBody>
                  <a:tcPr marL="0" marR="0" marT="0" marB="0">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86836379"/>
                  </a:ext>
                </a:extLst>
              </a:tr>
            </a:tbl>
          </a:graphicData>
        </a:graphic>
      </p:graphicFrame>
      <p:graphicFrame>
        <p:nvGraphicFramePr>
          <p:cNvPr id="11" name="Table 10">
            <a:extLst>
              <a:ext uri="{FF2B5EF4-FFF2-40B4-BE49-F238E27FC236}">
                <a16:creationId xmlns:a16="http://schemas.microsoft.com/office/drawing/2014/main" id="{5C851DAA-D1B8-45FC-AED8-5968D3028D94}"/>
              </a:ext>
            </a:extLst>
          </p:cNvPr>
          <p:cNvGraphicFramePr>
            <a:graphicFrameLocks noGrp="1"/>
          </p:cNvGraphicFramePr>
          <p:nvPr>
            <p:extLst>
              <p:ext uri="{D42A27DB-BD31-4B8C-83A1-F6EECF244321}">
                <p14:modId xmlns:p14="http://schemas.microsoft.com/office/powerpoint/2010/main" val="2703238524"/>
              </p:ext>
            </p:extLst>
          </p:nvPr>
        </p:nvGraphicFramePr>
        <p:xfrm>
          <a:off x="4839082" y="5087401"/>
          <a:ext cx="540000" cy="586982"/>
        </p:xfrm>
        <a:graphic>
          <a:graphicData uri="http://schemas.openxmlformats.org/drawingml/2006/table">
            <a:tbl>
              <a:tblPr firstRow="1" bandRow="1">
                <a:tableStyleId>{5940675A-B579-460E-94D1-54222C63F5DA}</a:tableStyleId>
              </a:tblPr>
              <a:tblGrid>
                <a:gridCol w="252000">
                  <a:extLst>
                    <a:ext uri="{9D8B030D-6E8A-4147-A177-3AD203B41FA5}">
                      <a16:colId xmlns:a16="http://schemas.microsoft.com/office/drawing/2014/main" val="781448086"/>
                    </a:ext>
                  </a:extLst>
                </a:gridCol>
                <a:gridCol w="288000">
                  <a:extLst>
                    <a:ext uri="{9D8B030D-6E8A-4147-A177-3AD203B41FA5}">
                      <a16:colId xmlns:a16="http://schemas.microsoft.com/office/drawing/2014/main" val="3719595675"/>
                    </a:ext>
                  </a:extLst>
                </a:gridCol>
              </a:tblGrid>
              <a:tr h="293491">
                <a:tc rowSpan="2">
                  <a:txBody>
                    <a:bodyPr/>
                    <a:lstStyle/>
                    <a:p>
                      <a:pPr algn="ctr"/>
                      <a:r>
                        <a:rPr lang="en-GB" sz="2000" b="1" dirty="0">
                          <a:solidFill>
                            <a:srgbClr val="FF0000"/>
                          </a:solidFill>
                          <a:latin typeface="Century Gothic" panose="020B0502020202020204" pitchFamily="34" charset="0"/>
                        </a:rPr>
                        <a:t>3</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1" dirty="0">
                          <a:solidFill>
                            <a:srgbClr val="FF0000"/>
                          </a:solidFill>
                          <a:latin typeface="Century Gothic" panose="020B0502020202020204" pitchFamily="34" charset="0"/>
                        </a:rPr>
                        <a:t>4</a:t>
                      </a:r>
                    </a:p>
                  </a:txBody>
                  <a:tcPr marL="0" marR="0" marT="0" marB="0" anchor="b">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46179926"/>
                  </a:ext>
                </a:extLst>
              </a:tr>
              <a:tr h="293491">
                <a:tc vMerge="1">
                  <a:txBody>
                    <a:bodyPr/>
                    <a:lstStyle/>
                    <a:p>
                      <a:pPr algn="ctr"/>
                      <a:endParaRPr lang="en-GB" sz="1400" dirty="0">
                        <a:latin typeface="SassoonCRInfantMedium" panose="02000603020000020003" pitchFamily="2"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1800" b="1" dirty="0">
                          <a:solidFill>
                            <a:srgbClr val="FF0000"/>
                          </a:solidFill>
                          <a:latin typeface="Century Gothic" panose="020B0502020202020204" pitchFamily="34" charset="0"/>
                        </a:rPr>
                        <a:t>7</a:t>
                      </a:r>
                    </a:p>
                  </a:txBody>
                  <a:tcPr marL="0" marR="0" marT="0" marB="0">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86836379"/>
                  </a:ext>
                </a:extLst>
              </a:tr>
            </a:tbl>
          </a:graphicData>
        </a:graphic>
      </p:graphicFrame>
      <p:graphicFrame>
        <p:nvGraphicFramePr>
          <p:cNvPr id="12" name="Table 11">
            <a:extLst>
              <a:ext uri="{FF2B5EF4-FFF2-40B4-BE49-F238E27FC236}">
                <a16:creationId xmlns:a16="http://schemas.microsoft.com/office/drawing/2014/main" id="{F1D7C919-8964-48BF-A801-0B855E846720}"/>
              </a:ext>
            </a:extLst>
          </p:cNvPr>
          <p:cNvGraphicFramePr>
            <a:graphicFrameLocks noGrp="1"/>
          </p:cNvGraphicFramePr>
          <p:nvPr>
            <p:extLst>
              <p:ext uri="{D42A27DB-BD31-4B8C-83A1-F6EECF244321}">
                <p14:modId xmlns:p14="http://schemas.microsoft.com/office/powerpoint/2010/main" val="177550998"/>
              </p:ext>
            </p:extLst>
          </p:nvPr>
        </p:nvGraphicFramePr>
        <p:xfrm>
          <a:off x="7604453" y="5087401"/>
          <a:ext cx="648000" cy="586982"/>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781448086"/>
                    </a:ext>
                  </a:extLst>
                </a:gridCol>
                <a:gridCol w="288000">
                  <a:extLst>
                    <a:ext uri="{9D8B030D-6E8A-4147-A177-3AD203B41FA5}">
                      <a16:colId xmlns:a16="http://schemas.microsoft.com/office/drawing/2014/main" val="3719595675"/>
                    </a:ext>
                  </a:extLst>
                </a:gridCol>
              </a:tblGrid>
              <a:tr h="293491">
                <a:tc rowSpan="2">
                  <a:txBody>
                    <a:bodyPr/>
                    <a:lstStyle/>
                    <a:p>
                      <a:pPr algn="ctr"/>
                      <a:r>
                        <a:rPr lang="en-GB" sz="2000" b="1" dirty="0">
                          <a:solidFill>
                            <a:srgbClr val="FF0000"/>
                          </a:solidFill>
                          <a:latin typeface="Century Gothic" panose="020B0502020202020204" pitchFamily="34" charset="0"/>
                        </a:rPr>
                        <a:t>17</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1" dirty="0">
                          <a:solidFill>
                            <a:srgbClr val="FF0000"/>
                          </a:solidFill>
                          <a:latin typeface="Century Gothic" panose="020B0502020202020204" pitchFamily="34" charset="0"/>
                        </a:rPr>
                        <a:t>6</a:t>
                      </a:r>
                    </a:p>
                  </a:txBody>
                  <a:tcPr marL="0" marR="0" marT="0" marB="0" anchor="b">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46179926"/>
                  </a:ext>
                </a:extLst>
              </a:tr>
              <a:tr h="293491">
                <a:tc vMerge="1">
                  <a:txBody>
                    <a:bodyPr/>
                    <a:lstStyle/>
                    <a:p>
                      <a:pPr algn="ctr"/>
                      <a:endParaRPr lang="en-GB" sz="1400" dirty="0">
                        <a:latin typeface="SassoonCRInfantMedium" panose="02000603020000020003" pitchFamily="2"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1800" b="1" dirty="0">
                          <a:solidFill>
                            <a:srgbClr val="FF0000"/>
                          </a:solidFill>
                          <a:latin typeface="Century Gothic" panose="020B0502020202020204" pitchFamily="34" charset="0"/>
                        </a:rPr>
                        <a:t>7</a:t>
                      </a:r>
                    </a:p>
                  </a:txBody>
                  <a:tcPr marL="0" marR="0" marT="0" marB="0">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86836379"/>
                  </a:ext>
                </a:extLst>
              </a:tr>
            </a:tbl>
          </a:graphicData>
        </a:graphic>
      </p:graphicFrame>
    </p:spTree>
    <p:extLst>
      <p:ext uri="{BB962C8B-B14F-4D97-AF65-F5344CB8AC3E}">
        <p14:creationId xmlns:p14="http://schemas.microsoft.com/office/powerpoint/2010/main" val="1620596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27814" y="6454317"/>
            <a:ext cx="1231337" cy="403587"/>
            <a:chOff x="36360" y="6454317"/>
            <a:chExt cx="1231337"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6 – Autumn Block 3 – Fractions </a:t>
            </a:r>
            <a:br>
              <a:rPr lang="en-GB" sz="1600" b="1" dirty="0">
                <a:solidFill>
                  <a:schemeClr val="bg2">
                    <a:lumMod val="50000"/>
                  </a:schemeClr>
                </a:solidFill>
                <a:latin typeface="Century Gothic" panose="020B0502020202020204" pitchFamily="34" charset="0"/>
              </a:rPr>
            </a:br>
            <a:endParaRPr lang="en-GB" sz="16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10: Multiply Fractions by Integers</a:t>
            </a:r>
          </a:p>
          <a:p>
            <a:pPr lvl="0" fontAlgn="base">
              <a:defRPr/>
            </a:pPr>
            <a:endParaRPr lang="en-GB" sz="1400" dirty="0">
              <a:solidFill>
                <a:prstClr val="black"/>
              </a:solidFill>
              <a:latin typeface="SassoonCRInfantMedium" panose="02000603020000020003" pitchFamily="2" charset="0"/>
            </a:endParaRPr>
          </a:p>
        </p:txBody>
      </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calculation and then convert your answer to its simplest form.</a:t>
            </a:r>
          </a:p>
          <a:p>
            <a:pPr lvl="0" algn="ctr"/>
            <a:endParaRPr lang="en-GB" sz="2400" b="1" u="sng" dirty="0">
              <a:solidFill>
                <a:schemeClr val="tx1"/>
              </a:solidFill>
              <a:latin typeface="Century Gothic" panose="020B0502020202020204" pitchFamily="34" charset="0"/>
            </a:endParaRPr>
          </a:p>
        </p:txBody>
      </p:sp>
      <p:pic>
        <p:nvPicPr>
          <p:cNvPr id="14" name="Picture 13" descr="A close up of a sign&#10;&#10;Description generated with high confidence">
            <a:extLst>
              <a:ext uri="{FF2B5EF4-FFF2-40B4-BE49-F238E27FC236}">
                <a16:creationId xmlns:a16="http://schemas.microsoft.com/office/drawing/2014/main" id="{F72C6B70-7D57-4588-941A-0EA3779B69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5" name="TextBox 8">
            <a:extLst>
              <a:ext uri="{FF2B5EF4-FFF2-40B4-BE49-F238E27FC236}">
                <a16:creationId xmlns:a16="http://schemas.microsoft.com/office/drawing/2014/main" id="{612D02C9-C502-4588-BBC9-49CA65EAEAB5}"/>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6" name="Table 15">
            <a:extLst>
              <a:ext uri="{FF2B5EF4-FFF2-40B4-BE49-F238E27FC236}">
                <a16:creationId xmlns:a16="http://schemas.microsoft.com/office/drawing/2014/main" id="{799AECEF-88B7-4C6F-BA7C-440BB406D16D}"/>
              </a:ext>
            </a:extLst>
          </p:cNvPr>
          <p:cNvGraphicFramePr>
            <a:graphicFrameLocks noGrp="1"/>
          </p:cNvGraphicFramePr>
          <p:nvPr>
            <p:extLst>
              <p:ext uri="{D42A27DB-BD31-4B8C-83A1-F6EECF244321}">
                <p14:modId xmlns:p14="http://schemas.microsoft.com/office/powerpoint/2010/main" val="1764755055"/>
              </p:ext>
            </p:extLst>
          </p:nvPr>
        </p:nvGraphicFramePr>
        <p:xfrm>
          <a:off x="1433376" y="2806092"/>
          <a:ext cx="6277248" cy="1293984"/>
        </p:xfrm>
        <a:graphic>
          <a:graphicData uri="http://schemas.openxmlformats.org/drawingml/2006/table">
            <a:tbl>
              <a:tblPr firstRow="1" bandRow="1">
                <a:tableStyleId>{5940675A-B579-460E-94D1-54222C63F5DA}</a:tableStyleId>
              </a:tblPr>
              <a:tblGrid>
                <a:gridCol w="574992">
                  <a:extLst>
                    <a:ext uri="{9D8B030D-6E8A-4147-A177-3AD203B41FA5}">
                      <a16:colId xmlns:a16="http://schemas.microsoft.com/office/drawing/2014/main" val="1080114810"/>
                    </a:ext>
                  </a:extLst>
                </a:gridCol>
                <a:gridCol w="574992">
                  <a:extLst>
                    <a:ext uri="{9D8B030D-6E8A-4147-A177-3AD203B41FA5}">
                      <a16:colId xmlns:a16="http://schemas.microsoft.com/office/drawing/2014/main" val="3311083808"/>
                    </a:ext>
                  </a:extLst>
                </a:gridCol>
                <a:gridCol w="574992">
                  <a:extLst>
                    <a:ext uri="{9D8B030D-6E8A-4147-A177-3AD203B41FA5}">
                      <a16:colId xmlns:a16="http://schemas.microsoft.com/office/drawing/2014/main" val="452626084"/>
                    </a:ext>
                  </a:extLst>
                </a:gridCol>
                <a:gridCol w="574992">
                  <a:extLst>
                    <a:ext uri="{9D8B030D-6E8A-4147-A177-3AD203B41FA5}">
                      <a16:colId xmlns:a16="http://schemas.microsoft.com/office/drawing/2014/main" val="3679351246"/>
                    </a:ext>
                  </a:extLst>
                </a:gridCol>
                <a:gridCol w="574992">
                  <a:extLst>
                    <a:ext uri="{9D8B030D-6E8A-4147-A177-3AD203B41FA5}">
                      <a16:colId xmlns:a16="http://schemas.microsoft.com/office/drawing/2014/main" val="2624739465"/>
                    </a:ext>
                  </a:extLst>
                </a:gridCol>
                <a:gridCol w="574992">
                  <a:extLst>
                    <a:ext uri="{9D8B030D-6E8A-4147-A177-3AD203B41FA5}">
                      <a16:colId xmlns:a16="http://schemas.microsoft.com/office/drawing/2014/main" val="426469147"/>
                    </a:ext>
                  </a:extLst>
                </a:gridCol>
                <a:gridCol w="479160">
                  <a:extLst>
                    <a:ext uri="{9D8B030D-6E8A-4147-A177-3AD203B41FA5}">
                      <a16:colId xmlns:a16="http://schemas.microsoft.com/office/drawing/2014/main" val="1878570798"/>
                    </a:ext>
                  </a:extLst>
                </a:gridCol>
                <a:gridCol w="72000">
                  <a:extLst>
                    <a:ext uri="{9D8B030D-6E8A-4147-A177-3AD203B41FA5}">
                      <a16:colId xmlns:a16="http://schemas.microsoft.com/office/drawing/2014/main" val="3337813362"/>
                    </a:ext>
                  </a:extLst>
                </a:gridCol>
                <a:gridCol w="574992">
                  <a:extLst>
                    <a:ext uri="{9D8B030D-6E8A-4147-A177-3AD203B41FA5}">
                      <a16:colId xmlns:a16="http://schemas.microsoft.com/office/drawing/2014/main" val="883475565"/>
                    </a:ext>
                  </a:extLst>
                </a:gridCol>
                <a:gridCol w="574992">
                  <a:extLst>
                    <a:ext uri="{9D8B030D-6E8A-4147-A177-3AD203B41FA5}">
                      <a16:colId xmlns:a16="http://schemas.microsoft.com/office/drawing/2014/main" val="3451619304"/>
                    </a:ext>
                  </a:extLst>
                </a:gridCol>
                <a:gridCol w="479160">
                  <a:extLst>
                    <a:ext uri="{9D8B030D-6E8A-4147-A177-3AD203B41FA5}">
                      <a16:colId xmlns:a16="http://schemas.microsoft.com/office/drawing/2014/main" val="3934802734"/>
                    </a:ext>
                  </a:extLst>
                </a:gridCol>
                <a:gridCol w="72000">
                  <a:extLst>
                    <a:ext uri="{9D8B030D-6E8A-4147-A177-3AD203B41FA5}">
                      <a16:colId xmlns:a16="http://schemas.microsoft.com/office/drawing/2014/main" val="2264421554"/>
                    </a:ext>
                  </a:extLst>
                </a:gridCol>
                <a:gridCol w="574992">
                  <a:extLst>
                    <a:ext uri="{9D8B030D-6E8A-4147-A177-3AD203B41FA5}">
                      <a16:colId xmlns:a16="http://schemas.microsoft.com/office/drawing/2014/main" val="2198986928"/>
                    </a:ext>
                  </a:extLst>
                </a:gridCol>
              </a:tblGrid>
              <a:tr h="574992">
                <a:tc>
                  <a:txBody>
                    <a:bodyPr/>
                    <a:lstStyle/>
                    <a:p>
                      <a:pPr algn="ctr"/>
                      <a:r>
                        <a:rPr lang="en-GB" sz="2900" b="1" dirty="0">
                          <a:latin typeface="Century Gothic" panose="020B0502020202020204" pitchFamily="34" charset="0"/>
                        </a:rPr>
                        <a:t>2</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rowSpan="4">
                  <a:txBody>
                    <a:bodyPr/>
                    <a:lstStyle/>
                    <a:p>
                      <a:pPr algn="ctr"/>
                      <a:r>
                        <a:rPr lang="en-GB" sz="2900" b="1" dirty="0">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900" b="1" dirty="0">
                          <a:latin typeface="Century Gothic" panose="020B0502020202020204" pitchFamily="34" charset="0"/>
                        </a:rPr>
                        <a:t>12</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rowSpan="4">
                  <a:txBody>
                    <a:bodyPr/>
                    <a:lstStyle/>
                    <a:p>
                      <a:pPr algn="ctr"/>
                      <a:r>
                        <a:rPr lang="en-GB" sz="2900" b="1" dirty="0">
                          <a:latin typeface="Century Gothic" panose="020B0502020202020204" pitchFamily="34" charset="0"/>
                        </a:rPr>
                        <a:t>=</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900" b="1"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algn="ctr"/>
                      <a:r>
                        <a:rPr lang="en-GB" sz="2900" b="1" dirty="0">
                          <a:latin typeface="Century Gothic" panose="020B0502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rowSpan="4">
                  <a:txBody>
                    <a:bodyPr/>
                    <a:lstStyle/>
                    <a:p>
                      <a:pPr algn="ctr"/>
                      <a:endParaRPr lang="en-GB" sz="2900" b="1"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algn="ctr"/>
                      <a:endParaRPr lang="en-GB" sz="100" b="1"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900" b="1"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algn="ctr"/>
                      <a:r>
                        <a:rPr lang="en-GB" sz="2900" b="1" dirty="0">
                          <a:latin typeface="Century Gothic" panose="020B0502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rowSpan="4">
                  <a:txBody>
                    <a:bodyPr/>
                    <a:lstStyle/>
                    <a:p>
                      <a:pPr algn="ctr"/>
                      <a:endParaRPr lang="en-GB" sz="2900" b="1"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algn="ctr"/>
                      <a:endParaRPr lang="en-GB" sz="100" b="1"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900" b="1"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165661"/>
                  </a:ext>
                </a:extLst>
              </a:tr>
              <a:tr h="72000">
                <a:tc>
                  <a:txBody>
                    <a:bodyPr/>
                    <a:lstStyle/>
                    <a:p>
                      <a:pPr algn="ctr"/>
                      <a:endParaRPr lang="en-GB" sz="100" b="1" dirty="0">
                        <a:latin typeface="Century Gothic" panose="020B0502020202020204" pitchFamily="34" charset="0"/>
                      </a:endParaRPr>
                    </a:p>
                  </a:txBody>
                  <a:tcPr marL="0" marR="0" marT="0" marB="0"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00" b="1" dirty="0">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00" b="1" dirty="0">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00" b="1" dirty="0">
                        <a:solidFill>
                          <a:srgbClr val="FF0000"/>
                        </a:solidFill>
                        <a:latin typeface="Century Gothic" panose="020B0502020202020204" pitchFamily="34" charset="0"/>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00" b="1" dirty="0">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algn="ctr"/>
                      <a:endParaRPr lang="en-GB" sz="100" b="1" dirty="0">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tc>
                <a:tc>
                  <a:txBody>
                    <a:bodyPr/>
                    <a:lstStyle/>
                    <a:p>
                      <a:pPr algn="ctr"/>
                      <a:endParaRPr lang="en-GB" sz="100" b="1" dirty="0">
                        <a:solidFill>
                          <a:srgbClr val="FF0000"/>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00" b="1" dirty="0">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algn="ctr"/>
                      <a:endParaRPr lang="en-GB" sz="100" b="1" dirty="0">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tc>
                <a:tc>
                  <a:txBody>
                    <a:bodyPr/>
                    <a:lstStyle/>
                    <a:p>
                      <a:pPr algn="ctr"/>
                      <a:endParaRPr lang="en-GB" sz="100" b="1" dirty="0">
                        <a:solidFill>
                          <a:srgbClr val="FF0000"/>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5752791"/>
                  </a:ext>
                </a:extLst>
              </a:tr>
              <a:tr h="72000">
                <a:tc>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00" b="1" dirty="0">
                        <a:solidFill>
                          <a:srgbClr val="FF0000"/>
                        </a:solidFill>
                        <a:latin typeface="Century Gothic" panose="020B0502020202020204" pitchFamily="34" charset="0"/>
                      </a:endParaRPr>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tc>
                <a:tc>
                  <a:txBody>
                    <a:bodyPr/>
                    <a:lstStyle/>
                    <a:p>
                      <a:pPr algn="ctr"/>
                      <a:endParaRPr lang="en-GB" sz="100" b="1" dirty="0">
                        <a:solidFill>
                          <a:srgbClr val="FF0000"/>
                        </a:solidFill>
                        <a:latin typeface="Century Gothic" panose="020B0502020202020204" pitchFamily="34" charset="0"/>
                      </a:endParaRPr>
                    </a:p>
                  </a:txBody>
                  <a:tcPr marL="0" marR="0" marT="0" marB="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tc>
                <a:tc>
                  <a:txBody>
                    <a:bodyPr/>
                    <a:lstStyle/>
                    <a:p>
                      <a:pPr algn="ctr"/>
                      <a:endParaRPr lang="en-GB" sz="100" b="1" dirty="0">
                        <a:solidFill>
                          <a:srgbClr val="FF0000"/>
                        </a:solidFill>
                        <a:latin typeface="Century Gothic" panose="020B0502020202020204" pitchFamily="34" charset="0"/>
                      </a:endParaRPr>
                    </a:p>
                  </a:txBody>
                  <a:tcPr marL="0" marR="0" marT="0" marB="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4439067"/>
                  </a:ext>
                </a:extLst>
              </a:tr>
              <a:tr h="5749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900" b="1" dirty="0">
                          <a:latin typeface="Century Gothic" panose="020B0502020202020204" pitchFamily="34" charset="0"/>
                        </a:rPr>
                        <a:t>7</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200" b="1" dirty="0">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900" b="1" dirty="0">
                          <a:latin typeface="Century Gothic" panose="020B0502020202020204" pitchFamily="34" charset="0"/>
                        </a:rPr>
                        <a:t>14</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200" b="1" dirty="0">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900" b="1"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200" b="1" dirty="0">
                        <a:latin typeface="Century Gothic" panose="020B0502020202020204" pitchFamily="34" charset="0"/>
                      </a:endParaRPr>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200" b="1" dirty="0">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900" b="1"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200" b="1" dirty="0">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200" b="1" dirty="0">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900" b="1"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2387750"/>
                  </a:ext>
                </a:extLst>
              </a:tr>
            </a:tbl>
          </a:graphicData>
        </a:graphic>
      </p:graphicFrame>
    </p:spTree>
    <p:extLst>
      <p:ext uri="{BB962C8B-B14F-4D97-AF65-F5344CB8AC3E}">
        <p14:creationId xmlns:p14="http://schemas.microsoft.com/office/powerpoint/2010/main" val="273723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calculation and then convert your answer to its simplest form.</a:t>
            </a:r>
          </a:p>
          <a:p>
            <a:pPr lvl="0" algn="ctr"/>
            <a:endParaRPr lang="en-GB" sz="2400" b="1" u="sng" dirty="0">
              <a:solidFill>
                <a:schemeClr val="tx1"/>
              </a:solidFill>
              <a:latin typeface="Century Gothic" panose="020B0502020202020204" pitchFamily="34" charset="0"/>
            </a:endParaRPr>
          </a:p>
        </p:txBody>
      </p:sp>
      <p:pic>
        <p:nvPicPr>
          <p:cNvPr id="14" name="Picture 13" descr="A close up of a sign&#10;&#10;Description generated with high confidence">
            <a:extLst>
              <a:ext uri="{FF2B5EF4-FFF2-40B4-BE49-F238E27FC236}">
                <a16:creationId xmlns:a16="http://schemas.microsoft.com/office/drawing/2014/main" id="{F72C6B70-7D57-4588-941A-0EA3779B69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5" name="TextBox 8">
            <a:extLst>
              <a:ext uri="{FF2B5EF4-FFF2-40B4-BE49-F238E27FC236}">
                <a16:creationId xmlns:a16="http://schemas.microsoft.com/office/drawing/2014/main" id="{612D02C9-C502-4588-BBC9-49CA65EAEAB5}"/>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6" name="Table 15">
            <a:extLst>
              <a:ext uri="{FF2B5EF4-FFF2-40B4-BE49-F238E27FC236}">
                <a16:creationId xmlns:a16="http://schemas.microsoft.com/office/drawing/2014/main" id="{799AECEF-88B7-4C6F-BA7C-440BB406D16D}"/>
              </a:ext>
            </a:extLst>
          </p:cNvPr>
          <p:cNvGraphicFramePr>
            <a:graphicFrameLocks noGrp="1"/>
          </p:cNvGraphicFramePr>
          <p:nvPr>
            <p:extLst>
              <p:ext uri="{D42A27DB-BD31-4B8C-83A1-F6EECF244321}">
                <p14:modId xmlns:p14="http://schemas.microsoft.com/office/powerpoint/2010/main" val="1574439701"/>
              </p:ext>
            </p:extLst>
          </p:nvPr>
        </p:nvGraphicFramePr>
        <p:xfrm>
          <a:off x="1433376" y="2806092"/>
          <a:ext cx="6277248" cy="1293984"/>
        </p:xfrm>
        <a:graphic>
          <a:graphicData uri="http://schemas.openxmlformats.org/drawingml/2006/table">
            <a:tbl>
              <a:tblPr firstRow="1" bandRow="1">
                <a:tableStyleId>{5940675A-B579-460E-94D1-54222C63F5DA}</a:tableStyleId>
              </a:tblPr>
              <a:tblGrid>
                <a:gridCol w="574992">
                  <a:extLst>
                    <a:ext uri="{9D8B030D-6E8A-4147-A177-3AD203B41FA5}">
                      <a16:colId xmlns:a16="http://schemas.microsoft.com/office/drawing/2014/main" val="1080114810"/>
                    </a:ext>
                  </a:extLst>
                </a:gridCol>
                <a:gridCol w="574992">
                  <a:extLst>
                    <a:ext uri="{9D8B030D-6E8A-4147-A177-3AD203B41FA5}">
                      <a16:colId xmlns:a16="http://schemas.microsoft.com/office/drawing/2014/main" val="3311083808"/>
                    </a:ext>
                  </a:extLst>
                </a:gridCol>
                <a:gridCol w="574992">
                  <a:extLst>
                    <a:ext uri="{9D8B030D-6E8A-4147-A177-3AD203B41FA5}">
                      <a16:colId xmlns:a16="http://schemas.microsoft.com/office/drawing/2014/main" val="452626084"/>
                    </a:ext>
                  </a:extLst>
                </a:gridCol>
                <a:gridCol w="574992">
                  <a:extLst>
                    <a:ext uri="{9D8B030D-6E8A-4147-A177-3AD203B41FA5}">
                      <a16:colId xmlns:a16="http://schemas.microsoft.com/office/drawing/2014/main" val="3679351246"/>
                    </a:ext>
                  </a:extLst>
                </a:gridCol>
                <a:gridCol w="574992">
                  <a:extLst>
                    <a:ext uri="{9D8B030D-6E8A-4147-A177-3AD203B41FA5}">
                      <a16:colId xmlns:a16="http://schemas.microsoft.com/office/drawing/2014/main" val="2624739465"/>
                    </a:ext>
                  </a:extLst>
                </a:gridCol>
                <a:gridCol w="574992">
                  <a:extLst>
                    <a:ext uri="{9D8B030D-6E8A-4147-A177-3AD203B41FA5}">
                      <a16:colId xmlns:a16="http://schemas.microsoft.com/office/drawing/2014/main" val="426469147"/>
                    </a:ext>
                  </a:extLst>
                </a:gridCol>
                <a:gridCol w="479160">
                  <a:extLst>
                    <a:ext uri="{9D8B030D-6E8A-4147-A177-3AD203B41FA5}">
                      <a16:colId xmlns:a16="http://schemas.microsoft.com/office/drawing/2014/main" val="1878570798"/>
                    </a:ext>
                  </a:extLst>
                </a:gridCol>
                <a:gridCol w="72000">
                  <a:extLst>
                    <a:ext uri="{9D8B030D-6E8A-4147-A177-3AD203B41FA5}">
                      <a16:colId xmlns:a16="http://schemas.microsoft.com/office/drawing/2014/main" val="3337813362"/>
                    </a:ext>
                  </a:extLst>
                </a:gridCol>
                <a:gridCol w="574992">
                  <a:extLst>
                    <a:ext uri="{9D8B030D-6E8A-4147-A177-3AD203B41FA5}">
                      <a16:colId xmlns:a16="http://schemas.microsoft.com/office/drawing/2014/main" val="883475565"/>
                    </a:ext>
                  </a:extLst>
                </a:gridCol>
                <a:gridCol w="574992">
                  <a:extLst>
                    <a:ext uri="{9D8B030D-6E8A-4147-A177-3AD203B41FA5}">
                      <a16:colId xmlns:a16="http://schemas.microsoft.com/office/drawing/2014/main" val="3451619304"/>
                    </a:ext>
                  </a:extLst>
                </a:gridCol>
                <a:gridCol w="479160">
                  <a:extLst>
                    <a:ext uri="{9D8B030D-6E8A-4147-A177-3AD203B41FA5}">
                      <a16:colId xmlns:a16="http://schemas.microsoft.com/office/drawing/2014/main" val="3934802734"/>
                    </a:ext>
                  </a:extLst>
                </a:gridCol>
                <a:gridCol w="72000">
                  <a:extLst>
                    <a:ext uri="{9D8B030D-6E8A-4147-A177-3AD203B41FA5}">
                      <a16:colId xmlns:a16="http://schemas.microsoft.com/office/drawing/2014/main" val="2264421554"/>
                    </a:ext>
                  </a:extLst>
                </a:gridCol>
                <a:gridCol w="574992">
                  <a:extLst>
                    <a:ext uri="{9D8B030D-6E8A-4147-A177-3AD203B41FA5}">
                      <a16:colId xmlns:a16="http://schemas.microsoft.com/office/drawing/2014/main" val="2198986928"/>
                    </a:ext>
                  </a:extLst>
                </a:gridCol>
              </a:tblGrid>
              <a:tr h="574992">
                <a:tc>
                  <a:txBody>
                    <a:bodyPr/>
                    <a:lstStyle/>
                    <a:p>
                      <a:pPr algn="ctr"/>
                      <a:r>
                        <a:rPr lang="en-GB" sz="2900" b="1" dirty="0">
                          <a:latin typeface="Century Gothic" panose="020B0502020202020204" pitchFamily="34" charset="0"/>
                        </a:rPr>
                        <a:t>2</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rowSpan="4">
                  <a:txBody>
                    <a:bodyPr/>
                    <a:lstStyle/>
                    <a:p>
                      <a:pPr algn="ctr"/>
                      <a:r>
                        <a:rPr lang="en-GB" sz="2900" b="1" dirty="0">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900" b="1" dirty="0">
                          <a:latin typeface="Century Gothic" panose="020B0502020202020204" pitchFamily="34" charset="0"/>
                        </a:rPr>
                        <a:t>12</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rowSpan="4">
                  <a:txBody>
                    <a:bodyPr/>
                    <a:lstStyle/>
                    <a:p>
                      <a:pPr algn="ctr"/>
                      <a:r>
                        <a:rPr lang="en-GB" sz="2900" b="1" dirty="0">
                          <a:latin typeface="Century Gothic" panose="020B0502020202020204" pitchFamily="34" charset="0"/>
                        </a:rPr>
                        <a:t>=</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900" b="1" dirty="0">
                          <a:solidFill>
                            <a:srgbClr val="FF0000"/>
                          </a:solidFill>
                          <a:latin typeface="Century Gothic" panose="020B0502020202020204" pitchFamily="34" charset="0"/>
                        </a:rPr>
                        <a:t>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algn="ctr"/>
                      <a:r>
                        <a:rPr lang="en-GB" sz="2900" b="1" dirty="0">
                          <a:latin typeface="Century Gothic" panose="020B0502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rowSpan="4">
                  <a:txBody>
                    <a:bodyPr/>
                    <a:lstStyle/>
                    <a:p>
                      <a:pPr algn="ctr"/>
                      <a:r>
                        <a:rPr lang="en-GB" sz="2900" b="1" dirty="0">
                          <a:solidFill>
                            <a:srgbClr val="FF0000"/>
                          </a:solidFill>
                          <a:latin typeface="Century Gothic" panose="020B0502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algn="ctr"/>
                      <a:endParaRPr lang="en-GB" sz="100" b="1"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900" b="1" dirty="0">
                          <a:solidFill>
                            <a:srgbClr val="FF0000"/>
                          </a:solidFill>
                          <a:latin typeface="Century Gothic" panose="020B0502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algn="ctr"/>
                      <a:r>
                        <a:rPr lang="en-GB" sz="2900" b="1" dirty="0">
                          <a:latin typeface="Century Gothic" panose="020B0502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rowSpan="4">
                  <a:txBody>
                    <a:bodyPr/>
                    <a:lstStyle/>
                    <a:p>
                      <a:pPr algn="ctr"/>
                      <a:r>
                        <a:rPr lang="en-GB" sz="2900" b="1" dirty="0">
                          <a:solidFill>
                            <a:srgbClr val="FF0000"/>
                          </a:solidFill>
                          <a:latin typeface="Century Gothic" panose="020B0502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algn="ctr"/>
                      <a:endParaRPr lang="en-GB" sz="100" b="1"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900" b="1" dirty="0">
                          <a:solidFill>
                            <a:srgbClr val="FF0000"/>
                          </a:solidFill>
                          <a:latin typeface="Century Gothic" panose="020B0502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165661"/>
                  </a:ext>
                </a:extLst>
              </a:tr>
              <a:tr h="72000">
                <a:tc>
                  <a:txBody>
                    <a:bodyPr/>
                    <a:lstStyle/>
                    <a:p>
                      <a:pPr algn="ctr"/>
                      <a:endParaRPr lang="en-GB" sz="100" b="1" dirty="0">
                        <a:latin typeface="Century Gothic" panose="020B0502020202020204" pitchFamily="34" charset="0"/>
                      </a:endParaRPr>
                    </a:p>
                  </a:txBody>
                  <a:tcPr marL="0" marR="0" marT="0" marB="0"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00" b="1" dirty="0">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00" b="1" dirty="0">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00" b="1" dirty="0">
                        <a:solidFill>
                          <a:srgbClr val="FF0000"/>
                        </a:solidFill>
                        <a:latin typeface="Century Gothic" panose="020B0502020202020204" pitchFamily="34" charset="0"/>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00" b="1" dirty="0">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algn="ctr"/>
                      <a:endParaRPr lang="en-GB" sz="100" b="1" dirty="0">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tc>
                <a:tc>
                  <a:txBody>
                    <a:bodyPr/>
                    <a:lstStyle/>
                    <a:p>
                      <a:pPr algn="ctr"/>
                      <a:endParaRPr lang="en-GB" sz="100" b="1" dirty="0">
                        <a:solidFill>
                          <a:srgbClr val="FF0000"/>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00" b="1" dirty="0">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algn="ctr"/>
                      <a:endParaRPr lang="en-GB" sz="100" b="1" dirty="0">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tc>
                <a:tc>
                  <a:txBody>
                    <a:bodyPr/>
                    <a:lstStyle/>
                    <a:p>
                      <a:pPr algn="ctr"/>
                      <a:endParaRPr lang="en-GB" sz="100" b="1" dirty="0">
                        <a:solidFill>
                          <a:srgbClr val="FF0000"/>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5752791"/>
                  </a:ext>
                </a:extLst>
              </a:tr>
              <a:tr h="72000">
                <a:tc>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00" b="1" dirty="0">
                        <a:solidFill>
                          <a:srgbClr val="FF0000"/>
                        </a:solidFill>
                        <a:latin typeface="Century Gothic" panose="020B0502020202020204" pitchFamily="34" charset="0"/>
                      </a:endParaRPr>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tc>
                <a:tc>
                  <a:txBody>
                    <a:bodyPr/>
                    <a:lstStyle/>
                    <a:p>
                      <a:pPr algn="ctr"/>
                      <a:endParaRPr lang="en-GB" sz="100" b="1" dirty="0">
                        <a:solidFill>
                          <a:srgbClr val="FF0000"/>
                        </a:solidFill>
                        <a:latin typeface="Century Gothic" panose="020B0502020202020204" pitchFamily="34" charset="0"/>
                      </a:endParaRPr>
                    </a:p>
                  </a:txBody>
                  <a:tcPr marL="0" marR="0" marT="0" marB="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tc>
                <a:tc>
                  <a:txBody>
                    <a:bodyPr/>
                    <a:lstStyle/>
                    <a:p>
                      <a:pPr algn="ctr"/>
                      <a:endParaRPr lang="en-GB" sz="100" b="1" dirty="0">
                        <a:solidFill>
                          <a:srgbClr val="FF0000"/>
                        </a:solidFill>
                        <a:latin typeface="Century Gothic" panose="020B0502020202020204" pitchFamily="34" charset="0"/>
                      </a:endParaRPr>
                    </a:p>
                  </a:txBody>
                  <a:tcPr marL="0" marR="0" marT="0" marB="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4439067"/>
                  </a:ext>
                </a:extLst>
              </a:tr>
              <a:tr h="5749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900" b="1" dirty="0">
                          <a:latin typeface="Century Gothic" panose="020B0502020202020204" pitchFamily="34" charset="0"/>
                        </a:rPr>
                        <a:t>7</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200" b="1" dirty="0">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900" b="1" dirty="0">
                          <a:latin typeface="Century Gothic" panose="020B0502020202020204" pitchFamily="34" charset="0"/>
                        </a:rPr>
                        <a:t>14</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200" b="1" dirty="0">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900" b="1" dirty="0">
                          <a:solidFill>
                            <a:srgbClr val="FF0000"/>
                          </a:solidFill>
                          <a:latin typeface="Century Gothic" panose="020B0502020202020204" pitchFamily="34" charset="0"/>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200" b="1" dirty="0">
                        <a:latin typeface="Century Gothic" panose="020B0502020202020204" pitchFamily="34" charset="0"/>
                      </a:endParaRPr>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200" b="1" dirty="0">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900" b="1" dirty="0">
                          <a:solidFill>
                            <a:srgbClr val="FF0000"/>
                          </a:solidFill>
                          <a:latin typeface="Century Gothic" panose="020B0502020202020204" pitchFamily="34" charset="0"/>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200" b="1" dirty="0">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200" b="1" dirty="0">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900" b="1" dirty="0">
                          <a:solidFill>
                            <a:srgbClr val="FF0000"/>
                          </a:solidFill>
                          <a:latin typeface="Century Gothic" panose="020B0502020202020204"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2387750"/>
                  </a:ext>
                </a:extLst>
              </a:tr>
            </a:tbl>
          </a:graphicData>
        </a:graphic>
      </p:graphicFrame>
    </p:spTree>
    <p:extLst>
      <p:ext uri="{BB962C8B-B14F-4D97-AF65-F5344CB8AC3E}">
        <p14:creationId xmlns:p14="http://schemas.microsoft.com/office/powerpoint/2010/main" val="1612739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r>
              <a:rPr lang="en-GB" sz="2000" b="1" u="sng" dirty="0">
                <a:solidFill>
                  <a:schemeClr val="tx1"/>
                </a:solidFill>
                <a:latin typeface="Century Gothic" panose="020B0502020202020204" pitchFamily="34" charset="0"/>
              </a:rPr>
              <a:t> </a:t>
            </a:r>
            <a:endParaRPr lang="en-GB" sz="24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calculation is represented by the image below?</a:t>
            </a:r>
          </a:p>
          <a:p>
            <a:pPr lvl="0" algn="ctr"/>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FF538E8F-6380-4FDA-9248-C5CD895C82C1}"/>
              </a:ext>
            </a:extLst>
          </p:cNvPr>
          <p:cNvGraphicFramePr>
            <a:graphicFrameLocks noGrp="1"/>
          </p:cNvGraphicFramePr>
          <p:nvPr>
            <p:extLst>
              <p:ext uri="{D42A27DB-BD31-4B8C-83A1-F6EECF244321}">
                <p14:modId xmlns:p14="http://schemas.microsoft.com/office/powerpoint/2010/main" val="1500260556"/>
              </p:ext>
            </p:extLst>
          </p:nvPr>
        </p:nvGraphicFramePr>
        <p:xfrm>
          <a:off x="3222000" y="3181348"/>
          <a:ext cx="2700000" cy="1370348"/>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1652011787"/>
                    </a:ext>
                  </a:extLst>
                </a:gridCol>
                <a:gridCol w="540000">
                  <a:extLst>
                    <a:ext uri="{9D8B030D-6E8A-4147-A177-3AD203B41FA5}">
                      <a16:colId xmlns:a16="http://schemas.microsoft.com/office/drawing/2014/main" val="2377396231"/>
                    </a:ext>
                  </a:extLst>
                </a:gridCol>
                <a:gridCol w="540000">
                  <a:extLst>
                    <a:ext uri="{9D8B030D-6E8A-4147-A177-3AD203B41FA5}">
                      <a16:colId xmlns:a16="http://schemas.microsoft.com/office/drawing/2014/main" val="491751691"/>
                    </a:ext>
                  </a:extLst>
                </a:gridCol>
                <a:gridCol w="540000">
                  <a:extLst>
                    <a:ext uri="{9D8B030D-6E8A-4147-A177-3AD203B41FA5}">
                      <a16:colId xmlns:a16="http://schemas.microsoft.com/office/drawing/2014/main" val="2330284202"/>
                    </a:ext>
                  </a:extLst>
                </a:gridCol>
                <a:gridCol w="540000">
                  <a:extLst>
                    <a:ext uri="{9D8B030D-6E8A-4147-A177-3AD203B41FA5}">
                      <a16:colId xmlns:a16="http://schemas.microsoft.com/office/drawing/2014/main" val="1080114810"/>
                    </a:ext>
                  </a:extLst>
                </a:gridCol>
              </a:tblGrid>
              <a:tr h="685174">
                <a:tc rowSpan="2">
                  <a:txBody>
                    <a:bodyPr/>
                    <a:lstStyle/>
                    <a:p>
                      <a:pPr algn="ctr"/>
                      <a:r>
                        <a:rPr lang="en-GB" sz="3300" b="1" dirty="0">
                          <a:latin typeface="Century Gothic" panose="020B0502020202020204" pitchFamily="34" charset="0"/>
                        </a:rPr>
                        <a:t>A</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endParaRPr lang="en-GB" sz="3300" b="1" dirty="0">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300" b="1" dirty="0">
                          <a:latin typeface="Century Gothic" panose="020B0502020202020204" pitchFamily="34" charset="0"/>
                        </a:rPr>
                        <a:t>5</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4000" b="1" dirty="0">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pPr algn="ctr"/>
                      <a:r>
                        <a:rPr lang="en-GB" sz="4000" b="1" dirty="0">
                          <a:latin typeface="Century Gothic" panose="020B0502020202020204" pitchFamily="34" charset="0"/>
                        </a:rPr>
                        <a:t>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2165661"/>
                  </a:ext>
                </a:extLst>
              </a:tr>
              <a:tr h="685174">
                <a:tc vMerge="1">
                  <a:txBody>
                    <a:bodyPr/>
                    <a:lstStyle/>
                    <a:p>
                      <a:pPr algn="ctr"/>
                      <a:endParaRPr lang="en-GB" sz="3300" b="1" dirty="0">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endParaRPr lang="en-GB"/>
                    </a:p>
                  </a:txBody>
                  <a:tcPr/>
                </a:tc>
                <a:tc>
                  <a:txBody>
                    <a:bodyPr/>
                    <a:lstStyle/>
                    <a:p>
                      <a:pPr algn="ctr"/>
                      <a:r>
                        <a:rPr lang="en-GB" sz="3300" b="1" dirty="0">
                          <a:latin typeface="Century Gothic" panose="020B0502020202020204" pitchFamily="34" charset="0"/>
                        </a:rPr>
                        <a:t>12</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400">
                        <a:latin typeface="SassoonCRInfantMedium" panose="02000603020000020003" pitchFamily="2" charset="0"/>
                      </a:endParaRPr>
                    </a:p>
                  </a:txBody>
                  <a:tcPr anchor="ctr"/>
                </a:tc>
                <a:tc vMerge="1">
                  <a:txBody>
                    <a:bodyPr/>
                    <a:lstStyle/>
                    <a:p>
                      <a:pPr algn="ctr"/>
                      <a:endParaRPr lang="en-GB" sz="1400">
                        <a:latin typeface="SassoonCRInfantMedium" panose="02000603020000020003" pitchFamily="2" charset="0"/>
                      </a:endParaRPr>
                    </a:p>
                  </a:txBody>
                  <a:tcPr anchor="ctr"/>
                </a:tc>
                <a:extLst>
                  <a:ext uri="{0D108BD9-81ED-4DB2-BD59-A6C34878D82A}">
                    <a16:rowId xmlns:a16="http://schemas.microsoft.com/office/drawing/2014/main" val="3084439067"/>
                  </a:ext>
                </a:extLst>
              </a:tr>
            </a:tbl>
          </a:graphicData>
        </a:graphic>
      </p:graphicFrame>
      <p:graphicFrame>
        <p:nvGraphicFramePr>
          <p:cNvPr id="10" name="Table 9">
            <a:extLst>
              <a:ext uri="{FF2B5EF4-FFF2-40B4-BE49-F238E27FC236}">
                <a16:creationId xmlns:a16="http://schemas.microsoft.com/office/drawing/2014/main" id="{D9EBA907-E7FB-42E5-850B-3B6342BEEA32}"/>
              </a:ext>
            </a:extLst>
          </p:cNvPr>
          <p:cNvGraphicFramePr>
            <a:graphicFrameLocks noGrp="1"/>
          </p:cNvGraphicFramePr>
          <p:nvPr>
            <p:extLst>
              <p:ext uri="{D42A27DB-BD31-4B8C-83A1-F6EECF244321}">
                <p14:modId xmlns:p14="http://schemas.microsoft.com/office/powerpoint/2010/main" val="2089195197"/>
              </p:ext>
            </p:extLst>
          </p:nvPr>
        </p:nvGraphicFramePr>
        <p:xfrm>
          <a:off x="1396691" y="1775198"/>
          <a:ext cx="1769070" cy="798822"/>
        </p:xfrm>
        <a:graphic>
          <a:graphicData uri="http://schemas.openxmlformats.org/drawingml/2006/table">
            <a:tbl>
              <a:tblPr firstRow="1" bandRow="1">
                <a:tableStyleId>{5940675A-B579-460E-94D1-54222C63F5DA}</a:tableStyleId>
              </a:tblPr>
              <a:tblGrid>
                <a:gridCol w="294845">
                  <a:extLst>
                    <a:ext uri="{9D8B030D-6E8A-4147-A177-3AD203B41FA5}">
                      <a16:colId xmlns:a16="http://schemas.microsoft.com/office/drawing/2014/main" val="1333539312"/>
                    </a:ext>
                  </a:extLst>
                </a:gridCol>
                <a:gridCol w="294845">
                  <a:extLst>
                    <a:ext uri="{9D8B030D-6E8A-4147-A177-3AD203B41FA5}">
                      <a16:colId xmlns:a16="http://schemas.microsoft.com/office/drawing/2014/main" val="1893020445"/>
                    </a:ext>
                  </a:extLst>
                </a:gridCol>
                <a:gridCol w="294845">
                  <a:extLst>
                    <a:ext uri="{9D8B030D-6E8A-4147-A177-3AD203B41FA5}">
                      <a16:colId xmlns:a16="http://schemas.microsoft.com/office/drawing/2014/main" val="3216411810"/>
                    </a:ext>
                  </a:extLst>
                </a:gridCol>
                <a:gridCol w="294845">
                  <a:extLst>
                    <a:ext uri="{9D8B030D-6E8A-4147-A177-3AD203B41FA5}">
                      <a16:colId xmlns:a16="http://schemas.microsoft.com/office/drawing/2014/main" val="2232916425"/>
                    </a:ext>
                  </a:extLst>
                </a:gridCol>
                <a:gridCol w="294845">
                  <a:extLst>
                    <a:ext uri="{9D8B030D-6E8A-4147-A177-3AD203B41FA5}">
                      <a16:colId xmlns:a16="http://schemas.microsoft.com/office/drawing/2014/main" val="277792178"/>
                    </a:ext>
                  </a:extLst>
                </a:gridCol>
                <a:gridCol w="294845">
                  <a:extLst>
                    <a:ext uri="{9D8B030D-6E8A-4147-A177-3AD203B41FA5}">
                      <a16:colId xmlns:a16="http://schemas.microsoft.com/office/drawing/2014/main" val="2443052067"/>
                    </a:ext>
                  </a:extLst>
                </a:gridCol>
              </a:tblGrid>
              <a:tr h="399411">
                <a:tc>
                  <a:txBody>
                    <a:bodyPr/>
                    <a:lstStyle/>
                    <a:p>
                      <a:pPr algn="ctr"/>
                      <a:endParaRPr lang="en-GB" sz="20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pPr algn="ctr"/>
                      <a:endParaRPr lang="en-GB" sz="20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pPr algn="ctr"/>
                      <a:endParaRPr lang="en-GB" sz="200" dirty="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pPr algn="ctr"/>
                      <a:endParaRPr lang="en-GB" sz="200" dirty="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3740993"/>
                  </a:ext>
                </a:extLst>
              </a:tr>
              <a:tr h="399411">
                <a:tc>
                  <a:txBody>
                    <a:bodyPr/>
                    <a:lstStyle/>
                    <a:p>
                      <a:pPr algn="ctr"/>
                      <a:endParaRPr lang="en-GB" sz="20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pPr algn="ctr"/>
                      <a:endParaRPr lang="en-GB" sz="20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pPr algn="ctr"/>
                      <a:endParaRPr lang="en-GB" sz="20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 dirty="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5407642"/>
                  </a:ext>
                </a:extLst>
              </a:tr>
            </a:tbl>
          </a:graphicData>
        </a:graphic>
      </p:graphicFrame>
      <p:graphicFrame>
        <p:nvGraphicFramePr>
          <p:cNvPr id="11" name="Table 10">
            <a:extLst>
              <a:ext uri="{FF2B5EF4-FFF2-40B4-BE49-F238E27FC236}">
                <a16:creationId xmlns:a16="http://schemas.microsoft.com/office/drawing/2014/main" id="{1D187893-D5B6-47CF-9CBF-FF122B052EFB}"/>
              </a:ext>
            </a:extLst>
          </p:cNvPr>
          <p:cNvGraphicFramePr>
            <a:graphicFrameLocks noGrp="1"/>
          </p:cNvGraphicFramePr>
          <p:nvPr>
            <p:extLst>
              <p:ext uri="{D42A27DB-BD31-4B8C-83A1-F6EECF244321}">
                <p14:modId xmlns:p14="http://schemas.microsoft.com/office/powerpoint/2010/main" val="1705385948"/>
              </p:ext>
            </p:extLst>
          </p:nvPr>
        </p:nvGraphicFramePr>
        <p:xfrm>
          <a:off x="3674214" y="1775198"/>
          <a:ext cx="1769070" cy="798822"/>
        </p:xfrm>
        <a:graphic>
          <a:graphicData uri="http://schemas.openxmlformats.org/drawingml/2006/table">
            <a:tbl>
              <a:tblPr firstRow="1" bandRow="1">
                <a:tableStyleId>{5940675A-B579-460E-94D1-54222C63F5DA}</a:tableStyleId>
              </a:tblPr>
              <a:tblGrid>
                <a:gridCol w="294845">
                  <a:extLst>
                    <a:ext uri="{9D8B030D-6E8A-4147-A177-3AD203B41FA5}">
                      <a16:colId xmlns:a16="http://schemas.microsoft.com/office/drawing/2014/main" val="1333539312"/>
                    </a:ext>
                  </a:extLst>
                </a:gridCol>
                <a:gridCol w="294845">
                  <a:extLst>
                    <a:ext uri="{9D8B030D-6E8A-4147-A177-3AD203B41FA5}">
                      <a16:colId xmlns:a16="http://schemas.microsoft.com/office/drawing/2014/main" val="2113386437"/>
                    </a:ext>
                  </a:extLst>
                </a:gridCol>
                <a:gridCol w="294845">
                  <a:extLst>
                    <a:ext uri="{9D8B030D-6E8A-4147-A177-3AD203B41FA5}">
                      <a16:colId xmlns:a16="http://schemas.microsoft.com/office/drawing/2014/main" val="3216411810"/>
                    </a:ext>
                  </a:extLst>
                </a:gridCol>
                <a:gridCol w="294845">
                  <a:extLst>
                    <a:ext uri="{9D8B030D-6E8A-4147-A177-3AD203B41FA5}">
                      <a16:colId xmlns:a16="http://schemas.microsoft.com/office/drawing/2014/main" val="3338862807"/>
                    </a:ext>
                  </a:extLst>
                </a:gridCol>
                <a:gridCol w="294845">
                  <a:extLst>
                    <a:ext uri="{9D8B030D-6E8A-4147-A177-3AD203B41FA5}">
                      <a16:colId xmlns:a16="http://schemas.microsoft.com/office/drawing/2014/main" val="277792178"/>
                    </a:ext>
                  </a:extLst>
                </a:gridCol>
                <a:gridCol w="294845">
                  <a:extLst>
                    <a:ext uri="{9D8B030D-6E8A-4147-A177-3AD203B41FA5}">
                      <a16:colId xmlns:a16="http://schemas.microsoft.com/office/drawing/2014/main" val="1818661270"/>
                    </a:ext>
                  </a:extLst>
                </a:gridCol>
              </a:tblGrid>
              <a:tr h="399411">
                <a:tc>
                  <a:txBody>
                    <a:bodyPr/>
                    <a:lstStyle/>
                    <a:p>
                      <a:pPr algn="ctr"/>
                      <a:endParaRPr lang="en-GB" sz="20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pPr algn="ctr"/>
                      <a:endParaRPr lang="en-GB" sz="20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pPr algn="ctr"/>
                      <a:endParaRPr lang="en-GB" sz="20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pPr algn="ctr"/>
                      <a:endParaRPr lang="en-GB" sz="20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 dirty="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 dirty="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3740993"/>
                  </a:ext>
                </a:extLst>
              </a:tr>
              <a:tr h="399411">
                <a:tc>
                  <a:txBody>
                    <a:bodyPr/>
                    <a:lstStyle/>
                    <a:p>
                      <a:pPr algn="ctr"/>
                      <a:endParaRPr lang="en-GB" sz="200" dirty="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pPr algn="ctr"/>
                      <a:endParaRPr lang="en-GB" sz="200" dirty="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pPr algn="ctr"/>
                      <a:endParaRPr lang="en-GB" sz="20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 dirty="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5407642"/>
                  </a:ext>
                </a:extLst>
              </a:tr>
            </a:tbl>
          </a:graphicData>
        </a:graphic>
      </p:graphicFrame>
      <p:graphicFrame>
        <p:nvGraphicFramePr>
          <p:cNvPr id="12" name="Table 11">
            <a:extLst>
              <a:ext uri="{FF2B5EF4-FFF2-40B4-BE49-F238E27FC236}">
                <a16:creationId xmlns:a16="http://schemas.microsoft.com/office/drawing/2014/main" id="{A677F8F6-5F69-45D9-8B2B-AE375986510B}"/>
              </a:ext>
            </a:extLst>
          </p:cNvPr>
          <p:cNvGraphicFramePr>
            <a:graphicFrameLocks noGrp="1"/>
          </p:cNvGraphicFramePr>
          <p:nvPr>
            <p:extLst>
              <p:ext uri="{D42A27DB-BD31-4B8C-83A1-F6EECF244321}">
                <p14:modId xmlns:p14="http://schemas.microsoft.com/office/powerpoint/2010/main" val="3020484689"/>
              </p:ext>
            </p:extLst>
          </p:nvPr>
        </p:nvGraphicFramePr>
        <p:xfrm>
          <a:off x="5951737" y="1775198"/>
          <a:ext cx="1769070" cy="798822"/>
        </p:xfrm>
        <a:graphic>
          <a:graphicData uri="http://schemas.openxmlformats.org/drawingml/2006/table">
            <a:tbl>
              <a:tblPr firstRow="1" bandRow="1">
                <a:tableStyleId>{5940675A-B579-460E-94D1-54222C63F5DA}</a:tableStyleId>
              </a:tblPr>
              <a:tblGrid>
                <a:gridCol w="294845">
                  <a:extLst>
                    <a:ext uri="{9D8B030D-6E8A-4147-A177-3AD203B41FA5}">
                      <a16:colId xmlns:a16="http://schemas.microsoft.com/office/drawing/2014/main" val="1333539312"/>
                    </a:ext>
                  </a:extLst>
                </a:gridCol>
                <a:gridCol w="294845">
                  <a:extLst>
                    <a:ext uri="{9D8B030D-6E8A-4147-A177-3AD203B41FA5}">
                      <a16:colId xmlns:a16="http://schemas.microsoft.com/office/drawing/2014/main" val="3277927298"/>
                    </a:ext>
                  </a:extLst>
                </a:gridCol>
                <a:gridCol w="294845">
                  <a:extLst>
                    <a:ext uri="{9D8B030D-6E8A-4147-A177-3AD203B41FA5}">
                      <a16:colId xmlns:a16="http://schemas.microsoft.com/office/drawing/2014/main" val="3216411810"/>
                    </a:ext>
                  </a:extLst>
                </a:gridCol>
                <a:gridCol w="294845">
                  <a:extLst>
                    <a:ext uri="{9D8B030D-6E8A-4147-A177-3AD203B41FA5}">
                      <a16:colId xmlns:a16="http://schemas.microsoft.com/office/drawing/2014/main" val="559660205"/>
                    </a:ext>
                  </a:extLst>
                </a:gridCol>
                <a:gridCol w="294845">
                  <a:extLst>
                    <a:ext uri="{9D8B030D-6E8A-4147-A177-3AD203B41FA5}">
                      <a16:colId xmlns:a16="http://schemas.microsoft.com/office/drawing/2014/main" val="277792178"/>
                    </a:ext>
                  </a:extLst>
                </a:gridCol>
                <a:gridCol w="294845">
                  <a:extLst>
                    <a:ext uri="{9D8B030D-6E8A-4147-A177-3AD203B41FA5}">
                      <a16:colId xmlns:a16="http://schemas.microsoft.com/office/drawing/2014/main" val="1909083760"/>
                    </a:ext>
                  </a:extLst>
                </a:gridCol>
              </a:tblGrid>
              <a:tr h="399411">
                <a:tc>
                  <a:txBody>
                    <a:bodyPr/>
                    <a:lstStyle/>
                    <a:p>
                      <a:pPr algn="ctr"/>
                      <a:endParaRPr lang="en-GB" sz="20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pPr algn="ctr"/>
                      <a:endParaRPr lang="en-GB" sz="20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pPr algn="ctr"/>
                      <a:endParaRPr lang="en-GB" sz="20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pPr algn="ctr"/>
                      <a:endParaRPr lang="en-GB" sz="20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 dirty="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3740993"/>
                  </a:ext>
                </a:extLst>
              </a:tr>
              <a:tr h="399411">
                <a:tc>
                  <a:txBody>
                    <a:bodyPr/>
                    <a:lstStyle/>
                    <a:p>
                      <a:pPr algn="ctr"/>
                      <a:endParaRPr lang="en-GB" sz="20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pPr algn="ctr"/>
                      <a:endParaRPr lang="en-GB" sz="20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pPr algn="ctr"/>
                      <a:endParaRPr lang="en-GB" sz="20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 dirty="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 dirty="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5407642"/>
                  </a:ext>
                </a:extLst>
              </a:tr>
            </a:tbl>
          </a:graphicData>
        </a:graphic>
      </p:graphicFrame>
      <p:graphicFrame>
        <p:nvGraphicFramePr>
          <p:cNvPr id="22" name="Table 21">
            <a:extLst>
              <a:ext uri="{FF2B5EF4-FFF2-40B4-BE49-F238E27FC236}">
                <a16:creationId xmlns:a16="http://schemas.microsoft.com/office/drawing/2014/main" id="{575526CB-9BAF-4920-A118-D7125FD4E3DD}"/>
              </a:ext>
            </a:extLst>
          </p:cNvPr>
          <p:cNvGraphicFramePr>
            <a:graphicFrameLocks noGrp="1"/>
          </p:cNvGraphicFramePr>
          <p:nvPr>
            <p:extLst>
              <p:ext uri="{D42A27DB-BD31-4B8C-83A1-F6EECF244321}">
                <p14:modId xmlns:p14="http://schemas.microsoft.com/office/powerpoint/2010/main" val="733970375"/>
              </p:ext>
            </p:extLst>
          </p:nvPr>
        </p:nvGraphicFramePr>
        <p:xfrm>
          <a:off x="3222000" y="4538294"/>
          <a:ext cx="2700000" cy="1370348"/>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1652011787"/>
                    </a:ext>
                  </a:extLst>
                </a:gridCol>
                <a:gridCol w="540000">
                  <a:extLst>
                    <a:ext uri="{9D8B030D-6E8A-4147-A177-3AD203B41FA5}">
                      <a16:colId xmlns:a16="http://schemas.microsoft.com/office/drawing/2014/main" val="2377396231"/>
                    </a:ext>
                  </a:extLst>
                </a:gridCol>
                <a:gridCol w="540000">
                  <a:extLst>
                    <a:ext uri="{9D8B030D-6E8A-4147-A177-3AD203B41FA5}">
                      <a16:colId xmlns:a16="http://schemas.microsoft.com/office/drawing/2014/main" val="491751691"/>
                    </a:ext>
                  </a:extLst>
                </a:gridCol>
                <a:gridCol w="540000">
                  <a:extLst>
                    <a:ext uri="{9D8B030D-6E8A-4147-A177-3AD203B41FA5}">
                      <a16:colId xmlns:a16="http://schemas.microsoft.com/office/drawing/2014/main" val="2330284202"/>
                    </a:ext>
                  </a:extLst>
                </a:gridCol>
                <a:gridCol w="540000">
                  <a:extLst>
                    <a:ext uri="{9D8B030D-6E8A-4147-A177-3AD203B41FA5}">
                      <a16:colId xmlns:a16="http://schemas.microsoft.com/office/drawing/2014/main" val="1080114810"/>
                    </a:ext>
                  </a:extLst>
                </a:gridCol>
              </a:tblGrid>
              <a:tr h="685174">
                <a:tc rowSpan="2">
                  <a:txBody>
                    <a:bodyPr/>
                    <a:lstStyle/>
                    <a:p>
                      <a:pPr algn="ctr"/>
                      <a:r>
                        <a:rPr lang="en-GB" sz="3300" b="1" dirty="0">
                          <a:latin typeface="Century Gothic" panose="020B0502020202020204" pitchFamily="34" charset="0"/>
                        </a:rPr>
                        <a:t>B</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endParaRPr lang="en-GB" sz="3300" b="1" dirty="0">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300" b="1" dirty="0">
                          <a:latin typeface="Century Gothic" panose="020B0502020202020204" pitchFamily="34" charset="0"/>
                        </a:rPr>
                        <a:t>5</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4000" b="1" dirty="0">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pPr algn="ctr"/>
                      <a:r>
                        <a:rPr lang="en-GB" sz="4000" b="1" dirty="0">
                          <a:latin typeface="Century Gothic" panose="020B0502020202020204" pitchFamily="34" charset="0"/>
                        </a:rPr>
                        <a:t>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2165661"/>
                  </a:ext>
                </a:extLst>
              </a:tr>
              <a:tr h="685174">
                <a:tc vMerge="1">
                  <a:txBody>
                    <a:bodyPr/>
                    <a:lstStyle/>
                    <a:p>
                      <a:pPr algn="ctr"/>
                      <a:endParaRPr lang="en-GB" sz="3300" b="1" dirty="0">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endParaRPr lang="en-GB"/>
                    </a:p>
                  </a:txBody>
                  <a:tcPr/>
                </a:tc>
                <a:tc>
                  <a:txBody>
                    <a:bodyPr/>
                    <a:lstStyle/>
                    <a:p>
                      <a:pPr algn="ctr"/>
                      <a:r>
                        <a:rPr lang="en-GB" sz="3300" b="1" dirty="0">
                          <a:latin typeface="Century Gothic" panose="020B0502020202020204" pitchFamily="34" charset="0"/>
                        </a:rPr>
                        <a:t>10</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400">
                        <a:latin typeface="SassoonCRInfantMedium" panose="02000603020000020003" pitchFamily="2" charset="0"/>
                      </a:endParaRPr>
                    </a:p>
                  </a:txBody>
                  <a:tcPr anchor="ctr"/>
                </a:tc>
                <a:tc vMerge="1">
                  <a:txBody>
                    <a:bodyPr/>
                    <a:lstStyle/>
                    <a:p>
                      <a:pPr algn="ctr"/>
                      <a:endParaRPr lang="en-GB" sz="1400">
                        <a:latin typeface="SassoonCRInfantMedium" panose="02000603020000020003" pitchFamily="2" charset="0"/>
                      </a:endParaRPr>
                    </a:p>
                  </a:txBody>
                  <a:tcPr anchor="ctr"/>
                </a:tc>
                <a:extLst>
                  <a:ext uri="{0D108BD9-81ED-4DB2-BD59-A6C34878D82A}">
                    <a16:rowId xmlns:a16="http://schemas.microsoft.com/office/drawing/2014/main" val="3084439067"/>
                  </a:ext>
                </a:extLst>
              </a:tr>
            </a:tbl>
          </a:graphicData>
        </a:graphic>
      </p:graphicFrame>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r>
              <a:rPr lang="en-GB" sz="2000" b="1" u="sng" dirty="0">
                <a:solidFill>
                  <a:schemeClr val="tx1"/>
                </a:solidFill>
                <a:latin typeface="Century Gothic" panose="020B0502020202020204" pitchFamily="34" charset="0"/>
              </a:rPr>
              <a:t> </a:t>
            </a:r>
            <a:endParaRPr lang="en-GB" sz="24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calculation is represented by the image below?</a:t>
            </a:r>
          </a:p>
          <a:p>
            <a:pPr lvl="0" algn="ctr"/>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FF538E8F-6380-4FDA-9248-C5CD895C82C1}"/>
              </a:ext>
            </a:extLst>
          </p:cNvPr>
          <p:cNvGraphicFramePr>
            <a:graphicFrameLocks noGrp="1"/>
          </p:cNvGraphicFramePr>
          <p:nvPr>
            <p:extLst>
              <p:ext uri="{D42A27DB-BD31-4B8C-83A1-F6EECF244321}">
                <p14:modId xmlns:p14="http://schemas.microsoft.com/office/powerpoint/2010/main" val="1383178683"/>
              </p:ext>
            </p:extLst>
          </p:nvPr>
        </p:nvGraphicFramePr>
        <p:xfrm>
          <a:off x="3222000" y="3181348"/>
          <a:ext cx="2700000" cy="1370348"/>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1652011787"/>
                    </a:ext>
                  </a:extLst>
                </a:gridCol>
                <a:gridCol w="540000">
                  <a:extLst>
                    <a:ext uri="{9D8B030D-6E8A-4147-A177-3AD203B41FA5}">
                      <a16:colId xmlns:a16="http://schemas.microsoft.com/office/drawing/2014/main" val="2377396231"/>
                    </a:ext>
                  </a:extLst>
                </a:gridCol>
                <a:gridCol w="540000">
                  <a:extLst>
                    <a:ext uri="{9D8B030D-6E8A-4147-A177-3AD203B41FA5}">
                      <a16:colId xmlns:a16="http://schemas.microsoft.com/office/drawing/2014/main" val="491751691"/>
                    </a:ext>
                  </a:extLst>
                </a:gridCol>
                <a:gridCol w="540000">
                  <a:extLst>
                    <a:ext uri="{9D8B030D-6E8A-4147-A177-3AD203B41FA5}">
                      <a16:colId xmlns:a16="http://schemas.microsoft.com/office/drawing/2014/main" val="2330284202"/>
                    </a:ext>
                  </a:extLst>
                </a:gridCol>
                <a:gridCol w="540000">
                  <a:extLst>
                    <a:ext uri="{9D8B030D-6E8A-4147-A177-3AD203B41FA5}">
                      <a16:colId xmlns:a16="http://schemas.microsoft.com/office/drawing/2014/main" val="1080114810"/>
                    </a:ext>
                  </a:extLst>
                </a:gridCol>
              </a:tblGrid>
              <a:tr h="685174">
                <a:tc rowSpan="2">
                  <a:txBody>
                    <a:bodyPr/>
                    <a:lstStyle/>
                    <a:p>
                      <a:pPr algn="ctr"/>
                      <a:r>
                        <a:rPr lang="en-GB" sz="3300" b="1" dirty="0">
                          <a:solidFill>
                            <a:srgbClr val="FF0000"/>
                          </a:solidFill>
                          <a:latin typeface="Century Gothic" panose="020B0502020202020204" pitchFamily="34" charset="0"/>
                        </a:rPr>
                        <a:t>A</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endParaRPr lang="en-GB" sz="3300" b="1" dirty="0">
                        <a:solidFill>
                          <a:srgbClr val="FF0000"/>
                        </a:solidFill>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300" b="1" dirty="0">
                          <a:solidFill>
                            <a:srgbClr val="FF0000"/>
                          </a:solidFill>
                          <a:latin typeface="Century Gothic" panose="020B0502020202020204" pitchFamily="34" charset="0"/>
                        </a:rPr>
                        <a:t>5</a:t>
                      </a:r>
                    </a:p>
                  </a:txBody>
                  <a:tcPr marL="0" marR="0" marT="0" marB="0" anchor="b">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4000" b="1" dirty="0">
                          <a:solidFill>
                            <a:srgbClr val="FF0000"/>
                          </a:solidFill>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pPr algn="ctr"/>
                      <a:r>
                        <a:rPr lang="en-GB" sz="4000" b="1" dirty="0">
                          <a:solidFill>
                            <a:srgbClr val="FF0000"/>
                          </a:solidFill>
                          <a:latin typeface="Century Gothic" panose="020B0502020202020204" pitchFamily="34" charset="0"/>
                        </a:rPr>
                        <a:t>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2165661"/>
                  </a:ext>
                </a:extLst>
              </a:tr>
              <a:tr h="685174">
                <a:tc vMerge="1">
                  <a:txBody>
                    <a:bodyPr/>
                    <a:lstStyle/>
                    <a:p>
                      <a:pPr algn="ctr"/>
                      <a:endParaRPr lang="en-GB" sz="3300" b="1" dirty="0">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endParaRPr lang="en-GB"/>
                    </a:p>
                  </a:txBody>
                  <a:tcPr/>
                </a:tc>
                <a:tc>
                  <a:txBody>
                    <a:bodyPr/>
                    <a:lstStyle/>
                    <a:p>
                      <a:pPr algn="ctr"/>
                      <a:r>
                        <a:rPr lang="en-GB" sz="3300" b="1" dirty="0">
                          <a:solidFill>
                            <a:srgbClr val="FF0000"/>
                          </a:solidFill>
                          <a:latin typeface="Century Gothic" panose="020B0502020202020204" pitchFamily="34" charset="0"/>
                        </a:rPr>
                        <a:t>12</a:t>
                      </a:r>
                    </a:p>
                  </a:txBody>
                  <a:tcPr marL="0" marR="0" marT="0" marB="0">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400">
                        <a:latin typeface="SassoonCRInfantMedium" panose="02000603020000020003" pitchFamily="2" charset="0"/>
                      </a:endParaRPr>
                    </a:p>
                  </a:txBody>
                  <a:tcPr anchor="ctr"/>
                </a:tc>
                <a:tc vMerge="1">
                  <a:txBody>
                    <a:bodyPr/>
                    <a:lstStyle/>
                    <a:p>
                      <a:pPr algn="ctr"/>
                      <a:endParaRPr lang="en-GB" sz="1400">
                        <a:latin typeface="SassoonCRInfantMedium" panose="02000603020000020003" pitchFamily="2" charset="0"/>
                      </a:endParaRPr>
                    </a:p>
                  </a:txBody>
                  <a:tcPr anchor="ctr"/>
                </a:tc>
                <a:extLst>
                  <a:ext uri="{0D108BD9-81ED-4DB2-BD59-A6C34878D82A}">
                    <a16:rowId xmlns:a16="http://schemas.microsoft.com/office/drawing/2014/main" val="3084439067"/>
                  </a:ext>
                </a:extLst>
              </a:tr>
            </a:tbl>
          </a:graphicData>
        </a:graphic>
      </p:graphicFrame>
      <p:graphicFrame>
        <p:nvGraphicFramePr>
          <p:cNvPr id="10" name="Table 9">
            <a:extLst>
              <a:ext uri="{FF2B5EF4-FFF2-40B4-BE49-F238E27FC236}">
                <a16:creationId xmlns:a16="http://schemas.microsoft.com/office/drawing/2014/main" id="{D9EBA907-E7FB-42E5-850B-3B6342BEEA32}"/>
              </a:ext>
            </a:extLst>
          </p:cNvPr>
          <p:cNvGraphicFramePr>
            <a:graphicFrameLocks noGrp="1"/>
          </p:cNvGraphicFramePr>
          <p:nvPr/>
        </p:nvGraphicFramePr>
        <p:xfrm>
          <a:off x="1396691" y="1775198"/>
          <a:ext cx="1769070" cy="798822"/>
        </p:xfrm>
        <a:graphic>
          <a:graphicData uri="http://schemas.openxmlformats.org/drawingml/2006/table">
            <a:tbl>
              <a:tblPr firstRow="1" bandRow="1">
                <a:tableStyleId>{5940675A-B579-460E-94D1-54222C63F5DA}</a:tableStyleId>
              </a:tblPr>
              <a:tblGrid>
                <a:gridCol w="294845">
                  <a:extLst>
                    <a:ext uri="{9D8B030D-6E8A-4147-A177-3AD203B41FA5}">
                      <a16:colId xmlns:a16="http://schemas.microsoft.com/office/drawing/2014/main" val="1333539312"/>
                    </a:ext>
                  </a:extLst>
                </a:gridCol>
                <a:gridCol w="294845">
                  <a:extLst>
                    <a:ext uri="{9D8B030D-6E8A-4147-A177-3AD203B41FA5}">
                      <a16:colId xmlns:a16="http://schemas.microsoft.com/office/drawing/2014/main" val="1893020445"/>
                    </a:ext>
                  </a:extLst>
                </a:gridCol>
                <a:gridCol w="294845">
                  <a:extLst>
                    <a:ext uri="{9D8B030D-6E8A-4147-A177-3AD203B41FA5}">
                      <a16:colId xmlns:a16="http://schemas.microsoft.com/office/drawing/2014/main" val="3216411810"/>
                    </a:ext>
                  </a:extLst>
                </a:gridCol>
                <a:gridCol w="294845">
                  <a:extLst>
                    <a:ext uri="{9D8B030D-6E8A-4147-A177-3AD203B41FA5}">
                      <a16:colId xmlns:a16="http://schemas.microsoft.com/office/drawing/2014/main" val="2232916425"/>
                    </a:ext>
                  </a:extLst>
                </a:gridCol>
                <a:gridCol w="294845">
                  <a:extLst>
                    <a:ext uri="{9D8B030D-6E8A-4147-A177-3AD203B41FA5}">
                      <a16:colId xmlns:a16="http://schemas.microsoft.com/office/drawing/2014/main" val="277792178"/>
                    </a:ext>
                  </a:extLst>
                </a:gridCol>
                <a:gridCol w="294845">
                  <a:extLst>
                    <a:ext uri="{9D8B030D-6E8A-4147-A177-3AD203B41FA5}">
                      <a16:colId xmlns:a16="http://schemas.microsoft.com/office/drawing/2014/main" val="2443052067"/>
                    </a:ext>
                  </a:extLst>
                </a:gridCol>
              </a:tblGrid>
              <a:tr h="399411">
                <a:tc>
                  <a:txBody>
                    <a:bodyPr/>
                    <a:lstStyle/>
                    <a:p>
                      <a:pPr algn="ctr"/>
                      <a:endParaRPr lang="en-GB" sz="20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pPr algn="ctr"/>
                      <a:endParaRPr lang="en-GB" sz="20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pPr algn="ctr"/>
                      <a:endParaRPr lang="en-GB" sz="200" dirty="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pPr algn="ctr"/>
                      <a:endParaRPr lang="en-GB" sz="200" dirty="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3740993"/>
                  </a:ext>
                </a:extLst>
              </a:tr>
              <a:tr h="399411">
                <a:tc>
                  <a:txBody>
                    <a:bodyPr/>
                    <a:lstStyle/>
                    <a:p>
                      <a:pPr algn="ctr"/>
                      <a:endParaRPr lang="en-GB" sz="20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pPr algn="ctr"/>
                      <a:endParaRPr lang="en-GB" sz="20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pPr algn="ctr"/>
                      <a:endParaRPr lang="en-GB" sz="20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 dirty="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5407642"/>
                  </a:ext>
                </a:extLst>
              </a:tr>
            </a:tbl>
          </a:graphicData>
        </a:graphic>
      </p:graphicFrame>
      <p:graphicFrame>
        <p:nvGraphicFramePr>
          <p:cNvPr id="11" name="Table 10">
            <a:extLst>
              <a:ext uri="{FF2B5EF4-FFF2-40B4-BE49-F238E27FC236}">
                <a16:creationId xmlns:a16="http://schemas.microsoft.com/office/drawing/2014/main" id="{1D187893-D5B6-47CF-9CBF-FF122B052EFB}"/>
              </a:ext>
            </a:extLst>
          </p:cNvPr>
          <p:cNvGraphicFramePr>
            <a:graphicFrameLocks noGrp="1"/>
          </p:cNvGraphicFramePr>
          <p:nvPr/>
        </p:nvGraphicFramePr>
        <p:xfrm>
          <a:off x="3674214" y="1775198"/>
          <a:ext cx="1769070" cy="798822"/>
        </p:xfrm>
        <a:graphic>
          <a:graphicData uri="http://schemas.openxmlformats.org/drawingml/2006/table">
            <a:tbl>
              <a:tblPr firstRow="1" bandRow="1">
                <a:tableStyleId>{5940675A-B579-460E-94D1-54222C63F5DA}</a:tableStyleId>
              </a:tblPr>
              <a:tblGrid>
                <a:gridCol w="294845">
                  <a:extLst>
                    <a:ext uri="{9D8B030D-6E8A-4147-A177-3AD203B41FA5}">
                      <a16:colId xmlns:a16="http://schemas.microsoft.com/office/drawing/2014/main" val="1333539312"/>
                    </a:ext>
                  </a:extLst>
                </a:gridCol>
                <a:gridCol w="294845">
                  <a:extLst>
                    <a:ext uri="{9D8B030D-6E8A-4147-A177-3AD203B41FA5}">
                      <a16:colId xmlns:a16="http://schemas.microsoft.com/office/drawing/2014/main" val="2113386437"/>
                    </a:ext>
                  </a:extLst>
                </a:gridCol>
                <a:gridCol w="294845">
                  <a:extLst>
                    <a:ext uri="{9D8B030D-6E8A-4147-A177-3AD203B41FA5}">
                      <a16:colId xmlns:a16="http://schemas.microsoft.com/office/drawing/2014/main" val="3216411810"/>
                    </a:ext>
                  </a:extLst>
                </a:gridCol>
                <a:gridCol w="294845">
                  <a:extLst>
                    <a:ext uri="{9D8B030D-6E8A-4147-A177-3AD203B41FA5}">
                      <a16:colId xmlns:a16="http://schemas.microsoft.com/office/drawing/2014/main" val="3338862807"/>
                    </a:ext>
                  </a:extLst>
                </a:gridCol>
                <a:gridCol w="294845">
                  <a:extLst>
                    <a:ext uri="{9D8B030D-6E8A-4147-A177-3AD203B41FA5}">
                      <a16:colId xmlns:a16="http://schemas.microsoft.com/office/drawing/2014/main" val="277792178"/>
                    </a:ext>
                  </a:extLst>
                </a:gridCol>
                <a:gridCol w="294845">
                  <a:extLst>
                    <a:ext uri="{9D8B030D-6E8A-4147-A177-3AD203B41FA5}">
                      <a16:colId xmlns:a16="http://schemas.microsoft.com/office/drawing/2014/main" val="1818661270"/>
                    </a:ext>
                  </a:extLst>
                </a:gridCol>
              </a:tblGrid>
              <a:tr h="399411">
                <a:tc>
                  <a:txBody>
                    <a:bodyPr/>
                    <a:lstStyle/>
                    <a:p>
                      <a:pPr algn="ctr"/>
                      <a:endParaRPr lang="en-GB" sz="20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pPr algn="ctr"/>
                      <a:endParaRPr lang="en-GB" sz="20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pPr algn="ctr"/>
                      <a:endParaRPr lang="en-GB" sz="20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pPr algn="ctr"/>
                      <a:endParaRPr lang="en-GB" sz="20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 dirty="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 dirty="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3740993"/>
                  </a:ext>
                </a:extLst>
              </a:tr>
              <a:tr h="399411">
                <a:tc>
                  <a:txBody>
                    <a:bodyPr/>
                    <a:lstStyle/>
                    <a:p>
                      <a:pPr algn="ctr"/>
                      <a:endParaRPr lang="en-GB" sz="200" dirty="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pPr algn="ctr"/>
                      <a:endParaRPr lang="en-GB" sz="200" dirty="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pPr algn="ctr"/>
                      <a:endParaRPr lang="en-GB" sz="20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 dirty="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5407642"/>
                  </a:ext>
                </a:extLst>
              </a:tr>
            </a:tbl>
          </a:graphicData>
        </a:graphic>
      </p:graphicFrame>
      <p:graphicFrame>
        <p:nvGraphicFramePr>
          <p:cNvPr id="12" name="Table 11">
            <a:extLst>
              <a:ext uri="{FF2B5EF4-FFF2-40B4-BE49-F238E27FC236}">
                <a16:creationId xmlns:a16="http://schemas.microsoft.com/office/drawing/2014/main" id="{A677F8F6-5F69-45D9-8B2B-AE375986510B}"/>
              </a:ext>
            </a:extLst>
          </p:cNvPr>
          <p:cNvGraphicFramePr>
            <a:graphicFrameLocks noGrp="1"/>
          </p:cNvGraphicFramePr>
          <p:nvPr/>
        </p:nvGraphicFramePr>
        <p:xfrm>
          <a:off x="5951737" y="1775198"/>
          <a:ext cx="1769070" cy="798822"/>
        </p:xfrm>
        <a:graphic>
          <a:graphicData uri="http://schemas.openxmlformats.org/drawingml/2006/table">
            <a:tbl>
              <a:tblPr firstRow="1" bandRow="1">
                <a:tableStyleId>{5940675A-B579-460E-94D1-54222C63F5DA}</a:tableStyleId>
              </a:tblPr>
              <a:tblGrid>
                <a:gridCol w="294845">
                  <a:extLst>
                    <a:ext uri="{9D8B030D-6E8A-4147-A177-3AD203B41FA5}">
                      <a16:colId xmlns:a16="http://schemas.microsoft.com/office/drawing/2014/main" val="1333539312"/>
                    </a:ext>
                  </a:extLst>
                </a:gridCol>
                <a:gridCol w="294845">
                  <a:extLst>
                    <a:ext uri="{9D8B030D-6E8A-4147-A177-3AD203B41FA5}">
                      <a16:colId xmlns:a16="http://schemas.microsoft.com/office/drawing/2014/main" val="3277927298"/>
                    </a:ext>
                  </a:extLst>
                </a:gridCol>
                <a:gridCol w="294845">
                  <a:extLst>
                    <a:ext uri="{9D8B030D-6E8A-4147-A177-3AD203B41FA5}">
                      <a16:colId xmlns:a16="http://schemas.microsoft.com/office/drawing/2014/main" val="3216411810"/>
                    </a:ext>
                  </a:extLst>
                </a:gridCol>
                <a:gridCol w="294845">
                  <a:extLst>
                    <a:ext uri="{9D8B030D-6E8A-4147-A177-3AD203B41FA5}">
                      <a16:colId xmlns:a16="http://schemas.microsoft.com/office/drawing/2014/main" val="559660205"/>
                    </a:ext>
                  </a:extLst>
                </a:gridCol>
                <a:gridCol w="294845">
                  <a:extLst>
                    <a:ext uri="{9D8B030D-6E8A-4147-A177-3AD203B41FA5}">
                      <a16:colId xmlns:a16="http://schemas.microsoft.com/office/drawing/2014/main" val="277792178"/>
                    </a:ext>
                  </a:extLst>
                </a:gridCol>
                <a:gridCol w="294845">
                  <a:extLst>
                    <a:ext uri="{9D8B030D-6E8A-4147-A177-3AD203B41FA5}">
                      <a16:colId xmlns:a16="http://schemas.microsoft.com/office/drawing/2014/main" val="1909083760"/>
                    </a:ext>
                  </a:extLst>
                </a:gridCol>
              </a:tblGrid>
              <a:tr h="399411">
                <a:tc>
                  <a:txBody>
                    <a:bodyPr/>
                    <a:lstStyle/>
                    <a:p>
                      <a:pPr algn="ctr"/>
                      <a:endParaRPr lang="en-GB" sz="20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pPr algn="ctr"/>
                      <a:endParaRPr lang="en-GB" sz="20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pPr algn="ctr"/>
                      <a:endParaRPr lang="en-GB" sz="20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pPr algn="ctr"/>
                      <a:endParaRPr lang="en-GB" sz="20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 dirty="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3740993"/>
                  </a:ext>
                </a:extLst>
              </a:tr>
              <a:tr h="399411">
                <a:tc>
                  <a:txBody>
                    <a:bodyPr/>
                    <a:lstStyle/>
                    <a:p>
                      <a:pPr algn="ctr"/>
                      <a:endParaRPr lang="en-GB" sz="20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pPr algn="ctr"/>
                      <a:endParaRPr lang="en-GB" sz="20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pPr algn="ctr"/>
                      <a:endParaRPr lang="en-GB" sz="20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 dirty="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 dirty="0">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5407642"/>
                  </a:ext>
                </a:extLst>
              </a:tr>
            </a:tbl>
          </a:graphicData>
        </a:graphic>
      </p:graphicFrame>
      <p:graphicFrame>
        <p:nvGraphicFramePr>
          <p:cNvPr id="22" name="Table 21">
            <a:extLst>
              <a:ext uri="{FF2B5EF4-FFF2-40B4-BE49-F238E27FC236}">
                <a16:creationId xmlns:a16="http://schemas.microsoft.com/office/drawing/2014/main" id="{575526CB-9BAF-4920-A118-D7125FD4E3DD}"/>
              </a:ext>
            </a:extLst>
          </p:cNvPr>
          <p:cNvGraphicFramePr>
            <a:graphicFrameLocks noGrp="1"/>
          </p:cNvGraphicFramePr>
          <p:nvPr>
            <p:extLst>
              <p:ext uri="{D42A27DB-BD31-4B8C-83A1-F6EECF244321}">
                <p14:modId xmlns:p14="http://schemas.microsoft.com/office/powerpoint/2010/main" val="2915919226"/>
              </p:ext>
            </p:extLst>
          </p:nvPr>
        </p:nvGraphicFramePr>
        <p:xfrm>
          <a:off x="3222000" y="4538294"/>
          <a:ext cx="2700000" cy="1370348"/>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1652011787"/>
                    </a:ext>
                  </a:extLst>
                </a:gridCol>
                <a:gridCol w="540000">
                  <a:extLst>
                    <a:ext uri="{9D8B030D-6E8A-4147-A177-3AD203B41FA5}">
                      <a16:colId xmlns:a16="http://schemas.microsoft.com/office/drawing/2014/main" val="2377396231"/>
                    </a:ext>
                  </a:extLst>
                </a:gridCol>
                <a:gridCol w="540000">
                  <a:extLst>
                    <a:ext uri="{9D8B030D-6E8A-4147-A177-3AD203B41FA5}">
                      <a16:colId xmlns:a16="http://schemas.microsoft.com/office/drawing/2014/main" val="491751691"/>
                    </a:ext>
                  </a:extLst>
                </a:gridCol>
                <a:gridCol w="540000">
                  <a:extLst>
                    <a:ext uri="{9D8B030D-6E8A-4147-A177-3AD203B41FA5}">
                      <a16:colId xmlns:a16="http://schemas.microsoft.com/office/drawing/2014/main" val="2330284202"/>
                    </a:ext>
                  </a:extLst>
                </a:gridCol>
                <a:gridCol w="540000">
                  <a:extLst>
                    <a:ext uri="{9D8B030D-6E8A-4147-A177-3AD203B41FA5}">
                      <a16:colId xmlns:a16="http://schemas.microsoft.com/office/drawing/2014/main" val="1080114810"/>
                    </a:ext>
                  </a:extLst>
                </a:gridCol>
              </a:tblGrid>
              <a:tr h="685174">
                <a:tc rowSpan="2">
                  <a:txBody>
                    <a:bodyPr/>
                    <a:lstStyle/>
                    <a:p>
                      <a:pPr algn="ctr"/>
                      <a:r>
                        <a:rPr lang="en-GB" sz="3300" b="1" dirty="0">
                          <a:solidFill>
                            <a:schemeClr val="bg1">
                              <a:lumMod val="65000"/>
                            </a:schemeClr>
                          </a:solidFill>
                          <a:latin typeface="Century Gothic" panose="020B0502020202020204" pitchFamily="34" charset="0"/>
                        </a:rPr>
                        <a:t>B</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endParaRPr lang="en-GB" sz="3300" b="1" dirty="0">
                        <a:solidFill>
                          <a:schemeClr val="bg1">
                            <a:lumMod val="65000"/>
                          </a:schemeClr>
                        </a:solidFill>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300" b="1" dirty="0">
                          <a:solidFill>
                            <a:schemeClr val="bg1">
                              <a:lumMod val="65000"/>
                            </a:schemeClr>
                          </a:solidFill>
                          <a:latin typeface="Century Gothic" panose="020B0502020202020204" pitchFamily="34" charset="0"/>
                        </a:rPr>
                        <a:t>5</a:t>
                      </a:r>
                    </a:p>
                  </a:txBody>
                  <a:tcPr marL="0" marR="0" marT="0" marB="0" anchor="b">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4000" b="1" dirty="0">
                          <a:solidFill>
                            <a:schemeClr val="bg1">
                              <a:lumMod val="65000"/>
                            </a:schemeClr>
                          </a:solidFill>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pPr algn="ctr"/>
                      <a:r>
                        <a:rPr lang="en-GB" sz="4000" b="1" dirty="0">
                          <a:solidFill>
                            <a:schemeClr val="bg1">
                              <a:lumMod val="65000"/>
                            </a:schemeClr>
                          </a:solidFill>
                          <a:latin typeface="Century Gothic" panose="020B0502020202020204" pitchFamily="34" charset="0"/>
                        </a:rPr>
                        <a:t>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2165661"/>
                  </a:ext>
                </a:extLst>
              </a:tr>
              <a:tr h="685174">
                <a:tc vMerge="1">
                  <a:txBody>
                    <a:bodyPr/>
                    <a:lstStyle/>
                    <a:p>
                      <a:pPr algn="ctr"/>
                      <a:endParaRPr lang="en-GB" sz="3300" b="1" dirty="0">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endParaRPr lang="en-GB"/>
                    </a:p>
                  </a:txBody>
                  <a:tcPr/>
                </a:tc>
                <a:tc>
                  <a:txBody>
                    <a:bodyPr/>
                    <a:lstStyle/>
                    <a:p>
                      <a:pPr algn="ctr"/>
                      <a:r>
                        <a:rPr lang="en-GB" sz="3300" b="1" dirty="0">
                          <a:solidFill>
                            <a:schemeClr val="bg1">
                              <a:lumMod val="65000"/>
                            </a:schemeClr>
                          </a:solidFill>
                          <a:latin typeface="Century Gothic" panose="020B0502020202020204" pitchFamily="34" charset="0"/>
                        </a:rPr>
                        <a:t>10</a:t>
                      </a:r>
                    </a:p>
                  </a:txBody>
                  <a:tcPr marL="0" marR="0" marT="0" marB="0">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400">
                        <a:latin typeface="SassoonCRInfantMedium" panose="02000603020000020003" pitchFamily="2" charset="0"/>
                      </a:endParaRPr>
                    </a:p>
                  </a:txBody>
                  <a:tcPr anchor="ctr"/>
                </a:tc>
                <a:tc vMerge="1">
                  <a:txBody>
                    <a:bodyPr/>
                    <a:lstStyle/>
                    <a:p>
                      <a:pPr algn="ctr"/>
                      <a:endParaRPr lang="en-GB" sz="1400">
                        <a:latin typeface="SassoonCRInfantMedium" panose="02000603020000020003" pitchFamily="2" charset="0"/>
                      </a:endParaRPr>
                    </a:p>
                  </a:txBody>
                  <a:tcPr anchor="ctr"/>
                </a:tc>
                <a:extLst>
                  <a:ext uri="{0D108BD9-81ED-4DB2-BD59-A6C34878D82A}">
                    <a16:rowId xmlns:a16="http://schemas.microsoft.com/office/drawing/2014/main" val="3084439067"/>
                  </a:ext>
                </a:extLst>
              </a:tr>
            </a:tbl>
          </a:graphicData>
        </a:graphic>
      </p:graphicFrame>
    </p:spTree>
    <p:extLst>
      <p:ext uri="{BB962C8B-B14F-4D97-AF65-F5344CB8AC3E}">
        <p14:creationId xmlns:p14="http://schemas.microsoft.com/office/powerpoint/2010/main" val="64898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u="sng"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Shade in the image below to find the answer to the calculation.</a:t>
            </a:r>
          </a:p>
          <a:p>
            <a:pPr lvl="0" defTabSz="685800">
              <a:defRPr/>
            </a:pPr>
            <a:r>
              <a:rPr lang="en-GB" sz="2000" b="1" dirty="0">
                <a:solidFill>
                  <a:schemeClr val="tx1"/>
                </a:solidFill>
                <a:latin typeface="Century Gothic" panose="020B0502020202020204" pitchFamily="34" charset="0"/>
              </a:rPr>
              <a:t> </a:t>
            </a: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lvl="0" defTabSz="685800">
              <a:defRPr/>
            </a:pP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nvGrpSpPr>
          <p:cNvPr id="29" name="Group 28">
            <a:extLst>
              <a:ext uri="{FF2B5EF4-FFF2-40B4-BE49-F238E27FC236}">
                <a16:creationId xmlns:a16="http://schemas.microsoft.com/office/drawing/2014/main" id="{77E81798-AF56-4DDC-82A0-78A191CFCBAD}"/>
              </a:ext>
            </a:extLst>
          </p:cNvPr>
          <p:cNvGrpSpPr/>
          <p:nvPr/>
        </p:nvGrpSpPr>
        <p:grpSpPr>
          <a:xfrm>
            <a:off x="913921" y="2704506"/>
            <a:ext cx="7316159" cy="3117750"/>
            <a:chOff x="913921" y="2704506"/>
            <a:chExt cx="7316159" cy="3117750"/>
          </a:xfrm>
        </p:grpSpPr>
        <p:graphicFrame>
          <p:nvGraphicFramePr>
            <p:cNvPr id="30" name="Chart 29">
              <a:extLst>
                <a:ext uri="{FF2B5EF4-FFF2-40B4-BE49-F238E27FC236}">
                  <a16:creationId xmlns:a16="http://schemas.microsoft.com/office/drawing/2014/main" id="{E1FDE649-7E01-48BC-8557-164BD7F414BE}"/>
                </a:ext>
              </a:extLst>
            </p:cNvPr>
            <p:cNvGraphicFramePr/>
            <p:nvPr>
              <p:extLst>
                <p:ext uri="{D42A27DB-BD31-4B8C-83A1-F6EECF244321}">
                  <p14:modId xmlns:p14="http://schemas.microsoft.com/office/powerpoint/2010/main" val="2487078698"/>
                </p:ext>
              </p:extLst>
            </p:nvPr>
          </p:nvGraphicFramePr>
          <p:xfrm>
            <a:off x="913921" y="2704506"/>
            <a:ext cx="1536410" cy="16608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Chart 30">
              <a:extLst>
                <a:ext uri="{FF2B5EF4-FFF2-40B4-BE49-F238E27FC236}">
                  <a16:creationId xmlns:a16="http://schemas.microsoft.com/office/drawing/2014/main" id="{8983C86F-DB21-4926-B0E6-79F2D30B443A}"/>
                </a:ext>
              </a:extLst>
            </p:cNvPr>
            <p:cNvGraphicFramePr/>
            <p:nvPr>
              <p:extLst>
                <p:ext uri="{D42A27DB-BD31-4B8C-83A1-F6EECF244321}">
                  <p14:modId xmlns:p14="http://schemas.microsoft.com/office/powerpoint/2010/main" val="485539775"/>
                </p:ext>
              </p:extLst>
            </p:nvPr>
          </p:nvGraphicFramePr>
          <p:xfrm>
            <a:off x="2840515" y="2704506"/>
            <a:ext cx="1536410" cy="166084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2" name="Chart 31">
              <a:extLst>
                <a:ext uri="{FF2B5EF4-FFF2-40B4-BE49-F238E27FC236}">
                  <a16:creationId xmlns:a16="http://schemas.microsoft.com/office/drawing/2014/main" id="{F1AECF80-3C08-45ED-A34D-2A17F36136B9}"/>
                </a:ext>
              </a:extLst>
            </p:cNvPr>
            <p:cNvGraphicFramePr/>
            <p:nvPr>
              <p:extLst>
                <p:ext uri="{D42A27DB-BD31-4B8C-83A1-F6EECF244321}">
                  <p14:modId xmlns:p14="http://schemas.microsoft.com/office/powerpoint/2010/main" val="2922384717"/>
                </p:ext>
              </p:extLst>
            </p:nvPr>
          </p:nvGraphicFramePr>
          <p:xfrm>
            <a:off x="4767091" y="2704506"/>
            <a:ext cx="1536410" cy="166084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3" name="Chart 32">
              <a:extLst>
                <a:ext uri="{FF2B5EF4-FFF2-40B4-BE49-F238E27FC236}">
                  <a16:creationId xmlns:a16="http://schemas.microsoft.com/office/drawing/2014/main" id="{FF625B30-E38C-4A4A-B226-7250484799BC}"/>
                </a:ext>
              </a:extLst>
            </p:cNvPr>
            <p:cNvGraphicFramePr/>
            <p:nvPr>
              <p:extLst>
                <p:ext uri="{D42A27DB-BD31-4B8C-83A1-F6EECF244321}">
                  <p14:modId xmlns:p14="http://schemas.microsoft.com/office/powerpoint/2010/main" val="3127986069"/>
                </p:ext>
              </p:extLst>
            </p:nvPr>
          </p:nvGraphicFramePr>
          <p:xfrm>
            <a:off x="6693670" y="2704506"/>
            <a:ext cx="1536410" cy="16608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4" name="Chart 33">
              <a:extLst>
                <a:ext uri="{FF2B5EF4-FFF2-40B4-BE49-F238E27FC236}">
                  <a16:creationId xmlns:a16="http://schemas.microsoft.com/office/drawing/2014/main" id="{0DAD0E10-B346-4810-A29A-6300698F791F}"/>
                </a:ext>
              </a:extLst>
            </p:cNvPr>
            <p:cNvGraphicFramePr/>
            <p:nvPr>
              <p:extLst>
                <p:ext uri="{D42A27DB-BD31-4B8C-83A1-F6EECF244321}">
                  <p14:modId xmlns:p14="http://schemas.microsoft.com/office/powerpoint/2010/main" val="628474118"/>
                </p:ext>
              </p:extLst>
            </p:nvPr>
          </p:nvGraphicFramePr>
          <p:xfrm>
            <a:off x="913921" y="4161407"/>
            <a:ext cx="1536410" cy="166084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5" name="Chart 34">
              <a:extLst>
                <a:ext uri="{FF2B5EF4-FFF2-40B4-BE49-F238E27FC236}">
                  <a16:creationId xmlns:a16="http://schemas.microsoft.com/office/drawing/2014/main" id="{B633F6AD-1C9E-4B76-934F-C8D0CC0868C5}"/>
                </a:ext>
              </a:extLst>
            </p:cNvPr>
            <p:cNvGraphicFramePr/>
            <p:nvPr>
              <p:extLst>
                <p:ext uri="{D42A27DB-BD31-4B8C-83A1-F6EECF244321}">
                  <p14:modId xmlns:p14="http://schemas.microsoft.com/office/powerpoint/2010/main" val="652423699"/>
                </p:ext>
              </p:extLst>
            </p:nvPr>
          </p:nvGraphicFramePr>
          <p:xfrm>
            <a:off x="2840515" y="4161407"/>
            <a:ext cx="1536410" cy="1660844"/>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6" name="Chart 35">
              <a:extLst>
                <a:ext uri="{FF2B5EF4-FFF2-40B4-BE49-F238E27FC236}">
                  <a16:creationId xmlns:a16="http://schemas.microsoft.com/office/drawing/2014/main" id="{A692AB83-7125-49C5-9B18-41ECA645C487}"/>
                </a:ext>
              </a:extLst>
            </p:cNvPr>
            <p:cNvGraphicFramePr/>
            <p:nvPr>
              <p:extLst>
                <p:ext uri="{D42A27DB-BD31-4B8C-83A1-F6EECF244321}">
                  <p14:modId xmlns:p14="http://schemas.microsoft.com/office/powerpoint/2010/main" val="1838125500"/>
                </p:ext>
              </p:extLst>
            </p:nvPr>
          </p:nvGraphicFramePr>
          <p:xfrm>
            <a:off x="4767091" y="4161395"/>
            <a:ext cx="1536410" cy="1660844"/>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7" name="Chart 36">
              <a:extLst>
                <a:ext uri="{FF2B5EF4-FFF2-40B4-BE49-F238E27FC236}">
                  <a16:creationId xmlns:a16="http://schemas.microsoft.com/office/drawing/2014/main" id="{82E4EE49-7FB1-49E4-8E0E-F4E8F310F69E}"/>
                </a:ext>
              </a:extLst>
            </p:cNvPr>
            <p:cNvGraphicFramePr/>
            <p:nvPr>
              <p:extLst>
                <p:ext uri="{D42A27DB-BD31-4B8C-83A1-F6EECF244321}">
                  <p14:modId xmlns:p14="http://schemas.microsoft.com/office/powerpoint/2010/main" val="3480274963"/>
                </p:ext>
              </p:extLst>
            </p:nvPr>
          </p:nvGraphicFramePr>
          <p:xfrm>
            <a:off x="6693670" y="4161412"/>
            <a:ext cx="1536410" cy="1660844"/>
          </p:xfrm>
          <a:graphic>
            <a:graphicData uri="http://schemas.openxmlformats.org/drawingml/2006/chart">
              <c:chart xmlns:c="http://schemas.openxmlformats.org/drawingml/2006/chart" xmlns:r="http://schemas.openxmlformats.org/officeDocument/2006/relationships" r:id="rId11"/>
            </a:graphicData>
          </a:graphic>
        </p:graphicFrame>
      </p:grpSp>
      <p:graphicFrame>
        <p:nvGraphicFramePr>
          <p:cNvPr id="48" name="Table 47">
            <a:extLst>
              <a:ext uri="{FF2B5EF4-FFF2-40B4-BE49-F238E27FC236}">
                <a16:creationId xmlns:a16="http://schemas.microsoft.com/office/drawing/2014/main" id="{A76CD5D9-BAB2-4C9B-AE6C-3C6ED9FFF5E7}"/>
              </a:ext>
            </a:extLst>
          </p:cNvPr>
          <p:cNvGraphicFramePr>
            <a:graphicFrameLocks noGrp="1"/>
          </p:cNvGraphicFramePr>
          <p:nvPr>
            <p:extLst>
              <p:ext uri="{D42A27DB-BD31-4B8C-83A1-F6EECF244321}">
                <p14:modId xmlns:p14="http://schemas.microsoft.com/office/powerpoint/2010/main" val="3160752243"/>
              </p:ext>
            </p:extLst>
          </p:nvPr>
        </p:nvGraphicFramePr>
        <p:xfrm>
          <a:off x="2772000" y="1563888"/>
          <a:ext cx="3600000" cy="100800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1417350887"/>
                    </a:ext>
                  </a:extLst>
                </a:gridCol>
                <a:gridCol w="432000">
                  <a:extLst>
                    <a:ext uri="{9D8B030D-6E8A-4147-A177-3AD203B41FA5}">
                      <a16:colId xmlns:a16="http://schemas.microsoft.com/office/drawing/2014/main" val="491751691"/>
                    </a:ext>
                  </a:extLst>
                </a:gridCol>
                <a:gridCol w="360000">
                  <a:extLst>
                    <a:ext uri="{9D8B030D-6E8A-4147-A177-3AD203B41FA5}">
                      <a16:colId xmlns:a16="http://schemas.microsoft.com/office/drawing/2014/main" val="2330284202"/>
                    </a:ext>
                  </a:extLst>
                </a:gridCol>
                <a:gridCol w="360000">
                  <a:extLst>
                    <a:ext uri="{9D8B030D-6E8A-4147-A177-3AD203B41FA5}">
                      <a16:colId xmlns:a16="http://schemas.microsoft.com/office/drawing/2014/main" val="1080114810"/>
                    </a:ext>
                  </a:extLst>
                </a:gridCol>
                <a:gridCol w="360000">
                  <a:extLst>
                    <a:ext uri="{9D8B030D-6E8A-4147-A177-3AD203B41FA5}">
                      <a16:colId xmlns:a16="http://schemas.microsoft.com/office/drawing/2014/main" val="2251566352"/>
                    </a:ext>
                  </a:extLst>
                </a:gridCol>
                <a:gridCol w="360000">
                  <a:extLst>
                    <a:ext uri="{9D8B030D-6E8A-4147-A177-3AD203B41FA5}">
                      <a16:colId xmlns:a16="http://schemas.microsoft.com/office/drawing/2014/main" val="1755242589"/>
                    </a:ext>
                  </a:extLst>
                </a:gridCol>
                <a:gridCol w="432000">
                  <a:extLst>
                    <a:ext uri="{9D8B030D-6E8A-4147-A177-3AD203B41FA5}">
                      <a16:colId xmlns:a16="http://schemas.microsoft.com/office/drawing/2014/main" val="3773745990"/>
                    </a:ext>
                  </a:extLst>
                </a:gridCol>
                <a:gridCol w="504000">
                  <a:extLst>
                    <a:ext uri="{9D8B030D-6E8A-4147-A177-3AD203B41FA5}">
                      <a16:colId xmlns:a16="http://schemas.microsoft.com/office/drawing/2014/main" val="2641859326"/>
                    </a:ext>
                  </a:extLst>
                </a:gridCol>
                <a:gridCol w="432000">
                  <a:extLst>
                    <a:ext uri="{9D8B030D-6E8A-4147-A177-3AD203B41FA5}">
                      <a16:colId xmlns:a16="http://schemas.microsoft.com/office/drawing/2014/main" val="2920703087"/>
                    </a:ext>
                  </a:extLst>
                </a:gridCol>
              </a:tblGrid>
              <a:tr h="504000">
                <a:tc rowSpan="2">
                  <a:txBody>
                    <a:bodyPr/>
                    <a:lstStyle/>
                    <a:p>
                      <a:pPr algn="ctr"/>
                      <a:r>
                        <a:rPr lang="en-GB" sz="2800" b="1" dirty="0">
                          <a:latin typeface="Century Gothic" panose="020B0502020202020204" pitchFamily="34" charset="0"/>
                        </a:rPr>
                        <a:t>1</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3</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2800" b="1" dirty="0">
                          <a:latin typeface="Century Gothic" panose="020B0502020202020204" pitchFamily="34" charset="0"/>
                        </a:rPr>
                        <a:t>x</a:t>
                      </a:r>
                    </a:p>
                  </a:txBody>
                  <a:tcPr marL="133367" marR="133367" marT="66684" marB="66684"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pPr algn="ctr"/>
                      <a:r>
                        <a:rPr lang="en-GB" sz="2800" b="1" dirty="0">
                          <a:latin typeface="Century Gothic" panose="020B0502020202020204" pitchFamily="34" charset="0"/>
                        </a:rPr>
                        <a:t>4</a:t>
                      </a:r>
                    </a:p>
                  </a:txBody>
                  <a:tcPr marL="133367" marR="133367" marT="66684" marB="66684"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pPr algn="ctr"/>
                      <a:r>
                        <a:rPr lang="en-GB" sz="2800" b="1" dirty="0">
                          <a:latin typeface="Century Gothic" panose="020B0502020202020204" pitchFamily="34" charset="0"/>
                        </a:rPr>
                        <a:t>=</a:t>
                      </a:r>
                    </a:p>
                  </a:txBody>
                  <a:tcPr marL="133367" marR="133367" marT="66684" marB="66684"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pPr algn="ctr"/>
                      <a:endParaRPr lang="en-GB" sz="2800" b="1" dirty="0">
                        <a:solidFill>
                          <a:srgbClr val="FF0000"/>
                        </a:solidFill>
                        <a:latin typeface="Century Gothic" panose="020B0502020202020204" pitchFamily="34" charset="0"/>
                      </a:endParaRPr>
                    </a:p>
                  </a:txBody>
                  <a:tcPr marL="133367" marR="133367" marT="66684" marB="66684"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1" dirty="0">
                        <a:solidFill>
                          <a:srgbClr val="FF0000"/>
                        </a:solidFill>
                        <a:latin typeface="Century Gothic" panose="020B0502020202020204" pitchFamily="34" charset="0"/>
                      </a:endParaRPr>
                    </a:p>
                  </a:txBody>
                  <a:tcPr marL="0" marR="0" marT="0"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endParaRPr lang="en-GB" sz="2800" b="1" dirty="0">
                        <a:solidFill>
                          <a:srgbClr val="FF0000"/>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1" dirty="0">
                        <a:solidFill>
                          <a:srgbClr val="FF0000"/>
                        </a:solidFill>
                        <a:latin typeface="Century Gothic" panose="020B0502020202020204" pitchFamily="34" charset="0"/>
                      </a:endParaRPr>
                    </a:p>
                  </a:txBody>
                  <a:tcPr marL="0" marR="0" marT="0"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65661"/>
                  </a:ext>
                </a:extLst>
              </a:tr>
              <a:tr h="504000">
                <a:tc vMerge="1">
                  <a:txBody>
                    <a:bodyPr/>
                    <a:lstStyle/>
                    <a:p>
                      <a:pPr algn="ctr"/>
                      <a:endParaRPr lang="en-GB" sz="2400" b="1" dirty="0">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5</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400">
                        <a:latin typeface="SassoonCRInfantMedium" panose="02000603020000020003" pitchFamily="2" charset="0"/>
                      </a:endParaRPr>
                    </a:p>
                  </a:txBody>
                  <a:tcPr anchor="ctr"/>
                </a:tc>
                <a:tc vMerge="1">
                  <a:txBody>
                    <a:bodyPr/>
                    <a:lstStyle/>
                    <a:p>
                      <a:pPr algn="ctr"/>
                      <a:endParaRPr lang="en-GB" sz="1400">
                        <a:latin typeface="SassoonCRInfantMedium" panose="02000603020000020003" pitchFamily="2" charset="0"/>
                      </a:endParaRPr>
                    </a:p>
                  </a:txBody>
                  <a:tcPr anchor="ctr"/>
                </a:tc>
                <a:tc vMerge="1">
                  <a:txBody>
                    <a:bodyPr/>
                    <a:lstStyle/>
                    <a:p>
                      <a:endParaRPr lang="en-GB"/>
                    </a:p>
                  </a:txBody>
                  <a:tcPr/>
                </a:tc>
                <a:tc vMerge="1">
                  <a:txBody>
                    <a:bodyPr/>
                    <a:lstStyle/>
                    <a:p>
                      <a:endParaRPr lang="en-GB"/>
                    </a:p>
                  </a:txBody>
                  <a:tcPr/>
                </a:tc>
                <a:tc>
                  <a:txBody>
                    <a:bodyPr/>
                    <a:lstStyle/>
                    <a:p>
                      <a:pPr algn="ctr"/>
                      <a:endParaRPr lang="en-GB" sz="2400" b="1" dirty="0">
                        <a:solidFill>
                          <a:srgbClr val="FF0000"/>
                        </a:solidFill>
                        <a:latin typeface="Century Gothic" panose="020B0502020202020204" pitchFamily="34" charset="0"/>
                      </a:endParaRPr>
                    </a:p>
                  </a:txBody>
                  <a:tcPr marL="0" marR="0" marT="0" marB="0">
                    <a:lnL w="1905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ctr"/>
                      <a:endParaRPr lang="en-GB" sz="2400" b="1" dirty="0">
                        <a:solidFill>
                          <a:srgbClr val="FF0000"/>
                        </a:solidFill>
                        <a:latin typeface="Century Gothic" panose="020B0502020202020204" pitchFamily="34" charset="0"/>
                      </a:endParaRPr>
                    </a:p>
                  </a:txBody>
                  <a:tcPr marL="0" marR="0" marT="0" marB="0">
                    <a:lnL w="12700" cmpd="sng">
                      <a:noFill/>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4439067"/>
                  </a:ext>
                </a:extLst>
              </a:tr>
            </a:tbl>
          </a:graphicData>
        </a:graphic>
      </p:graphicFrame>
    </p:spTree>
    <p:extLst>
      <p:ext uri="{BB962C8B-B14F-4D97-AF65-F5344CB8AC3E}">
        <p14:creationId xmlns:p14="http://schemas.microsoft.com/office/powerpoint/2010/main" val="2958389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u="sng"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Shade in the image below to find the answer to the calculation.</a:t>
            </a:r>
          </a:p>
          <a:p>
            <a:pPr lvl="0" defTabSz="685800">
              <a:defRPr/>
            </a:pPr>
            <a:r>
              <a:rPr lang="en-GB" sz="2000" b="1" dirty="0">
                <a:solidFill>
                  <a:schemeClr val="tx1"/>
                </a:solidFill>
                <a:latin typeface="Century Gothic" panose="020B0502020202020204" pitchFamily="34" charset="0"/>
              </a:rPr>
              <a:t> </a:t>
            </a: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lvl="0" defTabSz="685800">
              <a:defRPr/>
            </a:pP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nvGrpSpPr>
          <p:cNvPr id="4" name="Group 3">
            <a:extLst>
              <a:ext uri="{FF2B5EF4-FFF2-40B4-BE49-F238E27FC236}">
                <a16:creationId xmlns:a16="http://schemas.microsoft.com/office/drawing/2014/main" id="{FADC7DC7-6ECC-41CD-B9C4-391F8AB3DBCE}"/>
              </a:ext>
            </a:extLst>
          </p:cNvPr>
          <p:cNvGrpSpPr/>
          <p:nvPr/>
        </p:nvGrpSpPr>
        <p:grpSpPr>
          <a:xfrm>
            <a:off x="913921" y="2704506"/>
            <a:ext cx="7316159" cy="3117750"/>
            <a:chOff x="913921" y="2704506"/>
            <a:chExt cx="7316159" cy="3117750"/>
          </a:xfrm>
        </p:grpSpPr>
        <p:graphicFrame>
          <p:nvGraphicFramePr>
            <p:cNvPr id="20" name="Chart 19">
              <a:extLst>
                <a:ext uri="{FF2B5EF4-FFF2-40B4-BE49-F238E27FC236}">
                  <a16:creationId xmlns:a16="http://schemas.microsoft.com/office/drawing/2014/main" id="{6689ED11-D7F1-40D5-B230-B4903DCA449D}"/>
                </a:ext>
              </a:extLst>
            </p:cNvPr>
            <p:cNvGraphicFramePr/>
            <p:nvPr>
              <p:extLst>
                <p:ext uri="{D42A27DB-BD31-4B8C-83A1-F6EECF244321}">
                  <p14:modId xmlns:p14="http://schemas.microsoft.com/office/powerpoint/2010/main" val="500431871"/>
                </p:ext>
              </p:extLst>
            </p:nvPr>
          </p:nvGraphicFramePr>
          <p:xfrm>
            <a:off x="913921" y="2704506"/>
            <a:ext cx="1536410" cy="16608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a:extLst>
                <a:ext uri="{FF2B5EF4-FFF2-40B4-BE49-F238E27FC236}">
                  <a16:creationId xmlns:a16="http://schemas.microsoft.com/office/drawing/2014/main" id="{9CE16E27-6EAE-43A4-AB6F-28EB1841B3D8}"/>
                </a:ext>
              </a:extLst>
            </p:cNvPr>
            <p:cNvGraphicFramePr/>
            <p:nvPr>
              <p:extLst>
                <p:ext uri="{D42A27DB-BD31-4B8C-83A1-F6EECF244321}">
                  <p14:modId xmlns:p14="http://schemas.microsoft.com/office/powerpoint/2010/main" val="3891955802"/>
                </p:ext>
              </p:extLst>
            </p:nvPr>
          </p:nvGraphicFramePr>
          <p:xfrm>
            <a:off x="2840515" y="2704506"/>
            <a:ext cx="1536410" cy="166084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Chart 21">
              <a:extLst>
                <a:ext uri="{FF2B5EF4-FFF2-40B4-BE49-F238E27FC236}">
                  <a16:creationId xmlns:a16="http://schemas.microsoft.com/office/drawing/2014/main" id="{ED6767FE-784D-42E8-B653-D412E3B96527}"/>
                </a:ext>
              </a:extLst>
            </p:cNvPr>
            <p:cNvGraphicFramePr/>
            <p:nvPr>
              <p:extLst>
                <p:ext uri="{D42A27DB-BD31-4B8C-83A1-F6EECF244321}">
                  <p14:modId xmlns:p14="http://schemas.microsoft.com/office/powerpoint/2010/main" val="1043372537"/>
                </p:ext>
              </p:extLst>
            </p:nvPr>
          </p:nvGraphicFramePr>
          <p:xfrm>
            <a:off x="4767091" y="2704506"/>
            <a:ext cx="1536410" cy="166084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Chart 22">
              <a:extLst>
                <a:ext uri="{FF2B5EF4-FFF2-40B4-BE49-F238E27FC236}">
                  <a16:creationId xmlns:a16="http://schemas.microsoft.com/office/drawing/2014/main" id="{A04564EC-8CE8-4A78-B9E5-70A48EB9BA30}"/>
                </a:ext>
              </a:extLst>
            </p:cNvPr>
            <p:cNvGraphicFramePr/>
            <p:nvPr>
              <p:extLst>
                <p:ext uri="{D42A27DB-BD31-4B8C-83A1-F6EECF244321}">
                  <p14:modId xmlns:p14="http://schemas.microsoft.com/office/powerpoint/2010/main" val="1118975917"/>
                </p:ext>
              </p:extLst>
            </p:nvPr>
          </p:nvGraphicFramePr>
          <p:xfrm>
            <a:off x="6693670" y="2704506"/>
            <a:ext cx="1536410" cy="16608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5" name="Chart 24">
              <a:extLst>
                <a:ext uri="{FF2B5EF4-FFF2-40B4-BE49-F238E27FC236}">
                  <a16:creationId xmlns:a16="http://schemas.microsoft.com/office/drawing/2014/main" id="{52800518-E6B9-4BAE-A37C-AB8404FEB5B0}"/>
                </a:ext>
              </a:extLst>
            </p:cNvPr>
            <p:cNvGraphicFramePr/>
            <p:nvPr>
              <p:extLst>
                <p:ext uri="{D42A27DB-BD31-4B8C-83A1-F6EECF244321}">
                  <p14:modId xmlns:p14="http://schemas.microsoft.com/office/powerpoint/2010/main" val="1995062579"/>
                </p:ext>
              </p:extLst>
            </p:nvPr>
          </p:nvGraphicFramePr>
          <p:xfrm>
            <a:off x="913921" y="4161407"/>
            <a:ext cx="1536410" cy="166084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6" name="Chart 25">
              <a:extLst>
                <a:ext uri="{FF2B5EF4-FFF2-40B4-BE49-F238E27FC236}">
                  <a16:creationId xmlns:a16="http://schemas.microsoft.com/office/drawing/2014/main" id="{4B496E75-BCD4-440E-ABB6-00743A590721}"/>
                </a:ext>
              </a:extLst>
            </p:cNvPr>
            <p:cNvGraphicFramePr/>
            <p:nvPr>
              <p:extLst>
                <p:ext uri="{D42A27DB-BD31-4B8C-83A1-F6EECF244321}">
                  <p14:modId xmlns:p14="http://schemas.microsoft.com/office/powerpoint/2010/main" val="215956145"/>
                </p:ext>
              </p:extLst>
            </p:nvPr>
          </p:nvGraphicFramePr>
          <p:xfrm>
            <a:off x="2840515" y="4161407"/>
            <a:ext cx="1536410" cy="1660844"/>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7" name="Chart 26">
              <a:extLst>
                <a:ext uri="{FF2B5EF4-FFF2-40B4-BE49-F238E27FC236}">
                  <a16:creationId xmlns:a16="http://schemas.microsoft.com/office/drawing/2014/main" id="{EF26EAF3-A0E3-4B27-8546-21336D650B3D}"/>
                </a:ext>
              </a:extLst>
            </p:cNvPr>
            <p:cNvGraphicFramePr/>
            <p:nvPr>
              <p:extLst>
                <p:ext uri="{D42A27DB-BD31-4B8C-83A1-F6EECF244321}">
                  <p14:modId xmlns:p14="http://schemas.microsoft.com/office/powerpoint/2010/main" val="229411323"/>
                </p:ext>
              </p:extLst>
            </p:nvPr>
          </p:nvGraphicFramePr>
          <p:xfrm>
            <a:off x="4767091" y="4161395"/>
            <a:ext cx="1536410" cy="1660844"/>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8" name="Chart 27">
              <a:extLst>
                <a:ext uri="{FF2B5EF4-FFF2-40B4-BE49-F238E27FC236}">
                  <a16:creationId xmlns:a16="http://schemas.microsoft.com/office/drawing/2014/main" id="{7711EBDE-68AA-437E-B278-2128C9AE6714}"/>
                </a:ext>
              </a:extLst>
            </p:cNvPr>
            <p:cNvGraphicFramePr/>
            <p:nvPr>
              <p:extLst>
                <p:ext uri="{D42A27DB-BD31-4B8C-83A1-F6EECF244321}">
                  <p14:modId xmlns:p14="http://schemas.microsoft.com/office/powerpoint/2010/main" val="1899047440"/>
                </p:ext>
              </p:extLst>
            </p:nvPr>
          </p:nvGraphicFramePr>
          <p:xfrm>
            <a:off x="6693670" y="4161412"/>
            <a:ext cx="1536410" cy="1660844"/>
          </p:xfrm>
          <a:graphic>
            <a:graphicData uri="http://schemas.openxmlformats.org/drawingml/2006/chart">
              <c:chart xmlns:c="http://schemas.openxmlformats.org/drawingml/2006/chart" xmlns:r="http://schemas.openxmlformats.org/officeDocument/2006/relationships" r:id="rId11"/>
            </a:graphicData>
          </a:graphic>
        </p:graphicFrame>
      </p:grpSp>
      <p:graphicFrame>
        <p:nvGraphicFramePr>
          <p:cNvPr id="30" name="Table 29">
            <a:extLst>
              <a:ext uri="{FF2B5EF4-FFF2-40B4-BE49-F238E27FC236}">
                <a16:creationId xmlns:a16="http://schemas.microsoft.com/office/drawing/2014/main" id="{98B5A9DA-5C03-4B2F-BD73-0826B3264ECD}"/>
              </a:ext>
            </a:extLst>
          </p:cNvPr>
          <p:cNvGraphicFramePr>
            <a:graphicFrameLocks noGrp="1"/>
          </p:cNvGraphicFramePr>
          <p:nvPr>
            <p:extLst>
              <p:ext uri="{D42A27DB-BD31-4B8C-83A1-F6EECF244321}">
                <p14:modId xmlns:p14="http://schemas.microsoft.com/office/powerpoint/2010/main" val="3170981222"/>
              </p:ext>
            </p:extLst>
          </p:nvPr>
        </p:nvGraphicFramePr>
        <p:xfrm>
          <a:off x="2772000" y="1563888"/>
          <a:ext cx="3600000" cy="100800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1417350887"/>
                    </a:ext>
                  </a:extLst>
                </a:gridCol>
                <a:gridCol w="432000">
                  <a:extLst>
                    <a:ext uri="{9D8B030D-6E8A-4147-A177-3AD203B41FA5}">
                      <a16:colId xmlns:a16="http://schemas.microsoft.com/office/drawing/2014/main" val="491751691"/>
                    </a:ext>
                  </a:extLst>
                </a:gridCol>
                <a:gridCol w="360000">
                  <a:extLst>
                    <a:ext uri="{9D8B030D-6E8A-4147-A177-3AD203B41FA5}">
                      <a16:colId xmlns:a16="http://schemas.microsoft.com/office/drawing/2014/main" val="2330284202"/>
                    </a:ext>
                  </a:extLst>
                </a:gridCol>
                <a:gridCol w="360000">
                  <a:extLst>
                    <a:ext uri="{9D8B030D-6E8A-4147-A177-3AD203B41FA5}">
                      <a16:colId xmlns:a16="http://schemas.microsoft.com/office/drawing/2014/main" val="1080114810"/>
                    </a:ext>
                  </a:extLst>
                </a:gridCol>
                <a:gridCol w="360000">
                  <a:extLst>
                    <a:ext uri="{9D8B030D-6E8A-4147-A177-3AD203B41FA5}">
                      <a16:colId xmlns:a16="http://schemas.microsoft.com/office/drawing/2014/main" val="2251566352"/>
                    </a:ext>
                  </a:extLst>
                </a:gridCol>
                <a:gridCol w="360000">
                  <a:extLst>
                    <a:ext uri="{9D8B030D-6E8A-4147-A177-3AD203B41FA5}">
                      <a16:colId xmlns:a16="http://schemas.microsoft.com/office/drawing/2014/main" val="1755242589"/>
                    </a:ext>
                  </a:extLst>
                </a:gridCol>
                <a:gridCol w="432000">
                  <a:extLst>
                    <a:ext uri="{9D8B030D-6E8A-4147-A177-3AD203B41FA5}">
                      <a16:colId xmlns:a16="http://schemas.microsoft.com/office/drawing/2014/main" val="3773745990"/>
                    </a:ext>
                  </a:extLst>
                </a:gridCol>
                <a:gridCol w="504000">
                  <a:extLst>
                    <a:ext uri="{9D8B030D-6E8A-4147-A177-3AD203B41FA5}">
                      <a16:colId xmlns:a16="http://schemas.microsoft.com/office/drawing/2014/main" val="2641859326"/>
                    </a:ext>
                  </a:extLst>
                </a:gridCol>
                <a:gridCol w="432000">
                  <a:extLst>
                    <a:ext uri="{9D8B030D-6E8A-4147-A177-3AD203B41FA5}">
                      <a16:colId xmlns:a16="http://schemas.microsoft.com/office/drawing/2014/main" val="2920703087"/>
                    </a:ext>
                  </a:extLst>
                </a:gridCol>
              </a:tblGrid>
              <a:tr h="504000">
                <a:tc rowSpan="2">
                  <a:txBody>
                    <a:bodyPr/>
                    <a:lstStyle/>
                    <a:p>
                      <a:pPr algn="ctr"/>
                      <a:r>
                        <a:rPr lang="en-GB" sz="2800" b="1" dirty="0">
                          <a:latin typeface="Century Gothic" panose="020B0502020202020204" pitchFamily="34" charset="0"/>
                        </a:rPr>
                        <a:t>1</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3</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2800" b="1" dirty="0">
                          <a:latin typeface="Century Gothic" panose="020B0502020202020204" pitchFamily="34" charset="0"/>
                        </a:rPr>
                        <a:t>x</a:t>
                      </a:r>
                    </a:p>
                  </a:txBody>
                  <a:tcPr marL="133367" marR="133367" marT="66684" marB="66684"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pPr algn="ctr"/>
                      <a:r>
                        <a:rPr lang="en-GB" sz="2800" b="1" dirty="0">
                          <a:latin typeface="Century Gothic" panose="020B0502020202020204" pitchFamily="34" charset="0"/>
                        </a:rPr>
                        <a:t>4</a:t>
                      </a:r>
                    </a:p>
                  </a:txBody>
                  <a:tcPr marL="133367" marR="133367" marT="66684" marB="66684"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pPr algn="ctr"/>
                      <a:r>
                        <a:rPr lang="en-GB" sz="2800" b="1" dirty="0">
                          <a:latin typeface="Century Gothic" panose="020B0502020202020204" pitchFamily="34" charset="0"/>
                        </a:rPr>
                        <a:t>=</a:t>
                      </a:r>
                    </a:p>
                  </a:txBody>
                  <a:tcPr marL="133367" marR="133367" marT="66684" marB="66684"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pPr algn="ctr"/>
                      <a:r>
                        <a:rPr lang="en-GB" sz="2800" b="1" dirty="0">
                          <a:solidFill>
                            <a:srgbClr val="FF0000"/>
                          </a:solidFill>
                          <a:latin typeface="Century Gothic" panose="020B0502020202020204" pitchFamily="34" charset="0"/>
                        </a:rPr>
                        <a:t>6</a:t>
                      </a:r>
                    </a:p>
                  </a:txBody>
                  <a:tcPr marL="133367" marR="133367" marT="66684" marB="66684"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b="1" dirty="0">
                          <a:solidFill>
                            <a:srgbClr val="FF0000"/>
                          </a:solidFill>
                          <a:latin typeface="Century Gothic" panose="020B0502020202020204" pitchFamily="34" charset="0"/>
                        </a:rPr>
                        <a:t>2</a:t>
                      </a:r>
                    </a:p>
                  </a:txBody>
                  <a:tcPr marL="0" marR="0" marT="0"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2800" b="1" dirty="0">
                          <a:solidFill>
                            <a:srgbClr val="FF0000"/>
                          </a:solidFill>
                          <a:latin typeface="Century Gothic" panose="020B0502020202020204" pitchFamily="34" charset="0"/>
                        </a:rPr>
                        <a:t>or</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b="1" dirty="0">
                          <a:solidFill>
                            <a:srgbClr val="FF0000"/>
                          </a:solidFill>
                          <a:latin typeface="Century Gothic" panose="020B0502020202020204" pitchFamily="34" charset="0"/>
                        </a:rPr>
                        <a:t>32</a:t>
                      </a:r>
                    </a:p>
                  </a:txBody>
                  <a:tcPr marL="0" marR="0" marT="0"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65661"/>
                  </a:ext>
                </a:extLst>
              </a:tr>
              <a:tr h="504000">
                <a:tc vMerge="1">
                  <a:txBody>
                    <a:bodyPr/>
                    <a:lstStyle/>
                    <a:p>
                      <a:pPr algn="ctr"/>
                      <a:endParaRPr lang="en-GB" sz="2400" b="1" dirty="0">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5</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400">
                        <a:latin typeface="SassoonCRInfantMedium" panose="02000603020000020003" pitchFamily="2" charset="0"/>
                      </a:endParaRPr>
                    </a:p>
                  </a:txBody>
                  <a:tcPr anchor="ctr"/>
                </a:tc>
                <a:tc vMerge="1">
                  <a:txBody>
                    <a:bodyPr/>
                    <a:lstStyle/>
                    <a:p>
                      <a:pPr algn="ctr"/>
                      <a:endParaRPr lang="en-GB" sz="1400">
                        <a:latin typeface="SassoonCRInfantMedium" panose="02000603020000020003" pitchFamily="2" charset="0"/>
                      </a:endParaRPr>
                    </a:p>
                  </a:txBody>
                  <a:tcPr anchor="ctr"/>
                </a:tc>
                <a:tc vMerge="1">
                  <a:txBody>
                    <a:bodyPr/>
                    <a:lstStyle/>
                    <a:p>
                      <a:endParaRPr lang="en-GB"/>
                    </a:p>
                  </a:txBody>
                  <a:tcPr/>
                </a:tc>
                <a:tc vMerge="1">
                  <a:txBody>
                    <a:bodyPr/>
                    <a:lstStyle/>
                    <a:p>
                      <a:endParaRPr lang="en-GB"/>
                    </a:p>
                  </a:txBody>
                  <a:tcPr/>
                </a:tc>
                <a:tc>
                  <a:txBody>
                    <a:bodyPr/>
                    <a:lstStyle/>
                    <a:p>
                      <a:pPr algn="ctr"/>
                      <a:r>
                        <a:rPr lang="en-GB" sz="2400" b="1" dirty="0">
                          <a:solidFill>
                            <a:srgbClr val="FF0000"/>
                          </a:solidFill>
                          <a:latin typeface="Century Gothic" panose="020B0502020202020204" pitchFamily="34" charset="0"/>
                        </a:rPr>
                        <a:t>5</a:t>
                      </a:r>
                    </a:p>
                  </a:txBody>
                  <a:tcPr marL="0" marR="0" marT="0" marB="0">
                    <a:lnL w="19050" cap="flat" cmpd="sng" algn="ctr">
                      <a:noFill/>
                      <a:prstDash val="solid"/>
                      <a:round/>
                      <a:headEnd type="none" w="med" len="med"/>
                      <a:tailEnd type="none" w="med" len="med"/>
                    </a:lnL>
                    <a:lnR w="12700" cmpd="sng">
                      <a:noFill/>
                    </a:lnR>
                    <a:lnT w="12700" cap="flat" cmpd="sng" algn="ctr">
                      <a:solidFill>
                        <a:srgbClr val="FF0000"/>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ctr"/>
                      <a:r>
                        <a:rPr lang="en-GB" sz="2400" b="1" dirty="0">
                          <a:solidFill>
                            <a:srgbClr val="FF0000"/>
                          </a:solidFill>
                          <a:latin typeface="Century Gothic" panose="020B0502020202020204" pitchFamily="34" charset="0"/>
                        </a:rPr>
                        <a:t>5</a:t>
                      </a:r>
                    </a:p>
                  </a:txBody>
                  <a:tcPr marL="0" marR="0" marT="0" marB="0">
                    <a:lnL w="12700" cmpd="sng">
                      <a:noFill/>
                    </a:lnL>
                    <a:lnR w="1905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4439067"/>
                  </a:ext>
                </a:extLst>
              </a:tr>
            </a:tbl>
          </a:graphicData>
        </a:graphic>
      </p:graphicFrame>
    </p:spTree>
    <p:extLst>
      <p:ext uri="{BB962C8B-B14F-4D97-AF65-F5344CB8AC3E}">
        <p14:creationId xmlns:p14="http://schemas.microsoft.com/office/powerpoint/2010/main" val="24349475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3" ma:contentTypeDescription="Create a new document." ma:contentTypeScope="" ma:versionID="226396999748aedaccaef4cb0e3d951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920329ea04f01889b6ffc9cde7973b4"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EA2183-1C47-40F3-8DDD-01FBBAB1EDAC}"/>
</file>

<file path=customXml/itemProps2.xml><?xml version="1.0" encoding="utf-8"?>
<ds:datastoreItem xmlns:ds="http://schemas.openxmlformats.org/officeDocument/2006/customXml" ds:itemID="{0EF8F11D-A449-4684-B8E0-461263A2E192}">
  <ds:schemaRefs>
    <ds:schemaRef ds:uri="http://schemas.microsoft.com/office/2006/documentManagement/types"/>
    <ds:schemaRef ds:uri="http://schemas.microsoft.com/office/infopath/2007/PartnerControls"/>
    <ds:schemaRef ds:uri="86144f90-c7b6-48d0-aae5-f5e9e48cc3df"/>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0f0ae0ff-29c4-4766-b250-c1a9bee8d430"/>
    <ds:schemaRef ds:uri="http://www.w3.org/XML/1998/namespace"/>
    <ds:schemaRef ds:uri="http://purl.org/dc/dcmitype/"/>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1398</TotalTime>
  <Words>980</Words>
  <Application>Microsoft Office PowerPoint</Application>
  <PresentationFormat>On-screen Show (4:3)</PresentationFormat>
  <Paragraphs>408</Paragraphs>
  <Slides>20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Calibri Light</vt:lpstr>
      <vt:lpstr>Century Gothic</vt:lpstr>
      <vt:lpstr>SassoonCRInfantMedium</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Sian Stebbings</cp:lastModifiedBy>
  <cp:revision>49</cp:revision>
  <dcterms:created xsi:type="dcterms:W3CDTF">2018-03-17T10:08:43Z</dcterms:created>
  <dcterms:modified xsi:type="dcterms:W3CDTF">2019-10-25T14:29:36Z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