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5" r:id="rId6"/>
    <p:sldId id="380" r:id="rId7"/>
    <p:sldId id="360" r:id="rId8"/>
    <p:sldId id="381" r:id="rId9"/>
    <p:sldId id="368" r:id="rId10"/>
    <p:sldId id="371" r:id="rId11"/>
    <p:sldId id="367" r:id="rId12"/>
    <p:sldId id="372" r:id="rId13"/>
    <p:sldId id="373" r:id="rId14"/>
    <p:sldId id="366" r:id="rId15"/>
    <p:sldId id="314" r:id="rId16"/>
    <p:sldId id="374" r:id="rId17"/>
    <p:sldId id="382" r:id="rId18"/>
    <p:sldId id="355" r:id="rId19"/>
    <p:sldId id="376" r:id="rId20"/>
    <p:sldId id="384" r:id="rId21"/>
    <p:sldId id="385" r:id="rId22"/>
    <p:sldId id="38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D53293-6DA3-4F6F-99B3-F56A1217BB60}" v="1" dt="2018-11-20T09:41:19.9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11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rix" userId="a678036f-2d88-407c-addb-d0af3fea6eec" providerId="ADAL" clId="{9DADDA2D-7023-4224-AA88-96B93008952B}"/>
    <pc:docChg chg="undo custSel modSld">
      <pc:chgData name="Lindsay Grix" userId="a678036f-2d88-407c-addb-d0af3fea6eec" providerId="ADAL" clId="{9DADDA2D-7023-4224-AA88-96B93008952B}" dt="2018-10-02T09:40:39.593" v="53"/>
      <pc:docMkLst>
        <pc:docMk/>
      </pc:docMkLst>
      <pc:sldChg chg="addSp delSp modSp">
        <pc:chgData name="Lindsay Grix" userId="a678036f-2d88-407c-addb-d0af3fea6eec" providerId="ADAL" clId="{9DADDA2D-7023-4224-AA88-96B93008952B}" dt="2018-10-02T09:40:02.251" v="45"/>
        <pc:sldMkLst>
          <pc:docMk/>
          <pc:sldMk cId="2637481266" sldId="256"/>
        </pc:sldMkLst>
        <pc:spChg chg="add">
          <ac:chgData name="Lindsay Grix" userId="a678036f-2d88-407c-addb-d0af3fea6eec" providerId="ADAL" clId="{9DADDA2D-7023-4224-AA88-96B93008952B}" dt="2018-10-02T09:40:02.251" v="45"/>
          <ac:spMkLst>
            <pc:docMk/>
            <pc:sldMk cId="2637481266" sldId="256"/>
            <ac:spMk id="7" creationId="{277FDC6C-B99A-4ED8-B341-A52126824B67}"/>
          </ac:spMkLst>
        </pc:spChg>
        <pc:spChg chg="del mod topLvl">
          <ac:chgData name="Lindsay Grix" userId="a678036f-2d88-407c-addb-d0af3fea6eec" providerId="ADAL" clId="{9DADDA2D-7023-4224-AA88-96B93008952B}" dt="2018-10-02T09:40:01.076" v="44" actId="478"/>
          <ac:spMkLst>
            <pc:docMk/>
            <pc:sldMk cId="2637481266" sldId="256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53.593" v="30" actId="255"/>
          <ac:spMkLst>
            <pc:docMk/>
            <pc:sldMk cId="2637481266" sldId="256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01.076" v="44" actId="478"/>
          <ac:grpSpMkLst>
            <pc:docMk/>
            <pc:sldMk cId="2637481266" sldId="256"/>
            <ac:grpSpMk id="16" creationId="{B31300A9-E3C5-4701-8EF1-45ED088A04DD}"/>
          </ac:grpSpMkLst>
        </pc:grpChg>
        <pc:picChg chg="mod">
          <ac:chgData name="Lindsay Grix" userId="a678036f-2d88-407c-addb-d0af3fea6eec" providerId="ADAL" clId="{9DADDA2D-7023-4224-AA88-96B93008952B}" dt="2018-10-02T09:34:03.563" v="33" actId="1076"/>
          <ac:picMkLst>
            <pc:docMk/>
            <pc:sldMk cId="2637481266" sldId="256"/>
            <ac:picMk id="8" creationId="{D9426B6B-94AA-4D9B-BC63-8F0BC9ED5115}"/>
          </ac:picMkLst>
        </pc:picChg>
        <pc:picChg chg="topLvl">
          <ac:chgData name="Lindsay Grix" userId="a678036f-2d88-407c-addb-d0af3fea6eec" providerId="ADAL" clId="{9DADDA2D-7023-4224-AA88-96B93008952B}" dt="2018-10-02T09:40:01.076" v="44" actId="478"/>
          <ac:picMkLst>
            <pc:docMk/>
            <pc:sldMk cId="2637481266" sldId="256"/>
            <ac:picMk id="18" creationId="{AF62330C-AB9B-43BE-82E4-98A7F5B9D6D1}"/>
          </ac:picMkLst>
        </pc:picChg>
      </pc:sldChg>
      <pc:sldChg chg="modSp">
        <pc:chgData name="Lindsay Grix" userId="a678036f-2d88-407c-addb-d0af3fea6eec" providerId="ADAL" clId="{9DADDA2D-7023-4224-AA88-96B93008952B}" dt="2018-10-02T09:39:51.994" v="43" actId="14100"/>
        <pc:sldMkLst>
          <pc:docMk/>
          <pc:sldMk cId="3855900595" sldId="301"/>
        </pc:sldMkLst>
        <pc:spChg chg="mod">
          <ac:chgData name="Lindsay Grix" userId="a678036f-2d88-407c-addb-d0af3fea6eec" providerId="ADAL" clId="{9DADDA2D-7023-4224-AA88-96B93008952B}" dt="2018-10-02T09:39:51.994" v="43" actId="14100"/>
          <ac:spMkLst>
            <pc:docMk/>
            <pc:sldMk cId="3855900595" sldId="301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42.009" v="29" actId="255"/>
          <ac:spMkLst>
            <pc:docMk/>
            <pc:sldMk cId="3855900595" sldId="301"/>
            <ac:spMk id="19" creationId="{5252A847-DE45-4FA3-A1F8-EEBEB845FF8E}"/>
          </ac:spMkLst>
        </pc:spChg>
        <pc:grpChg chg="mod">
          <ac:chgData name="Lindsay Grix" userId="a678036f-2d88-407c-addb-d0af3fea6eec" providerId="ADAL" clId="{9DADDA2D-7023-4224-AA88-96B93008952B}" dt="2018-10-02T09:35:18.950" v="39"/>
          <ac:grpSpMkLst>
            <pc:docMk/>
            <pc:sldMk cId="3855900595" sldId="301"/>
            <ac:grpSpMk id="16" creationId="{B31300A9-E3C5-4701-8EF1-45ED088A04DD}"/>
          </ac:grpSpMkLst>
        </pc:grpChg>
      </pc:sldChg>
      <pc:sldChg chg="addSp delSp modSp">
        <pc:chgData name="Lindsay Grix" userId="a678036f-2d88-407c-addb-d0af3fea6eec" providerId="ADAL" clId="{9DADDA2D-7023-4224-AA88-96B93008952B}" dt="2018-10-02T09:40:33.903" v="51"/>
        <pc:sldMkLst>
          <pc:docMk/>
          <pc:sldMk cId="636014570" sldId="314"/>
        </pc:sldMkLst>
        <pc:spChg chg="add">
          <ac:chgData name="Lindsay Grix" userId="a678036f-2d88-407c-addb-d0af3fea6eec" providerId="ADAL" clId="{9DADDA2D-7023-4224-AA88-96B93008952B}" dt="2018-10-02T09:40:33.903" v="51"/>
          <ac:spMkLst>
            <pc:docMk/>
            <pc:sldMk cId="636014570" sldId="314"/>
            <ac:spMk id="7" creationId="{84B107DC-B90C-4A45-B422-BA8DE29C2552}"/>
          </ac:spMkLst>
        </pc:spChg>
        <pc:spChg chg="del topLvl">
          <ac:chgData name="Lindsay Grix" userId="a678036f-2d88-407c-addb-d0af3fea6eec" providerId="ADAL" clId="{9DADDA2D-7023-4224-AA88-96B93008952B}" dt="2018-10-02T09:40:33.083" v="50" actId="478"/>
          <ac:spMkLst>
            <pc:docMk/>
            <pc:sldMk cId="636014570" sldId="314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8:57.674" v="21" actId="404"/>
          <ac:spMkLst>
            <pc:docMk/>
            <pc:sldMk cId="636014570" sldId="314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3.083" v="50" actId="478"/>
          <ac:grpSpMkLst>
            <pc:docMk/>
            <pc:sldMk cId="636014570" sldId="314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3.083" v="50" actId="478"/>
          <ac:picMkLst>
            <pc:docMk/>
            <pc:sldMk cId="636014570" sldId="314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39.593" v="53"/>
        <pc:sldMkLst>
          <pc:docMk/>
          <pc:sldMk cId="1071900124" sldId="355"/>
        </pc:sldMkLst>
        <pc:spChg chg="add">
          <ac:chgData name="Lindsay Grix" userId="a678036f-2d88-407c-addb-d0af3fea6eec" providerId="ADAL" clId="{9DADDA2D-7023-4224-AA88-96B93008952B}" dt="2018-10-02T09:40:39.593" v="53"/>
          <ac:spMkLst>
            <pc:docMk/>
            <pc:sldMk cId="1071900124" sldId="355"/>
            <ac:spMk id="7" creationId="{F2267ACB-233E-41BC-B01B-8F3DC45483E4}"/>
          </ac:spMkLst>
        </pc:spChg>
        <pc:spChg chg="del topLvl">
          <ac:chgData name="Lindsay Grix" userId="a678036f-2d88-407c-addb-d0af3fea6eec" providerId="ADAL" clId="{9DADDA2D-7023-4224-AA88-96B93008952B}" dt="2018-10-02T09:40:38.661" v="52" actId="478"/>
          <ac:spMkLst>
            <pc:docMk/>
            <pc:sldMk cId="1071900124" sldId="355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11.310" v="22" actId="404"/>
          <ac:spMkLst>
            <pc:docMk/>
            <pc:sldMk cId="1071900124" sldId="355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8.661" v="52" actId="478"/>
          <ac:grpSpMkLst>
            <pc:docMk/>
            <pc:sldMk cId="1071900124" sldId="355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8.661" v="52" actId="478"/>
          <ac:picMkLst>
            <pc:docMk/>
            <pc:sldMk cId="1071900124" sldId="355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23.440" v="49"/>
        <pc:sldMkLst>
          <pc:docMk/>
          <pc:sldMk cId="36917022" sldId="360"/>
        </pc:sldMkLst>
        <pc:spChg chg="add">
          <ac:chgData name="Lindsay Grix" userId="a678036f-2d88-407c-addb-d0af3fea6eec" providerId="ADAL" clId="{9DADDA2D-7023-4224-AA88-96B93008952B}" dt="2018-10-02T09:40:23.440" v="49"/>
          <ac:spMkLst>
            <pc:docMk/>
            <pc:sldMk cId="36917022" sldId="360"/>
            <ac:spMk id="7" creationId="{B632E459-9B27-4467-B89C-78410207B713}"/>
          </ac:spMkLst>
        </pc:spChg>
        <pc:spChg chg="del topLvl">
          <ac:chgData name="Lindsay Grix" userId="a678036f-2d88-407c-addb-d0af3fea6eec" providerId="ADAL" clId="{9DADDA2D-7023-4224-AA88-96B93008952B}" dt="2018-10-02T09:40:22.430" v="48" actId="478"/>
          <ac:spMkLst>
            <pc:docMk/>
            <pc:sldMk cId="36917022" sldId="360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24.097" v="26" actId="1076"/>
          <ac:spMkLst>
            <pc:docMk/>
            <pc:sldMk cId="36917022" sldId="360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22.430" v="48" actId="478"/>
          <ac:grpSpMkLst>
            <pc:docMk/>
            <pc:sldMk cId="36917022" sldId="360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22.430" v="48" actId="478"/>
          <ac:picMkLst>
            <pc:docMk/>
            <pc:sldMk cId="36917022" sldId="360"/>
            <ac:picMk id="18" creationId="{AF62330C-AB9B-43BE-82E4-98A7F5B9D6D1}"/>
          </ac:picMkLst>
        </pc:picChg>
      </pc:sldChg>
    </pc:docChg>
  </pc:docChgLst>
  <pc:docChgLst>
    <pc:chgData name="Ashleigh Sobol" userId="8430f2a2-602f-4dde-a79b-412efd9dd8bf" providerId="ADAL" clId="{A204DDAC-AA7C-4679-9F40-91028CD5C38E}"/>
    <pc:docChg chg="undo custSel modSld sldOrd">
      <pc:chgData name="Ashleigh Sobol" userId="8430f2a2-602f-4dde-a79b-412efd9dd8bf" providerId="ADAL" clId="{A204DDAC-AA7C-4679-9F40-91028CD5C38E}" dt="2018-10-02T10:39:47.420" v="70" actId="207"/>
      <pc:docMkLst>
        <pc:docMk/>
      </pc:docMkLst>
      <pc:sldChg chg="modSp">
        <pc:chgData name="Ashleigh Sobol" userId="8430f2a2-602f-4dde-a79b-412efd9dd8bf" providerId="ADAL" clId="{A204DDAC-AA7C-4679-9F40-91028CD5C38E}" dt="2018-10-02T09:51:54.639" v="0" actId="404"/>
        <pc:sldMkLst>
          <pc:docMk/>
          <pc:sldMk cId="2637481266" sldId="256"/>
        </pc:sldMkLst>
        <pc:spChg chg="mod">
          <ac:chgData name="Ashleigh Sobol" userId="8430f2a2-602f-4dde-a79b-412efd9dd8bf" providerId="ADAL" clId="{A204DDAC-AA7C-4679-9F40-91028CD5C38E}" dt="2018-10-02T09:51:54.639" v="0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09:52:04.398" v="2" actId="20577"/>
        <pc:sldMkLst>
          <pc:docMk/>
          <pc:sldMk cId="3855900595" sldId="301"/>
        </pc:sldMkLst>
        <pc:spChg chg="mod">
          <ac:chgData name="Ashleigh Sobol" userId="8430f2a2-602f-4dde-a79b-412efd9dd8bf" providerId="ADAL" clId="{A204DDAC-AA7C-4679-9F40-91028CD5C38E}" dt="2018-10-02T09:52:04.398" v="2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modSp ord">
        <pc:chgData name="Ashleigh Sobol" userId="8430f2a2-602f-4dde-a79b-412efd9dd8bf" providerId="ADAL" clId="{A204DDAC-AA7C-4679-9F40-91028CD5C38E}" dt="2018-10-02T10:39:31.933" v="63" actId="207"/>
        <pc:sldMkLst>
          <pc:docMk/>
          <pc:sldMk cId="636014570" sldId="314"/>
        </pc:sldMkLst>
        <pc:spChg chg="mod">
          <ac:chgData name="Ashleigh Sobol" userId="8430f2a2-602f-4dde-a79b-412efd9dd8bf" providerId="ADAL" clId="{A204DDAC-AA7C-4679-9F40-91028CD5C38E}" dt="2018-10-02T10:39:31.933" v="63" actId="20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23.888" v="61" actId="403"/>
        <pc:sldMkLst>
          <pc:docMk/>
          <pc:sldMk cId="1071900124" sldId="355"/>
        </pc:sldMkLst>
        <pc:spChg chg="mod">
          <ac:chgData name="Ashleigh Sobol" userId="8430f2a2-602f-4dde-a79b-412efd9dd8bf" providerId="ADAL" clId="{A204DDAC-AA7C-4679-9F40-91028CD5C38E}" dt="2018-10-02T10:39:23.888" v="61" actId="403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36.851" v="65" actId="403"/>
        <pc:sldMkLst>
          <pc:docMk/>
          <pc:sldMk cId="36917022" sldId="360"/>
        </pc:sldMkLst>
        <pc:spChg chg="mod">
          <ac:chgData name="Ashleigh Sobol" userId="8430f2a2-602f-4dde-a79b-412efd9dd8bf" providerId="ADAL" clId="{A204DDAC-AA7C-4679-9F40-91028CD5C38E}" dt="2018-10-02T10:39:36.851" v="65" actId="403"/>
          <ac:spMkLst>
            <pc:docMk/>
            <pc:sldMk cId="36917022" sldId="360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3B598183-3C94-4AEC-88A6-7DED17880ED6}"/>
    <pc:docChg chg="addSld modSld">
      <pc:chgData name="Louise Pezzaioli" userId="360b41a0-b242-48d2-b707-f5fa57585d53" providerId="ADAL" clId="{3B598183-3C94-4AEC-88A6-7DED17880ED6}" dt="2018-11-19T12:38:58.850" v="223" actId="1076"/>
      <pc:docMkLst>
        <pc:docMk/>
      </pc:docMkLst>
      <pc:sldChg chg="addSp delSp modSp">
        <pc:chgData name="Louise Pezzaioli" userId="360b41a0-b242-48d2-b707-f5fa57585d53" providerId="ADAL" clId="{3B598183-3C94-4AEC-88A6-7DED17880ED6}" dt="2018-11-19T12:37:04.051" v="190" actId="1037"/>
        <pc:sldMkLst>
          <pc:docMk/>
          <pc:sldMk cId="1669721746" sldId="365"/>
        </pc:sldMkLst>
        <pc:spChg chg="add del mod">
          <ac:chgData name="Louise Pezzaioli" userId="360b41a0-b242-48d2-b707-f5fa57585d53" providerId="ADAL" clId="{3B598183-3C94-4AEC-88A6-7DED17880ED6}" dt="2018-11-19T12:32:39.223" v="2"/>
          <ac:spMkLst>
            <pc:docMk/>
            <pc:sldMk cId="1669721746" sldId="365"/>
            <ac:spMk id="2" creationId="{B6BF66DC-21FC-4D0D-87A7-E85AF9723A23}"/>
          </ac:spMkLst>
        </pc:spChg>
        <pc:spChg chg="mod">
          <ac:chgData name="Louise Pezzaioli" userId="360b41a0-b242-48d2-b707-f5fa57585d53" providerId="ADAL" clId="{3B598183-3C94-4AEC-88A6-7DED17880ED6}" dt="2018-11-19T12:32:51.774" v="62" actId="20577"/>
          <ac:spMkLst>
            <pc:docMk/>
            <pc:sldMk cId="1669721746" sldId="365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3B598183-3C94-4AEC-88A6-7DED17880ED6}" dt="2018-11-19T12:37:04.051" v="190" actId="1037"/>
          <ac:graphicFrameMkLst>
            <pc:docMk/>
            <pc:sldMk cId="1669721746" sldId="365"/>
            <ac:graphicFrameMk id="3" creationId="{EE3A40DE-5E88-44DF-9C92-72DD1AA79D17}"/>
          </ac:graphicFrameMkLst>
        </pc:graphicFrameChg>
      </pc:sldChg>
      <pc:sldChg chg="addSp modSp add">
        <pc:chgData name="Louise Pezzaioli" userId="360b41a0-b242-48d2-b707-f5fa57585d53" providerId="ADAL" clId="{3B598183-3C94-4AEC-88A6-7DED17880ED6}" dt="2018-11-19T12:38:58.850" v="223" actId="1076"/>
        <pc:sldMkLst>
          <pc:docMk/>
          <pc:sldMk cId="2795084433" sldId="380"/>
        </pc:sldMkLst>
        <pc:spChg chg="add mod">
          <ac:chgData name="Louise Pezzaioli" userId="360b41a0-b242-48d2-b707-f5fa57585d53" providerId="ADAL" clId="{3B598183-3C94-4AEC-88A6-7DED17880ED6}" dt="2018-11-19T12:38:29.968" v="216" actId="1037"/>
          <ac:spMkLst>
            <pc:docMk/>
            <pc:sldMk cId="2795084433" sldId="380"/>
            <ac:spMk id="2" creationId="{D028CD1F-C460-4E6F-8A2E-3328B502C145}"/>
          </ac:spMkLst>
        </pc:spChg>
        <pc:spChg chg="add mod">
          <ac:chgData name="Louise Pezzaioli" userId="360b41a0-b242-48d2-b707-f5fa57585d53" providerId="ADAL" clId="{3B598183-3C94-4AEC-88A6-7DED17880ED6}" dt="2018-11-19T12:38:46.992" v="221" actId="1036"/>
          <ac:spMkLst>
            <pc:docMk/>
            <pc:sldMk cId="2795084433" sldId="380"/>
            <ac:spMk id="9" creationId="{80677744-9104-4E63-9060-940D18A90439}"/>
          </ac:spMkLst>
        </pc:spChg>
        <pc:spChg chg="add mod">
          <ac:chgData name="Louise Pezzaioli" userId="360b41a0-b242-48d2-b707-f5fa57585d53" providerId="ADAL" clId="{3B598183-3C94-4AEC-88A6-7DED17880ED6}" dt="2018-11-19T12:38:58.850" v="223" actId="1076"/>
          <ac:spMkLst>
            <pc:docMk/>
            <pc:sldMk cId="2795084433" sldId="380"/>
            <ac:spMk id="10" creationId="{C120C086-9A6E-4D62-BA14-C3CB05A41464}"/>
          </ac:spMkLst>
        </pc:spChg>
      </pc:sldChg>
    </pc:docChg>
  </pc:docChgLst>
  <pc:docChgLst>
    <pc:chgData name="Kyle Tidswell-Brown" userId="3518c4a0-5c99-4880-b127-cb60ccf11a39" providerId="ADAL" clId="{C4D53293-6DA3-4F6F-99B3-F56A1217BB60}"/>
    <pc:docChg chg="modSld">
      <pc:chgData name="Kyle Tidswell-Brown" userId="3518c4a0-5c99-4880-b127-cb60ccf11a39" providerId="ADAL" clId="{C4D53293-6DA3-4F6F-99B3-F56A1217BB60}" dt="2018-11-20T09:41:38.993" v="4" actId="404"/>
      <pc:docMkLst>
        <pc:docMk/>
      </pc:docMkLst>
      <pc:sldChg chg="modSp">
        <pc:chgData name="Kyle Tidswell-Brown" userId="3518c4a0-5c99-4880-b127-cb60ccf11a39" providerId="ADAL" clId="{C4D53293-6DA3-4F6F-99B3-F56A1217BB60}" dt="2018-11-20T09:37:36.134" v="0" actId="20577"/>
        <pc:sldMkLst>
          <pc:docMk/>
          <pc:sldMk cId="2637481266" sldId="256"/>
        </pc:sldMkLst>
        <pc:spChg chg="mod">
          <ac:chgData name="Kyle Tidswell-Brown" userId="3518c4a0-5c99-4880-b127-cb60ccf11a39" providerId="ADAL" clId="{C4D53293-6DA3-4F6F-99B3-F56A1217BB60}" dt="2018-11-20T09:37:36.134" v="0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4D53293-6DA3-4F6F-99B3-F56A1217BB60}" dt="2018-11-20T09:41:22.543" v="2" actId="20577"/>
        <pc:sldMkLst>
          <pc:docMk/>
          <pc:sldMk cId="3855900595" sldId="301"/>
        </pc:sldMkLst>
        <pc:spChg chg="mod">
          <ac:chgData name="Kyle Tidswell-Brown" userId="3518c4a0-5c99-4880-b127-cb60ccf11a39" providerId="ADAL" clId="{C4D53293-6DA3-4F6F-99B3-F56A1217BB60}" dt="2018-11-20T09:41:22.543" v="2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4D53293-6DA3-4F6F-99B3-F56A1217BB60}" dt="2018-11-20T09:41:35.274" v="3" actId="404"/>
        <pc:sldMkLst>
          <pc:docMk/>
          <pc:sldMk cId="3796249554" sldId="368"/>
        </pc:sldMkLst>
        <pc:spChg chg="mod">
          <ac:chgData name="Kyle Tidswell-Brown" userId="3518c4a0-5c99-4880-b127-cb60ccf11a39" providerId="ADAL" clId="{C4D53293-6DA3-4F6F-99B3-F56A1217BB60}" dt="2018-11-20T09:41:35.274" v="3" actId="404"/>
          <ac:spMkLst>
            <pc:docMk/>
            <pc:sldMk cId="3796249554" sldId="368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4D53293-6DA3-4F6F-99B3-F56A1217BB60}" dt="2018-11-20T09:41:38.993" v="4" actId="404"/>
        <pc:sldMkLst>
          <pc:docMk/>
          <pc:sldMk cId="1479953181" sldId="371"/>
        </pc:sldMkLst>
        <pc:spChg chg="mod">
          <ac:chgData name="Kyle Tidswell-Brown" userId="3518c4a0-5c99-4880-b127-cb60ccf11a39" providerId="ADAL" clId="{C4D53293-6DA3-4F6F-99B3-F56A1217BB60}" dt="2018-11-20T09:41:38.993" v="4" actId="404"/>
          <ac:spMkLst>
            <pc:docMk/>
            <pc:sldMk cId="1479953181" sldId="371"/>
            <ac:spMk id="19" creationId="{5252A847-DE45-4FA3-A1F8-EEBEB845FF8E}"/>
          </ac:spMkLst>
        </pc:spChg>
      </pc:sldChg>
    </pc:docChg>
  </pc:docChgLst>
  <pc:docChgLst>
    <pc:chgData name="Becky Crouch" userId="c8246cc5-0a21-4bf3-8f37-70937c159b77" providerId="ADAL" clId="{57264C84-026A-408F-B8FA-C9A066A4362C}"/>
    <pc:docChg chg="undo custSel addSld delSld modSld sldOrd">
      <pc:chgData name="Becky Crouch" userId="c8246cc5-0a21-4bf3-8f37-70937c159b77" providerId="ADAL" clId="{57264C84-026A-408F-B8FA-C9A066A4362C}" dt="2018-11-19T12:05:09.138" v="868" actId="1582"/>
      <pc:docMkLst>
        <pc:docMk/>
      </pc:docMkLst>
      <pc:sldChg chg="modSp">
        <pc:chgData name="Becky Crouch" userId="c8246cc5-0a21-4bf3-8f37-70937c159b77" providerId="ADAL" clId="{57264C84-026A-408F-B8FA-C9A066A4362C}" dt="2018-11-19T11:23:38.454" v="55" actId="20577"/>
        <pc:sldMkLst>
          <pc:docMk/>
          <pc:sldMk cId="2637481266" sldId="256"/>
        </pc:sldMkLst>
        <pc:spChg chg="mod">
          <ac:chgData name="Becky Crouch" userId="c8246cc5-0a21-4bf3-8f37-70937c159b77" providerId="ADAL" clId="{57264C84-026A-408F-B8FA-C9A066A4362C}" dt="2018-11-19T11:23:38.454" v="55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Becky Crouch" userId="c8246cc5-0a21-4bf3-8f37-70937c159b77" providerId="ADAL" clId="{57264C84-026A-408F-B8FA-C9A066A4362C}" dt="2018-11-19T11:24:18.172" v="104" actId="20577"/>
        <pc:sldMkLst>
          <pc:docMk/>
          <pc:sldMk cId="3855900595" sldId="301"/>
        </pc:sldMkLst>
        <pc:spChg chg="mod">
          <ac:chgData name="Becky Crouch" userId="c8246cc5-0a21-4bf3-8f37-70937c159b77" providerId="ADAL" clId="{57264C84-026A-408F-B8FA-C9A066A4362C}" dt="2018-11-19T11:24:18.172" v="104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addSp delSp modSp ord">
        <pc:chgData name="Becky Crouch" userId="c8246cc5-0a21-4bf3-8f37-70937c159b77" providerId="ADAL" clId="{57264C84-026A-408F-B8FA-C9A066A4362C}" dt="2018-11-19T11:47:44.927" v="492" actId="20577"/>
        <pc:sldMkLst>
          <pc:docMk/>
          <pc:sldMk cId="636014570" sldId="314"/>
        </pc:sldMkLst>
        <pc:spChg chg="add del mod">
          <ac:chgData name="Becky Crouch" userId="c8246cc5-0a21-4bf3-8f37-70937c159b77" providerId="ADAL" clId="{57264C84-026A-408F-B8FA-C9A066A4362C}" dt="2018-11-19T11:46:25.690" v="476" actId="478"/>
          <ac:spMkLst>
            <pc:docMk/>
            <pc:sldMk cId="636014570" sldId="314"/>
            <ac:spMk id="2" creationId="{9CAE2347-71A9-42F1-BE3C-DFCB1C5AE8C6}"/>
          </ac:spMkLst>
        </pc:spChg>
        <pc:spChg chg="add mod">
          <ac:chgData name="Becky Crouch" userId="c8246cc5-0a21-4bf3-8f37-70937c159b77" providerId="ADAL" clId="{57264C84-026A-408F-B8FA-C9A066A4362C}" dt="2018-11-19T11:47:14.713" v="487" actId="1035"/>
          <ac:spMkLst>
            <pc:docMk/>
            <pc:sldMk cId="636014570" sldId="314"/>
            <ac:spMk id="3" creationId="{40B8D2C9-0091-42D8-B376-4AA80688958E}"/>
          </ac:spMkLst>
        </pc:spChg>
        <pc:spChg chg="mod">
          <ac:chgData name="Becky Crouch" userId="c8246cc5-0a21-4bf3-8f37-70937c159b77" providerId="ADAL" clId="{57264C84-026A-408F-B8FA-C9A066A4362C}" dt="2018-11-19T11:47:44.927" v="492" actId="20577"/>
          <ac:spMkLst>
            <pc:docMk/>
            <pc:sldMk cId="636014570" sldId="314"/>
            <ac:spMk id="19" creationId="{5252A847-DE45-4FA3-A1F8-EEBEB845FF8E}"/>
          </ac:spMkLst>
        </pc:spChg>
      </pc:sldChg>
      <pc:sldChg chg="addSp delSp modSp">
        <pc:chgData name="Becky Crouch" userId="c8246cc5-0a21-4bf3-8f37-70937c159b77" providerId="ADAL" clId="{57264C84-026A-408F-B8FA-C9A066A4362C}" dt="2018-11-19T12:04:58.129" v="867" actId="1582"/>
        <pc:sldMkLst>
          <pc:docMk/>
          <pc:sldMk cId="1071900124" sldId="355"/>
        </pc:sldMkLst>
        <pc:spChg chg="add del mod">
          <ac:chgData name="Becky Crouch" userId="c8246cc5-0a21-4bf3-8f37-70937c159b77" providerId="ADAL" clId="{57264C84-026A-408F-B8FA-C9A066A4362C}" dt="2018-11-19T11:53:24.030" v="620" actId="478"/>
          <ac:spMkLst>
            <pc:docMk/>
            <pc:sldMk cId="1071900124" sldId="355"/>
            <ac:spMk id="2" creationId="{0A967E08-5B24-472D-8CB2-2AFBA6A55CB9}"/>
          </ac:spMkLst>
        </pc:spChg>
        <pc:spChg chg="add mod">
          <ac:chgData name="Becky Crouch" userId="c8246cc5-0a21-4bf3-8f37-70937c159b77" providerId="ADAL" clId="{57264C84-026A-408F-B8FA-C9A066A4362C}" dt="2018-11-19T12:04:58.129" v="867" actId="1582"/>
          <ac:spMkLst>
            <pc:docMk/>
            <pc:sldMk cId="1071900124" sldId="355"/>
            <ac:spMk id="6" creationId="{7C1722CF-80E9-42FC-9EDB-D311898C8608}"/>
          </ac:spMkLst>
        </pc:spChg>
        <pc:spChg chg="add mod">
          <ac:chgData name="Becky Crouch" userId="c8246cc5-0a21-4bf3-8f37-70937c159b77" providerId="ADAL" clId="{57264C84-026A-408F-B8FA-C9A066A4362C}" dt="2018-11-19T12:04:58.129" v="867" actId="1582"/>
          <ac:spMkLst>
            <pc:docMk/>
            <pc:sldMk cId="1071900124" sldId="355"/>
            <ac:spMk id="9" creationId="{4E18467D-A0D7-41F9-833A-1650DC54B24B}"/>
          </ac:spMkLst>
        </pc:spChg>
        <pc:spChg chg="add mod">
          <ac:chgData name="Becky Crouch" userId="c8246cc5-0a21-4bf3-8f37-70937c159b77" providerId="ADAL" clId="{57264C84-026A-408F-B8FA-C9A066A4362C}" dt="2018-11-19T12:04:58.129" v="867" actId="1582"/>
          <ac:spMkLst>
            <pc:docMk/>
            <pc:sldMk cId="1071900124" sldId="355"/>
            <ac:spMk id="10" creationId="{42CED838-5F39-4456-9667-6B9F7F9FDFFF}"/>
          </ac:spMkLst>
        </pc:spChg>
        <pc:spChg chg="add mod">
          <ac:chgData name="Becky Crouch" userId="c8246cc5-0a21-4bf3-8f37-70937c159b77" providerId="ADAL" clId="{57264C84-026A-408F-B8FA-C9A066A4362C}" dt="2018-11-19T12:04:58.129" v="867" actId="1582"/>
          <ac:spMkLst>
            <pc:docMk/>
            <pc:sldMk cId="1071900124" sldId="355"/>
            <ac:spMk id="11" creationId="{357D23C6-08A9-4A9B-8196-4A18F7CB5063}"/>
          </ac:spMkLst>
        </pc:spChg>
        <pc:spChg chg="add mod">
          <ac:chgData name="Becky Crouch" userId="c8246cc5-0a21-4bf3-8f37-70937c159b77" providerId="ADAL" clId="{57264C84-026A-408F-B8FA-C9A066A4362C}" dt="2018-11-19T12:04:58.129" v="867" actId="1582"/>
          <ac:spMkLst>
            <pc:docMk/>
            <pc:sldMk cId="1071900124" sldId="355"/>
            <ac:spMk id="12" creationId="{9A620174-457C-444F-A62A-CBC83090F594}"/>
          </ac:spMkLst>
        </pc:spChg>
        <pc:spChg chg="add mod">
          <ac:chgData name="Becky Crouch" userId="c8246cc5-0a21-4bf3-8f37-70937c159b77" providerId="ADAL" clId="{57264C84-026A-408F-B8FA-C9A066A4362C}" dt="2018-11-19T12:04:58.129" v="867" actId="1582"/>
          <ac:spMkLst>
            <pc:docMk/>
            <pc:sldMk cId="1071900124" sldId="355"/>
            <ac:spMk id="13" creationId="{C6651860-6514-4EAB-B1FB-6C9E9C2107D9}"/>
          </ac:spMkLst>
        </pc:spChg>
        <pc:spChg chg="add mod">
          <ac:chgData name="Becky Crouch" userId="c8246cc5-0a21-4bf3-8f37-70937c159b77" providerId="ADAL" clId="{57264C84-026A-408F-B8FA-C9A066A4362C}" dt="2018-11-19T12:04:58.129" v="867" actId="1582"/>
          <ac:spMkLst>
            <pc:docMk/>
            <pc:sldMk cId="1071900124" sldId="355"/>
            <ac:spMk id="15" creationId="{C554B29E-0ED8-481B-9A64-4DC3055E6735}"/>
          </ac:spMkLst>
        </pc:spChg>
        <pc:spChg chg="add mod">
          <ac:chgData name="Becky Crouch" userId="c8246cc5-0a21-4bf3-8f37-70937c159b77" providerId="ADAL" clId="{57264C84-026A-408F-B8FA-C9A066A4362C}" dt="2018-11-19T12:04:58.129" v="867" actId="1582"/>
          <ac:spMkLst>
            <pc:docMk/>
            <pc:sldMk cId="1071900124" sldId="355"/>
            <ac:spMk id="16" creationId="{03D3874A-21A2-4940-A410-8B9574A88105}"/>
          </ac:spMkLst>
        </pc:spChg>
        <pc:spChg chg="mod">
          <ac:chgData name="Becky Crouch" userId="c8246cc5-0a21-4bf3-8f37-70937c159b77" providerId="ADAL" clId="{57264C84-026A-408F-B8FA-C9A066A4362C}" dt="2018-11-19T11:57:08.482" v="687" actId="20577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Becky Crouch" userId="c8246cc5-0a21-4bf3-8f37-70937c159b77" providerId="ADAL" clId="{57264C84-026A-408F-B8FA-C9A066A4362C}" dt="2018-11-19T11:57:28.424" v="700" actId="207"/>
          <ac:graphicFrameMkLst>
            <pc:docMk/>
            <pc:sldMk cId="1071900124" sldId="355"/>
            <ac:graphicFrameMk id="14" creationId="{907E4317-A797-4FB7-B52A-71EF35311B54}"/>
          </ac:graphicFrameMkLst>
        </pc:graphicFrameChg>
      </pc:sldChg>
      <pc:sldChg chg="addSp delSp modSp">
        <pc:chgData name="Becky Crouch" userId="c8246cc5-0a21-4bf3-8f37-70937c159b77" providerId="ADAL" clId="{57264C84-026A-408F-B8FA-C9A066A4362C}" dt="2018-11-19T11:33:57.059" v="175" actId="478"/>
        <pc:sldMkLst>
          <pc:docMk/>
          <pc:sldMk cId="36917022" sldId="360"/>
        </pc:sldMkLst>
        <pc:spChg chg="add del mod">
          <ac:chgData name="Becky Crouch" userId="c8246cc5-0a21-4bf3-8f37-70937c159b77" providerId="ADAL" clId="{57264C84-026A-408F-B8FA-C9A066A4362C}" dt="2018-11-19T11:33:26.594" v="172" actId="478"/>
          <ac:spMkLst>
            <pc:docMk/>
            <pc:sldMk cId="36917022" sldId="360"/>
            <ac:spMk id="4" creationId="{834B4A1B-D269-412C-9DF9-E9D9F60B1F03}"/>
          </ac:spMkLst>
        </pc:spChg>
        <pc:spChg chg="mod">
          <ac:chgData name="Becky Crouch" userId="c8246cc5-0a21-4bf3-8f37-70937c159b77" providerId="ADAL" clId="{57264C84-026A-408F-B8FA-C9A066A4362C}" dt="2018-11-19T11:28:00.823" v="123" actId="404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Becky Crouch" userId="c8246cc5-0a21-4bf3-8f37-70937c159b77" providerId="ADAL" clId="{57264C84-026A-408F-B8FA-C9A066A4362C}" dt="2018-11-19T11:30:06.475" v="147" actId="1038"/>
          <ac:graphicFrameMkLst>
            <pc:docMk/>
            <pc:sldMk cId="36917022" sldId="360"/>
            <ac:graphicFrameMk id="6" creationId="{EA6AF21C-AF2A-467D-B7C5-5DCD67B60A38}"/>
          </ac:graphicFrameMkLst>
        </pc:graphicFrameChg>
        <pc:cxnChg chg="add del mod">
          <ac:chgData name="Becky Crouch" userId="c8246cc5-0a21-4bf3-8f37-70937c159b77" providerId="ADAL" clId="{57264C84-026A-408F-B8FA-C9A066A4362C}" dt="2018-11-19T11:33:57.059" v="175" actId="478"/>
          <ac:cxnSpMkLst>
            <pc:docMk/>
            <pc:sldMk cId="36917022" sldId="360"/>
            <ac:cxnSpMk id="3" creationId="{FCAB90C6-96F5-41F4-B029-BD727621E7E5}"/>
          </ac:cxnSpMkLst>
        </pc:cxnChg>
        <pc:cxnChg chg="add del mod">
          <ac:chgData name="Becky Crouch" userId="c8246cc5-0a21-4bf3-8f37-70937c159b77" providerId="ADAL" clId="{57264C84-026A-408F-B8FA-C9A066A4362C}" dt="2018-11-19T11:33:57.059" v="175" actId="478"/>
          <ac:cxnSpMkLst>
            <pc:docMk/>
            <pc:sldMk cId="36917022" sldId="360"/>
            <ac:cxnSpMk id="13" creationId="{6DC82C37-A297-4327-8161-DCB43ADF03B2}"/>
          </ac:cxnSpMkLst>
        </pc:cxnChg>
        <pc:cxnChg chg="add del mod">
          <ac:chgData name="Becky Crouch" userId="c8246cc5-0a21-4bf3-8f37-70937c159b77" providerId="ADAL" clId="{57264C84-026A-408F-B8FA-C9A066A4362C}" dt="2018-11-19T11:33:57.059" v="175" actId="478"/>
          <ac:cxnSpMkLst>
            <pc:docMk/>
            <pc:sldMk cId="36917022" sldId="360"/>
            <ac:cxnSpMk id="15" creationId="{8D1F2DBC-C7FA-4023-B228-70987132967D}"/>
          </ac:cxnSpMkLst>
        </pc:cxnChg>
        <pc:cxnChg chg="add del mod">
          <ac:chgData name="Becky Crouch" userId="c8246cc5-0a21-4bf3-8f37-70937c159b77" providerId="ADAL" clId="{57264C84-026A-408F-B8FA-C9A066A4362C}" dt="2018-11-19T11:33:57.059" v="175" actId="478"/>
          <ac:cxnSpMkLst>
            <pc:docMk/>
            <pc:sldMk cId="36917022" sldId="360"/>
            <ac:cxnSpMk id="17" creationId="{96764A2A-940A-48A0-B998-D2FD1F724F87}"/>
          </ac:cxnSpMkLst>
        </pc:cxnChg>
      </pc:sldChg>
      <pc:sldChg chg="addSp modSp add">
        <pc:chgData name="Becky Crouch" userId="c8246cc5-0a21-4bf3-8f37-70937c159b77" providerId="ADAL" clId="{57264C84-026A-408F-B8FA-C9A066A4362C}" dt="2018-11-19T12:04:25.561" v="866" actId="207"/>
        <pc:sldMkLst>
          <pc:docMk/>
          <pc:sldMk cId="2913616943" sldId="366"/>
        </pc:sldMkLst>
        <pc:spChg chg="mod">
          <ac:chgData name="Becky Crouch" userId="c8246cc5-0a21-4bf3-8f37-70937c159b77" providerId="ADAL" clId="{57264C84-026A-408F-B8FA-C9A066A4362C}" dt="2018-11-19T12:03:26.035" v="858" actId="404"/>
          <ac:spMkLst>
            <pc:docMk/>
            <pc:sldMk cId="2913616943" sldId="366"/>
            <ac:spMk id="19" creationId="{5252A847-DE45-4FA3-A1F8-EEBEB845FF8E}"/>
          </ac:spMkLst>
        </pc:spChg>
        <pc:graphicFrameChg chg="add mod modGraphic">
          <ac:chgData name="Becky Crouch" userId="c8246cc5-0a21-4bf3-8f37-70937c159b77" providerId="ADAL" clId="{57264C84-026A-408F-B8FA-C9A066A4362C}" dt="2018-11-19T12:04:25.561" v="866" actId="207"/>
          <ac:graphicFrameMkLst>
            <pc:docMk/>
            <pc:sldMk cId="2913616943" sldId="366"/>
            <ac:graphicFrameMk id="6" creationId="{A882D673-F548-4D02-82F7-522ADDB6833B}"/>
          </ac:graphicFrameMkLst>
        </pc:graphicFrameChg>
      </pc:sldChg>
      <pc:sldChg chg="addSp modSp add">
        <pc:chgData name="Becky Crouch" userId="c8246cc5-0a21-4bf3-8f37-70937c159b77" providerId="ADAL" clId="{57264C84-026A-408F-B8FA-C9A066A4362C}" dt="2018-11-19T12:03:49.275" v="861" actId="207"/>
        <pc:sldMkLst>
          <pc:docMk/>
          <pc:sldMk cId="111819276" sldId="367"/>
        </pc:sldMkLst>
        <pc:spChg chg="mod">
          <ac:chgData name="Becky Crouch" userId="c8246cc5-0a21-4bf3-8f37-70937c159b77" providerId="ADAL" clId="{57264C84-026A-408F-B8FA-C9A066A4362C}" dt="2018-11-19T11:37:41.584" v="238"/>
          <ac:spMkLst>
            <pc:docMk/>
            <pc:sldMk cId="111819276" sldId="367"/>
            <ac:spMk id="19" creationId="{5252A847-DE45-4FA3-A1F8-EEBEB845FF8E}"/>
          </ac:spMkLst>
        </pc:spChg>
        <pc:graphicFrameChg chg="add mod modGraphic">
          <ac:chgData name="Becky Crouch" userId="c8246cc5-0a21-4bf3-8f37-70937c159b77" providerId="ADAL" clId="{57264C84-026A-408F-B8FA-C9A066A4362C}" dt="2018-11-19T12:03:49.275" v="861" actId="207"/>
          <ac:graphicFrameMkLst>
            <pc:docMk/>
            <pc:sldMk cId="111819276" sldId="367"/>
            <ac:graphicFrameMk id="6" creationId="{5099CD68-26ED-43A2-9CFA-9458FA6C9AF2}"/>
          </ac:graphicFrameMkLst>
        </pc:graphicFrameChg>
      </pc:sldChg>
      <pc:sldChg chg="modSp add">
        <pc:chgData name="Becky Crouch" userId="c8246cc5-0a21-4bf3-8f37-70937c159b77" providerId="ADAL" clId="{57264C84-026A-408F-B8FA-C9A066A4362C}" dt="2018-11-19T11:36:38.038" v="227" actId="20577"/>
        <pc:sldMkLst>
          <pc:docMk/>
          <pc:sldMk cId="3796249554" sldId="368"/>
        </pc:sldMkLst>
        <pc:spChg chg="mod">
          <ac:chgData name="Becky Crouch" userId="c8246cc5-0a21-4bf3-8f37-70937c159b77" providerId="ADAL" clId="{57264C84-026A-408F-B8FA-C9A066A4362C}" dt="2018-11-19T11:36:38.038" v="227" actId="20577"/>
          <ac:spMkLst>
            <pc:docMk/>
            <pc:sldMk cId="3796249554" sldId="368"/>
            <ac:spMk id="19" creationId="{5252A847-DE45-4FA3-A1F8-EEBEB845FF8E}"/>
          </ac:spMkLst>
        </pc:spChg>
      </pc:sldChg>
      <pc:sldChg chg="addSp delSp modSp add ord">
        <pc:chgData name="Becky Crouch" userId="c8246cc5-0a21-4bf3-8f37-70937c159b77" providerId="ADAL" clId="{57264C84-026A-408F-B8FA-C9A066A4362C}" dt="2018-11-19T12:02:14.217" v="825" actId="20577"/>
        <pc:sldMkLst>
          <pc:docMk/>
          <pc:sldMk cId="2783202722" sldId="369"/>
        </pc:sldMkLst>
        <pc:spChg chg="add del mod">
          <ac:chgData name="Becky Crouch" userId="c8246cc5-0a21-4bf3-8f37-70937c159b77" providerId="ADAL" clId="{57264C84-026A-408F-B8FA-C9A066A4362C}" dt="2018-11-19T12:01:29.872" v="742" actId="478"/>
          <ac:spMkLst>
            <pc:docMk/>
            <pc:sldMk cId="2783202722" sldId="369"/>
            <ac:spMk id="2" creationId="{235F75F7-D2D0-4E15-8686-1E328E7C04EF}"/>
          </ac:spMkLst>
        </pc:spChg>
        <pc:spChg chg="add mod">
          <ac:chgData name="Becky Crouch" userId="c8246cc5-0a21-4bf3-8f37-70937c159b77" providerId="ADAL" clId="{57264C84-026A-408F-B8FA-C9A066A4362C}" dt="2018-11-19T11:59:48.574" v="735" actId="1076"/>
          <ac:spMkLst>
            <pc:docMk/>
            <pc:sldMk cId="2783202722" sldId="369"/>
            <ac:spMk id="6" creationId="{16242E1C-4B74-4726-BA15-958FAB7F23CF}"/>
          </ac:spMkLst>
        </pc:spChg>
        <pc:spChg chg="mod">
          <ac:chgData name="Becky Crouch" userId="c8246cc5-0a21-4bf3-8f37-70937c159b77" providerId="ADAL" clId="{57264C84-026A-408F-B8FA-C9A066A4362C}" dt="2018-11-19T12:02:14.217" v="825" actId="20577"/>
          <ac:spMkLst>
            <pc:docMk/>
            <pc:sldMk cId="2783202722" sldId="369"/>
            <ac:spMk id="19" creationId="{5252A847-DE45-4FA3-A1F8-EEBEB845FF8E}"/>
          </ac:spMkLst>
        </pc:spChg>
        <pc:picChg chg="add mod">
          <ac:chgData name="Becky Crouch" userId="c8246cc5-0a21-4bf3-8f37-70937c159b77" providerId="ADAL" clId="{57264C84-026A-408F-B8FA-C9A066A4362C}" dt="2018-11-19T11:59:52.695" v="736" actId="1076"/>
          <ac:picMkLst>
            <pc:docMk/>
            <pc:sldMk cId="2783202722" sldId="369"/>
            <ac:picMk id="9" creationId="{E9B51351-5DE9-4906-906C-FE24FFD8CF3E}"/>
          </ac:picMkLst>
        </pc:picChg>
      </pc:sldChg>
      <pc:sldChg chg="add">
        <pc:chgData name="Becky Crouch" userId="c8246cc5-0a21-4bf3-8f37-70937c159b77" providerId="ADAL" clId="{57264C84-026A-408F-B8FA-C9A066A4362C}" dt="2018-11-19T11:33:48.856" v="174"/>
        <pc:sldMkLst>
          <pc:docMk/>
          <pc:sldMk cId="1145030167" sldId="370"/>
        </pc:sldMkLst>
      </pc:sldChg>
      <pc:sldChg chg="add">
        <pc:chgData name="Becky Crouch" userId="c8246cc5-0a21-4bf3-8f37-70937c159b77" providerId="ADAL" clId="{57264C84-026A-408F-B8FA-C9A066A4362C}" dt="2018-11-19T11:36:30.130" v="203"/>
        <pc:sldMkLst>
          <pc:docMk/>
          <pc:sldMk cId="1479953181" sldId="371"/>
        </pc:sldMkLst>
      </pc:sldChg>
      <pc:sldChg chg="add del">
        <pc:chgData name="Becky Crouch" userId="c8246cc5-0a21-4bf3-8f37-70937c159b77" providerId="ADAL" clId="{57264C84-026A-408F-B8FA-C9A066A4362C}" dt="2018-11-19T11:40:46.578" v="297" actId="2696"/>
        <pc:sldMkLst>
          <pc:docMk/>
          <pc:sldMk cId="225203254" sldId="372"/>
        </pc:sldMkLst>
      </pc:sldChg>
      <pc:sldChg chg="modSp add">
        <pc:chgData name="Becky Crouch" userId="c8246cc5-0a21-4bf3-8f37-70937c159b77" providerId="ADAL" clId="{57264C84-026A-408F-B8FA-C9A066A4362C}" dt="2018-11-19T12:03:56.969" v="863" actId="207"/>
        <pc:sldMkLst>
          <pc:docMk/>
          <pc:sldMk cId="2595663756" sldId="372"/>
        </pc:sldMkLst>
        <pc:graphicFrameChg chg="modGraphic">
          <ac:chgData name="Becky Crouch" userId="c8246cc5-0a21-4bf3-8f37-70937c159b77" providerId="ADAL" clId="{57264C84-026A-408F-B8FA-C9A066A4362C}" dt="2018-11-19T12:03:56.969" v="863" actId="207"/>
          <ac:graphicFrameMkLst>
            <pc:docMk/>
            <pc:sldMk cId="2595663756" sldId="372"/>
            <ac:graphicFrameMk id="6" creationId="{5099CD68-26ED-43A2-9CFA-9458FA6C9AF2}"/>
          </ac:graphicFrameMkLst>
        </pc:graphicFrameChg>
      </pc:sldChg>
      <pc:sldChg chg="modSp add ord">
        <pc:chgData name="Becky Crouch" userId="c8246cc5-0a21-4bf3-8f37-70937c159b77" providerId="ADAL" clId="{57264C84-026A-408F-B8FA-C9A066A4362C}" dt="2018-11-19T12:04:15.812" v="864" actId="207"/>
        <pc:sldMkLst>
          <pc:docMk/>
          <pc:sldMk cId="647904177" sldId="373"/>
        </pc:sldMkLst>
        <pc:spChg chg="mod">
          <ac:chgData name="Becky Crouch" userId="c8246cc5-0a21-4bf3-8f37-70937c159b77" providerId="ADAL" clId="{57264C84-026A-408F-B8FA-C9A066A4362C}" dt="2018-11-19T11:43:52.983" v="381" actId="20577"/>
          <ac:spMkLst>
            <pc:docMk/>
            <pc:sldMk cId="647904177" sldId="373"/>
            <ac:spMk id="19" creationId="{5252A847-DE45-4FA3-A1F8-EEBEB845FF8E}"/>
          </ac:spMkLst>
        </pc:spChg>
        <pc:graphicFrameChg chg="modGraphic">
          <ac:chgData name="Becky Crouch" userId="c8246cc5-0a21-4bf3-8f37-70937c159b77" providerId="ADAL" clId="{57264C84-026A-408F-B8FA-C9A066A4362C}" dt="2018-11-19T12:04:15.812" v="864" actId="207"/>
          <ac:graphicFrameMkLst>
            <pc:docMk/>
            <pc:sldMk cId="647904177" sldId="373"/>
            <ac:graphicFrameMk id="6" creationId="{A882D673-F548-4D02-82F7-522ADDB6833B}"/>
          </ac:graphicFrameMkLst>
        </pc:graphicFrameChg>
      </pc:sldChg>
      <pc:sldChg chg="add">
        <pc:chgData name="Becky Crouch" userId="c8246cc5-0a21-4bf3-8f37-70937c159b77" providerId="ADAL" clId="{57264C84-026A-408F-B8FA-C9A066A4362C}" dt="2018-11-19T11:47:31.539" v="488"/>
        <pc:sldMkLst>
          <pc:docMk/>
          <pc:sldMk cId="3556970819" sldId="374"/>
        </pc:sldMkLst>
      </pc:sldChg>
      <pc:sldChg chg="modSp add">
        <pc:chgData name="Becky Crouch" userId="c8246cc5-0a21-4bf3-8f37-70937c159b77" providerId="ADAL" clId="{57264C84-026A-408F-B8FA-C9A066A4362C}" dt="2018-11-19T11:47:51.882" v="493" actId="20577"/>
        <pc:sldMkLst>
          <pc:docMk/>
          <pc:sldMk cId="528968584" sldId="375"/>
        </pc:sldMkLst>
        <pc:spChg chg="mod">
          <ac:chgData name="Becky Crouch" userId="c8246cc5-0a21-4bf3-8f37-70937c159b77" providerId="ADAL" clId="{57264C84-026A-408F-B8FA-C9A066A4362C}" dt="2018-11-19T11:47:51.882" v="493" actId="20577"/>
          <ac:spMkLst>
            <pc:docMk/>
            <pc:sldMk cId="528968584" sldId="375"/>
            <ac:spMk id="19" creationId="{5252A847-DE45-4FA3-A1F8-EEBEB845FF8E}"/>
          </ac:spMkLst>
        </pc:spChg>
      </pc:sldChg>
      <pc:sldChg chg="modSp add">
        <pc:chgData name="Becky Crouch" userId="c8246cc5-0a21-4bf3-8f37-70937c159b77" providerId="ADAL" clId="{57264C84-026A-408F-B8FA-C9A066A4362C}" dt="2018-11-19T12:05:09.138" v="868" actId="1582"/>
        <pc:sldMkLst>
          <pc:docMk/>
          <pc:sldMk cId="1399116500" sldId="376"/>
        </pc:sldMkLst>
        <pc:spChg chg="mod">
          <ac:chgData name="Becky Crouch" userId="c8246cc5-0a21-4bf3-8f37-70937c159b77" providerId="ADAL" clId="{57264C84-026A-408F-B8FA-C9A066A4362C}" dt="2018-11-19T12:05:09.138" v="868" actId="1582"/>
          <ac:spMkLst>
            <pc:docMk/>
            <pc:sldMk cId="1399116500" sldId="376"/>
            <ac:spMk id="6" creationId="{7C1722CF-80E9-42FC-9EDB-D311898C8608}"/>
          </ac:spMkLst>
        </pc:spChg>
        <pc:spChg chg="mod">
          <ac:chgData name="Becky Crouch" userId="c8246cc5-0a21-4bf3-8f37-70937c159b77" providerId="ADAL" clId="{57264C84-026A-408F-B8FA-C9A066A4362C}" dt="2018-11-19T12:05:09.138" v="868" actId="1582"/>
          <ac:spMkLst>
            <pc:docMk/>
            <pc:sldMk cId="1399116500" sldId="376"/>
            <ac:spMk id="9" creationId="{4E18467D-A0D7-41F9-833A-1650DC54B24B}"/>
          </ac:spMkLst>
        </pc:spChg>
        <pc:spChg chg="mod">
          <ac:chgData name="Becky Crouch" userId="c8246cc5-0a21-4bf3-8f37-70937c159b77" providerId="ADAL" clId="{57264C84-026A-408F-B8FA-C9A066A4362C}" dt="2018-11-19T12:05:09.138" v="868" actId="1582"/>
          <ac:spMkLst>
            <pc:docMk/>
            <pc:sldMk cId="1399116500" sldId="376"/>
            <ac:spMk id="10" creationId="{42CED838-5F39-4456-9667-6B9F7F9FDFFF}"/>
          </ac:spMkLst>
        </pc:spChg>
        <pc:spChg chg="mod">
          <ac:chgData name="Becky Crouch" userId="c8246cc5-0a21-4bf3-8f37-70937c159b77" providerId="ADAL" clId="{57264C84-026A-408F-B8FA-C9A066A4362C}" dt="2018-11-19T12:05:09.138" v="868" actId="1582"/>
          <ac:spMkLst>
            <pc:docMk/>
            <pc:sldMk cId="1399116500" sldId="376"/>
            <ac:spMk id="11" creationId="{357D23C6-08A9-4A9B-8196-4A18F7CB5063}"/>
          </ac:spMkLst>
        </pc:spChg>
        <pc:spChg chg="mod">
          <ac:chgData name="Becky Crouch" userId="c8246cc5-0a21-4bf3-8f37-70937c159b77" providerId="ADAL" clId="{57264C84-026A-408F-B8FA-C9A066A4362C}" dt="2018-11-19T12:05:09.138" v="868" actId="1582"/>
          <ac:spMkLst>
            <pc:docMk/>
            <pc:sldMk cId="1399116500" sldId="376"/>
            <ac:spMk id="12" creationId="{9A620174-457C-444F-A62A-CBC83090F594}"/>
          </ac:spMkLst>
        </pc:spChg>
        <pc:spChg chg="mod">
          <ac:chgData name="Becky Crouch" userId="c8246cc5-0a21-4bf3-8f37-70937c159b77" providerId="ADAL" clId="{57264C84-026A-408F-B8FA-C9A066A4362C}" dt="2018-11-19T12:05:09.138" v="868" actId="1582"/>
          <ac:spMkLst>
            <pc:docMk/>
            <pc:sldMk cId="1399116500" sldId="376"/>
            <ac:spMk id="13" creationId="{C6651860-6514-4EAB-B1FB-6C9E9C2107D9}"/>
          </ac:spMkLst>
        </pc:spChg>
        <pc:spChg chg="mod">
          <ac:chgData name="Becky Crouch" userId="c8246cc5-0a21-4bf3-8f37-70937c159b77" providerId="ADAL" clId="{57264C84-026A-408F-B8FA-C9A066A4362C}" dt="2018-11-19T12:05:09.138" v="868" actId="1582"/>
          <ac:spMkLst>
            <pc:docMk/>
            <pc:sldMk cId="1399116500" sldId="376"/>
            <ac:spMk id="15" creationId="{C554B29E-0ED8-481B-9A64-4DC3055E6735}"/>
          </ac:spMkLst>
        </pc:spChg>
        <pc:spChg chg="mod">
          <ac:chgData name="Becky Crouch" userId="c8246cc5-0a21-4bf3-8f37-70937c159b77" providerId="ADAL" clId="{57264C84-026A-408F-B8FA-C9A066A4362C}" dt="2018-11-19T12:05:09.138" v="868" actId="1582"/>
          <ac:spMkLst>
            <pc:docMk/>
            <pc:sldMk cId="1399116500" sldId="376"/>
            <ac:spMk id="16" creationId="{03D3874A-21A2-4940-A410-8B9574A88105}"/>
          </ac:spMkLst>
        </pc:spChg>
        <pc:graphicFrameChg chg="modGraphic">
          <ac:chgData name="Becky Crouch" userId="c8246cc5-0a21-4bf3-8f37-70937c159b77" providerId="ADAL" clId="{57264C84-026A-408F-B8FA-C9A066A4362C}" dt="2018-11-19T11:57:42.066" v="703" actId="207"/>
          <ac:graphicFrameMkLst>
            <pc:docMk/>
            <pc:sldMk cId="1399116500" sldId="376"/>
            <ac:graphicFrameMk id="14" creationId="{907E4317-A797-4FB7-B52A-71EF35311B54}"/>
          </ac:graphicFrameMkLst>
        </pc:graphicFrameChg>
      </pc:sldChg>
      <pc:sldChg chg="add del">
        <pc:chgData name="Becky Crouch" userId="c8246cc5-0a21-4bf3-8f37-70937c159b77" providerId="ADAL" clId="{57264C84-026A-408F-B8FA-C9A066A4362C}" dt="2018-11-19T12:02:49.765" v="854" actId="2696"/>
        <pc:sldMkLst>
          <pc:docMk/>
          <pc:sldMk cId="639574209" sldId="377"/>
        </pc:sldMkLst>
      </pc:sldChg>
      <pc:sldChg chg="add">
        <pc:chgData name="Becky Crouch" userId="c8246cc5-0a21-4bf3-8f37-70937c159b77" providerId="ADAL" clId="{57264C84-026A-408F-B8FA-C9A066A4362C}" dt="2018-11-19T12:01:56.557" v="745"/>
        <pc:sldMkLst>
          <pc:docMk/>
          <pc:sldMk cId="490144560" sldId="378"/>
        </pc:sldMkLst>
      </pc:sldChg>
      <pc:sldChg chg="modSp add">
        <pc:chgData name="Becky Crouch" userId="c8246cc5-0a21-4bf3-8f37-70937c159b77" providerId="ADAL" clId="{57264C84-026A-408F-B8FA-C9A066A4362C}" dt="2018-11-19T12:02:23.207" v="853" actId="20577"/>
        <pc:sldMkLst>
          <pc:docMk/>
          <pc:sldMk cId="2853919005" sldId="379"/>
        </pc:sldMkLst>
        <pc:spChg chg="mod">
          <ac:chgData name="Becky Crouch" userId="c8246cc5-0a21-4bf3-8f37-70937c159b77" providerId="ADAL" clId="{57264C84-026A-408F-B8FA-C9A066A4362C}" dt="2018-11-19T12:02:23.207" v="853" actId="20577"/>
          <ac:spMkLst>
            <pc:docMk/>
            <pc:sldMk cId="2853919005" sldId="379"/>
            <ac:spMk id="19" creationId="{5252A847-DE45-4FA3-A1F8-EEBEB845FF8E}"/>
          </ac:spMkLst>
        </pc:spChg>
      </pc:sldChg>
    </pc:docChg>
  </pc:docChgLst>
  <pc:docChgLst>
    <pc:chgData name="Theresa Hodgson" userId="213b339f-9e68-4d61-b6e1-9aa385d3ff46" providerId="ADAL" clId="{CEDF6EAB-48B3-4E8B-B988-15571ECC3495}"/>
    <pc:docChg chg="undo custSel addSld delSld modSld sldOrd">
      <pc:chgData name="Theresa Hodgson" userId="213b339f-9e68-4d61-b6e1-9aa385d3ff46" providerId="ADAL" clId="{CEDF6EAB-48B3-4E8B-B988-15571ECC3495}" dt="2018-11-12T09:51:28.879" v="1697" actId="20577"/>
      <pc:docMkLst>
        <pc:docMk/>
      </pc:docMkLst>
      <pc:sldChg chg="modSp">
        <pc:chgData name="Theresa Hodgson" userId="213b339f-9e68-4d61-b6e1-9aa385d3ff46" providerId="ADAL" clId="{CEDF6EAB-48B3-4E8B-B988-15571ECC3495}" dt="2018-11-12T09:51:28.879" v="1697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CEDF6EAB-48B3-4E8B-B988-15571ECC3495}" dt="2018-11-09T10:46:34.597" v="72" actId="313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Theresa Hodgson" userId="213b339f-9e68-4d61-b6e1-9aa385d3ff46" providerId="ADAL" clId="{CEDF6EAB-48B3-4E8B-B988-15571ECC3495}" dt="2018-11-12T09:51:28.879" v="169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Theresa Hodgson" userId="213b339f-9e68-4d61-b6e1-9aa385d3ff46" providerId="ADAL" clId="{CEDF6EAB-48B3-4E8B-B988-15571ECC3495}" dt="2018-11-12T09:51:17.756" v="1664" actId="6549"/>
        <pc:sldMkLst>
          <pc:docMk/>
          <pc:sldMk cId="3855900595" sldId="301"/>
        </pc:sldMkLst>
        <pc:spChg chg="mod">
          <ac:chgData name="Theresa Hodgson" userId="213b339f-9e68-4d61-b6e1-9aa385d3ff46" providerId="ADAL" clId="{CEDF6EAB-48B3-4E8B-B988-15571ECC3495}" dt="2018-11-09T10:46:36.125" v="73" actId="313"/>
          <ac:spMkLst>
            <pc:docMk/>
            <pc:sldMk cId="3855900595" sldId="301"/>
            <ac:spMk id="17" creationId="{0F18B4CD-798D-4EA5-92CF-7A4BB6DD9812}"/>
          </ac:spMkLst>
        </pc:spChg>
        <pc:spChg chg="mod">
          <ac:chgData name="Theresa Hodgson" userId="213b339f-9e68-4d61-b6e1-9aa385d3ff46" providerId="ADAL" clId="{CEDF6EAB-48B3-4E8B-B988-15571ECC3495}" dt="2018-11-12T09:51:17.756" v="1664" actId="6549"/>
          <ac:spMkLst>
            <pc:docMk/>
            <pc:sldMk cId="3855900595" sldId="301"/>
            <ac:spMk id="19" creationId="{5252A847-DE45-4FA3-A1F8-EEBEB845FF8E}"/>
          </ac:spMkLst>
        </pc:spChg>
      </pc:sldChg>
      <pc:sldChg chg="addSp delSp modSp">
        <pc:chgData name="Theresa Hodgson" userId="213b339f-9e68-4d61-b6e1-9aa385d3ff46" providerId="ADAL" clId="{CEDF6EAB-48B3-4E8B-B988-15571ECC3495}" dt="2018-11-12T09:50:49.527" v="1641" actId="478"/>
        <pc:sldMkLst>
          <pc:docMk/>
          <pc:sldMk cId="636014570" sldId="314"/>
        </pc:sldMkLst>
        <pc:spChg chg="mod">
          <ac:chgData name="Theresa Hodgson" userId="213b339f-9e68-4d61-b6e1-9aa385d3ff46" providerId="ADAL" clId="{CEDF6EAB-48B3-4E8B-B988-15571ECC3495}" dt="2018-11-09T10:46:37.792" v="76" actId="313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Theresa Hodgson" userId="213b339f-9e68-4d61-b6e1-9aa385d3ff46" providerId="ADAL" clId="{CEDF6EAB-48B3-4E8B-B988-15571ECC3495}" dt="2018-11-12T09:50:39.690" v="1637" actId="20577"/>
          <ac:spMkLst>
            <pc:docMk/>
            <pc:sldMk cId="636014570" sldId="314"/>
            <ac:spMk id="19" creationId="{5252A847-DE45-4FA3-A1F8-EEBEB845FF8E}"/>
          </ac:spMkLst>
        </pc:spChg>
        <pc:grpChg chg="add del mod">
          <ac:chgData name="Theresa Hodgson" userId="213b339f-9e68-4d61-b6e1-9aa385d3ff46" providerId="ADAL" clId="{CEDF6EAB-48B3-4E8B-B988-15571ECC3495}" dt="2018-11-12T09:50:49.527" v="1641" actId="478"/>
          <ac:grpSpMkLst>
            <pc:docMk/>
            <pc:sldMk cId="636014570" sldId="314"/>
            <ac:grpSpMk id="12" creationId="{FE902FB6-3A47-41D6-B303-DE3D611642DB}"/>
          </ac:grpSpMkLst>
        </pc:grp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6" creationId="{6F19B433-92C4-48A6-B9B0-3CC44A873528}"/>
          </ac:graphicFrameMkLst>
        </pc:graphicFrame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9" creationId="{564D615C-C94A-4BD8-AC1A-76FD8009FC18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5:11:19.253" v="1209" actId="478"/>
          <ac:graphicFrameMkLst>
            <pc:docMk/>
            <pc:sldMk cId="636014570" sldId="314"/>
            <ac:graphicFrameMk id="10" creationId="{9F100268-57A1-41E4-9633-0AA5D9BED606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7.522" v="1640" actId="478"/>
          <ac:graphicFrameMkLst>
            <pc:docMk/>
            <pc:sldMk cId="636014570" sldId="314"/>
            <ac:graphicFrameMk id="11" creationId="{28C302ED-874F-4694-B213-996C1949D707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5.381" v="1639" actId="478"/>
          <ac:graphicFrameMkLst>
            <pc:docMk/>
            <pc:sldMk cId="636014570" sldId="314"/>
            <ac:graphicFrameMk id="17" creationId="{54B0CF32-C419-4047-8B48-814048F1CC35}"/>
          </ac:graphicFrameMkLst>
        </pc:graphicFrameChg>
      </pc:sldChg>
      <pc:sldChg chg="addSp delSp modSp ord">
        <pc:chgData name="Theresa Hodgson" userId="213b339f-9e68-4d61-b6e1-9aa385d3ff46" providerId="ADAL" clId="{CEDF6EAB-48B3-4E8B-B988-15571ECC3495}" dt="2018-11-12T09:50:17.996" v="1593" actId="6549"/>
        <pc:sldMkLst>
          <pc:docMk/>
          <pc:sldMk cId="1071900124" sldId="355"/>
        </pc:sldMkLst>
        <pc:spChg chg="mod">
          <ac:chgData name="Theresa Hodgson" userId="213b339f-9e68-4d61-b6e1-9aa385d3ff46" providerId="ADAL" clId="{CEDF6EAB-48B3-4E8B-B988-15571ECC3495}" dt="2018-11-09T10:46:38.378" v="77" actId="313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Theresa Hodgson" userId="213b339f-9e68-4d61-b6e1-9aa385d3ff46" providerId="ADAL" clId="{CEDF6EAB-48B3-4E8B-B988-15571ECC3495}" dt="2018-11-12T09:50:17.996" v="1593" actId="6549"/>
          <ac:spMkLst>
            <pc:docMk/>
            <pc:sldMk cId="1071900124" sldId="355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12T09:50:16.232" v="1592" actId="478"/>
          <ac:graphicFrameMkLst>
            <pc:docMk/>
            <pc:sldMk cId="1071900124" sldId="355"/>
            <ac:graphicFrameMk id="6" creationId="{4E4E4B99-B3C7-4E8E-9364-4464F849422A}"/>
          </ac:graphicFrameMkLst>
        </pc:graphicFrameChg>
      </pc:sldChg>
      <pc:sldChg chg="addSp delSp modSp">
        <pc:chgData name="Theresa Hodgson" userId="213b339f-9e68-4d61-b6e1-9aa385d3ff46" providerId="ADAL" clId="{CEDF6EAB-48B3-4E8B-B988-15571ECC3495}" dt="2018-11-12T09:50:00.859" v="1583" actId="478"/>
        <pc:sldMkLst>
          <pc:docMk/>
          <pc:sldMk cId="36917022" sldId="360"/>
        </pc:sldMkLst>
        <pc:spChg chg="add del mod">
          <ac:chgData name="Theresa Hodgson" userId="213b339f-9e68-4d61-b6e1-9aa385d3ff46" providerId="ADAL" clId="{CEDF6EAB-48B3-4E8B-B988-15571ECC3495}" dt="2018-11-09T12:26:19.824" v="552" actId="478"/>
          <ac:spMkLst>
            <pc:docMk/>
            <pc:sldMk cId="36917022" sldId="360"/>
            <ac:spMk id="2" creationId="{D368A0D9-8637-48BC-870E-888547FCAE5D}"/>
          </ac:spMkLst>
        </pc:spChg>
        <pc:spChg chg="mod">
          <ac:chgData name="Theresa Hodgson" userId="213b339f-9e68-4d61-b6e1-9aa385d3ff46" providerId="ADAL" clId="{CEDF6EAB-48B3-4E8B-B988-15571ECC3495}" dt="2018-11-09T10:46:37.244" v="75" actId="313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Theresa Hodgson" userId="213b339f-9e68-4d61-b6e1-9aa385d3ff46" providerId="ADAL" clId="{CEDF6EAB-48B3-4E8B-B988-15571ECC3495}" dt="2018-11-12T09:49:56.995" v="1582" actId="6549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09T12:21:28.410" v="507" actId="478"/>
          <ac:graphicFrameMkLst>
            <pc:docMk/>
            <pc:sldMk cId="36917022" sldId="360"/>
            <ac:graphicFrameMk id="9" creationId="{E67ED280-B8ED-4E03-A5A5-F3D7CC7D3D7F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4:34:28.923" v="848" actId="478"/>
          <ac:graphicFrameMkLst>
            <pc:docMk/>
            <pc:sldMk cId="36917022" sldId="360"/>
            <ac:graphicFrameMk id="10" creationId="{705F366F-F49B-4CE5-B745-DCE0A33E6C15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00.859" v="1583" actId="478"/>
          <ac:graphicFrameMkLst>
            <pc:docMk/>
            <pc:sldMk cId="36917022" sldId="360"/>
            <ac:graphicFrameMk id="11" creationId="{D5242800-5D10-4C2B-994E-5F7DFF3809A7}"/>
          </ac:graphicFrameMkLst>
        </pc:graphicFrameChg>
      </pc:sldChg>
      <pc:sldChg chg="modSp add">
        <pc:chgData name="Theresa Hodgson" userId="213b339f-9e68-4d61-b6e1-9aa385d3ff46" providerId="ADAL" clId="{CEDF6EAB-48B3-4E8B-B988-15571ECC3495}" dt="2018-11-12T09:49:42.405" v="1576" actId="6549"/>
        <pc:sldMkLst>
          <pc:docMk/>
          <pc:sldMk cId="1669721746" sldId="365"/>
        </pc:sldMkLst>
        <pc:spChg chg="mod">
          <ac:chgData name="Theresa Hodgson" userId="213b339f-9e68-4d61-b6e1-9aa385d3ff46" providerId="ADAL" clId="{CEDF6EAB-48B3-4E8B-B988-15571ECC3495}" dt="2018-11-12T09:49:42.405" v="1576" actId="6549"/>
          <ac:spMkLst>
            <pc:docMk/>
            <pc:sldMk cId="1669721746" sldId="365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314E36DF-02F4-4957-B175-8AD4C9F6E04E}"/>
  </pc:docChgLst>
  <pc:docChgLst>
    <pc:chgData name="Ashleigh Sobol" userId="8430f2a2-602f-4dde-a79b-412efd9dd8bf" providerId="ADAL" clId="{945C51C1-2AFD-4D2A-8B01-38125315A474}"/>
    <pc:docChg chg="modSld">
      <pc:chgData name="Ashleigh Sobol" userId="8430f2a2-602f-4dde-a79b-412efd9dd8bf" providerId="ADAL" clId="{945C51C1-2AFD-4D2A-8B01-38125315A474}" dt="2018-11-06T09:07:31.625" v="0"/>
      <pc:docMkLst>
        <pc:docMk/>
      </pc:docMkLst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2637481266" sldId="256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3855900595" sldId="301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3855900595" sldId="301"/>
            <ac:spMk id="17" creationId="{0F18B4CD-798D-4EA5-92CF-7A4BB6DD9812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636014570" sldId="314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636014570" sldId="314"/>
            <ac:spMk id="7" creationId="{84B107DC-B90C-4A45-B422-BA8DE29C2552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1071900124" sldId="355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1071900124" sldId="355"/>
            <ac:spMk id="7" creationId="{F2267ACB-233E-41BC-B01B-8F3DC45483E4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36917022" sldId="360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36917022" sldId="360"/>
            <ac:spMk id="7" creationId="{B632E459-9B27-4467-B89C-78410207B71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36360" y="6454317"/>
            <a:chExt cx="1231337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36360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1 – Multiply Decimals by Integers</a:t>
            </a:r>
            <a:endParaRPr lang="en-GB" sz="16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 </a:t>
            </a:r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4: Multiply Decimals by Integers</a:t>
            </a: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fontAlgn="base">
              <a:defRPr/>
            </a:pPr>
            <a:endParaRPr lang="en-GB" sz="1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bar model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882D673-F548-4D02-82F7-522ADDB683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802121"/>
              </p:ext>
            </p:extLst>
          </p:nvPr>
        </p:nvGraphicFramePr>
        <p:xfrm>
          <a:off x="2171265" y="2095831"/>
          <a:ext cx="4801470" cy="119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245">
                  <a:extLst>
                    <a:ext uri="{9D8B030D-6E8A-4147-A177-3AD203B41FA5}">
                      <a16:colId xmlns:a16="http://schemas.microsoft.com/office/drawing/2014/main" val="2705406812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1439753186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208831309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1150941176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4175491552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153029292"/>
                    </a:ext>
                  </a:extLst>
                </a:gridCol>
              </a:tblGrid>
              <a:tr h="597242">
                <a:tc gridSpan="6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?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091631"/>
                  </a:ext>
                </a:extLst>
              </a:tr>
              <a:tr h="59724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420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904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bar model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5.49 x 6 = 32.94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882D673-F548-4D02-82F7-522ADDB683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18441"/>
              </p:ext>
            </p:extLst>
          </p:nvPr>
        </p:nvGraphicFramePr>
        <p:xfrm>
          <a:off x="2171265" y="2095831"/>
          <a:ext cx="4801470" cy="119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245">
                  <a:extLst>
                    <a:ext uri="{9D8B030D-6E8A-4147-A177-3AD203B41FA5}">
                      <a16:colId xmlns:a16="http://schemas.microsoft.com/office/drawing/2014/main" val="2705406812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1439753186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208831309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1150941176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4175491552"/>
                    </a:ext>
                  </a:extLst>
                </a:gridCol>
                <a:gridCol w="800245">
                  <a:extLst>
                    <a:ext uri="{9D8B030D-6E8A-4147-A177-3AD203B41FA5}">
                      <a16:colId xmlns:a16="http://schemas.microsoft.com/office/drawing/2014/main" val="153029292"/>
                    </a:ext>
                  </a:extLst>
                </a:gridCol>
              </a:tblGrid>
              <a:tr h="597242">
                <a:tc gridSpan="6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32.94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091631"/>
                  </a:ext>
                </a:extLst>
              </a:tr>
              <a:tr h="597242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5.49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420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616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 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6.84 x 3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4.26 x 5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3.42 x 6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 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6.84 x 3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4.26 x 5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3.42 x 6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odd one out is 4.26 x 5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0B8D2C9-0091-42D8-B376-4AA80688958E}"/>
              </a:ext>
            </a:extLst>
          </p:cNvPr>
          <p:cNvSpPr/>
          <p:nvPr/>
        </p:nvSpPr>
        <p:spPr>
          <a:xfrm>
            <a:off x="3246783" y="2526480"/>
            <a:ext cx="2716695" cy="104692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970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 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6.84 x 3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4.26 x 5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3.42 x 6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odd one out is 4.26 x 5 because this equals 21.3.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other calculations equal 20.52.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0B8D2C9-0091-42D8-B376-4AA80688958E}"/>
              </a:ext>
            </a:extLst>
          </p:cNvPr>
          <p:cNvSpPr/>
          <p:nvPr/>
        </p:nvSpPr>
        <p:spPr>
          <a:xfrm>
            <a:off x="3246783" y="2526480"/>
            <a:ext cx="2716695" cy="104692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440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 and arrange the cards to create a multiplication calculation.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cards are not needed?</a:t>
            </a:r>
          </a:p>
          <a:p>
            <a:pPr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C1722CF-80E9-42FC-9EDB-D311898C8608}"/>
              </a:ext>
            </a:extLst>
          </p:cNvPr>
          <p:cNvSpPr/>
          <p:nvPr/>
        </p:nvSpPr>
        <p:spPr>
          <a:xfrm>
            <a:off x="2283159" y="1723180"/>
            <a:ext cx="829091" cy="8290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6.83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E18467D-A0D7-41F9-833A-1650DC54B24B}"/>
              </a:ext>
            </a:extLst>
          </p:cNvPr>
          <p:cNvSpPr/>
          <p:nvPr/>
        </p:nvSpPr>
        <p:spPr>
          <a:xfrm>
            <a:off x="2283159" y="2696336"/>
            <a:ext cx="829091" cy="8290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2CED838-5F39-4456-9667-6B9F7F9FDFFF}"/>
              </a:ext>
            </a:extLst>
          </p:cNvPr>
          <p:cNvSpPr/>
          <p:nvPr/>
        </p:nvSpPr>
        <p:spPr>
          <a:xfrm>
            <a:off x="4833369" y="2696336"/>
            <a:ext cx="829091" cy="8290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46.46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57D23C6-08A9-4A9B-8196-4A18F7CB5063}"/>
              </a:ext>
            </a:extLst>
          </p:cNvPr>
          <p:cNvSpPr/>
          <p:nvPr/>
        </p:nvSpPr>
        <p:spPr>
          <a:xfrm>
            <a:off x="4822743" y="1723180"/>
            <a:ext cx="829091" cy="8290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6.38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A620174-457C-444F-A62A-CBC83090F594}"/>
              </a:ext>
            </a:extLst>
          </p:cNvPr>
          <p:cNvSpPr/>
          <p:nvPr/>
        </p:nvSpPr>
        <p:spPr>
          <a:xfrm>
            <a:off x="6108474" y="1723180"/>
            <a:ext cx="829091" cy="8290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54.46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6651860-6514-4EAB-B1FB-6C9E9C2107D9}"/>
              </a:ext>
            </a:extLst>
          </p:cNvPr>
          <p:cNvSpPr/>
          <p:nvPr/>
        </p:nvSpPr>
        <p:spPr>
          <a:xfrm>
            <a:off x="6108474" y="2696336"/>
            <a:ext cx="829091" cy="8290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07E4317-A797-4FB7-B52A-71EF35311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806767"/>
              </p:ext>
            </p:extLst>
          </p:nvPr>
        </p:nvGraphicFramePr>
        <p:xfrm>
          <a:off x="2918348" y="3775508"/>
          <a:ext cx="3420000" cy="68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598406056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85690939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69492792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590762578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771114491"/>
                    </a:ext>
                  </a:extLst>
                </a:gridCol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776134"/>
                  </a:ext>
                </a:extLst>
              </a:tr>
            </a:tbl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554B29E-0ED8-481B-9A64-4DC3055E6735}"/>
              </a:ext>
            </a:extLst>
          </p:cNvPr>
          <p:cNvSpPr/>
          <p:nvPr/>
        </p:nvSpPr>
        <p:spPr>
          <a:xfrm>
            <a:off x="3558264" y="2696336"/>
            <a:ext cx="829091" cy="8290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45.46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3D3874A-21A2-4940-A410-8B9574A88105}"/>
              </a:ext>
            </a:extLst>
          </p:cNvPr>
          <p:cNvSpPr/>
          <p:nvPr/>
        </p:nvSpPr>
        <p:spPr>
          <a:xfrm>
            <a:off x="3552951" y="1723180"/>
            <a:ext cx="829091" cy="8290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44.66</a:t>
            </a:r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200" cy="605880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 and arrange the cards to create a multiplication calculation.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cards are not needed?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cards 6.83, 54.46, 45.46, 46.46 and 8 are not needed.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C1722CF-80E9-42FC-9EDB-D311898C8608}"/>
              </a:ext>
            </a:extLst>
          </p:cNvPr>
          <p:cNvSpPr/>
          <p:nvPr/>
        </p:nvSpPr>
        <p:spPr>
          <a:xfrm>
            <a:off x="2283159" y="1723180"/>
            <a:ext cx="821231" cy="82123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6.83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E18467D-A0D7-41F9-833A-1650DC54B24B}"/>
              </a:ext>
            </a:extLst>
          </p:cNvPr>
          <p:cNvSpPr/>
          <p:nvPr/>
        </p:nvSpPr>
        <p:spPr>
          <a:xfrm>
            <a:off x="2283159" y="2696336"/>
            <a:ext cx="821231" cy="82123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2CED838-5F39-4456-9667-6B9F7F9FDFFF}"/>
              </a:ext>
            </a:extLst>
          </p:cNvPr>
          <p:cNvSpPr/>
          <p:nvPr/>
        </p:nvSpPr>
        <p:spPr>
          <a:xfrm>
            <a:off x="4833369" y="2696336"/>
            <a:ext cx="829091" cy="82909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46.46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57D23C6-08A9-4A9B-8196-4A18F7CB5063}"/>
              </a:ext>
            </a:extLst>
          </p:cNvPr>
          <p:cNvSpPr/>
          <p:nvPr/>
        </p:nvSpPr>
        <p:spPr>
          <a:xfrm>
            <a:off x="4822743" y="1723180"/>
            <a:ext cx="821231" cy="82123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6.38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A620174-457C-444F-A62A-CBC83090F594}"/>
              </a:ext>
            </a:extLst>
          </p:cNvPr>
          <p:cNvSpPr/>
          <p:nvPr/>
        </p:nvSpPr>
        <p:spPr>
          <a:xfrm>
            <a:off x="6108474" y="1723180"/>
            <a:ext cx="821231" cy="82123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54.46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6651860-6514-4EAB-B1FB-6C9E9C2107D9}"/>
              </a:ext>
            </a:extLst>
          </p:cNvPr>
          <p:cNvSpPr/>
          <p:nvPr/>
        </p:nvSpPr>
        <p:spPr>
          <a:xfrm>
            <a:off x="6108474" y="2696336"/>
            <a:ext cx="829091" cy="82909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07E4317-A797-4FB7-B52A-71EF35311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944776"/>
              </p:ext>
            </p:extLst>
          </p:nvPr>
        </p:nvGraphicFramePr>
        <p:xfrm>
          <a:off x="2918348" y="3775508"/>
          <a:ext cx="3420000" cy="68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598406056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85690939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69492792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590762578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771114491"/>
                    </a:ext>
                  </a:extLst>
                </a:gridCol>
              </a:tblGrid>
              <a:tr h="68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6.38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44.66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776134"/>
                  </a:ext>
                </a:extLst>
              </a:tr>
            </a:tbl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554B29E-0ED8-481B-9A64-4DC3055E6735}"/>
              </a:ext>
            </a:extLst>
          </p:cNvPr>
          <p:cNvSpPr/>
          <p:nvPr/>
        </p:nvSpPr>
        <p:spPr>
          <a:xfrm>
            <a:off x="3558264" y="2696336"/>
            <a:ext cx="821231" cy="82123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45.46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3D3874A-21A2-4940-A410-8B9574A88105}"/>
              </a:ext>
            </a:extLst>
          </p:cNvPr>
          <p:cNvSpPr/>
          <p:nvPr/>
        </p:nvSpPr>
        <p:spPr>
          <a:xfrm>
            <a:off x="3552951" y="1723180"/>
            <a:ext cx="821231" cy="821231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44.66</a:t>
            </a:r>
          </a:p>
        </p:txBody>
      </p:sp>
    </p:spTree>
    <p:extLst>
      <p:ext uri="{BB962C8B-B14F-4D97-AF65-F5344CB8AC3E}">
        <p14:creationId xmlns:p14="http://schemas.microsoft.com/office/powerpoint/2010/main" val="1399116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947FC7-30D4-4ACD-806F-EE0E7DDD8B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063" y="156884"/>
            <a:ext cx="8913124" cy="63221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6C20F36-570A-4C0F-9C20-D31DDA0214DC}"/>
              </a:ext>
            </a:extLst>
          </p:cNvPr>
          <p:cNvSpPr/>
          <p:nvPr/>
        </p:nvSpPr>
        <p:spPr>
          <a:xfrm>
            <a:off x="275304" y="25313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Mr Johnson shares the calculation below with Class 6: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9.13 x 5 =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Kiran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mistake has Kiran made?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correct answer?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68ACB662-EE13-45B7-A515-526245A0F719}"/>
              </a:ext>
            </a:extLst>
          </p:cNvPr>
          <p:cNvSpPr/>
          <p:nvPr/>
        </p:nvSpPr>
        <p:spPr>
          <a:xfrm>
            <a:off x="5402319" y="2559893"/>
            <a:ext cx="2199757" cy="741116"/>
          </a:xfrm>
          <a:prstGeom prst="wedgeRoundRectCallout">
            <a:avLst>
              <a:gd name="adj1" fmla="val -54707"/>
              <a:gd name="adj2" fmla="val 8901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product is 45.6</a:t>
            </a:r>
          </a:p>
        </p:txBody>
      </p:sp>
    </p:spTree>
    <p:extLst>
      <p:ext uri="{BB962C8B-B14F-4D97-AF65-F5344CB8AC3E}">
        <p14:creationId xmlns:p14="http://schemas.microsoft.com/office/powerpoint/2010/main" val="985578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947FC7-30D4-4ACD-806F-EE0E7DDD8B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063" y="156884"/>
            <a:ext cx="8913124" cy="63221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6C20F36-570A-4C0F-9C20-D31DDA0214DC}"/>
              </a:ext>
            </a:extLst>
          </p:cNvPr>
          <p:cNvSpPr/>
          <p:nvPr/>
        </p:nvSpPr>
        <p:spPr>
          <a:xfrm>
            <a:off x="275304" y="25313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Mr Johnson shares the calculation below with Class 6: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9.13 x 5 =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Kiran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mistake has Kiran made?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Kiran has not included the hundredths in her answer.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correct answer?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68ACB662-EE13-45B7-A515-526245A0F719}"/>
              </a:ext>
            </a:extLst>
          </p:cNvPr>
          <p:cNvSpPr/>
          <p:nvPr/>
        </p:nvSpPr>
        <p:spPr>
          <a:xfrm>
            <a:off x="5402319" y="2559893"/>
            <a:ext cx="2199757" cy="741116"/>
          </a:xfrm>
          <a:prstGeom prst="wedgeRoundRectCallout">
            <a:avLst>
              <a:gd name="adj1" fmla="val -54707"/>
              <a:gd name="adj2" fmla="val 8901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product is 45.6</a:t>
            </a:r>
          </a:p>
        </p:txBody>
      </p:sp>
    </p:spTree>
    <p:extLst>
      <p:ext uri="{BB962C8B-B14F-4D97-AF65-F5344CB8AC3E}">
        <p14:creationId xmlns:p14="http://schemas.microsoft.com/office/powerpoint/2010/main" val="3419662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947FC7-30D4-4ACD-806F-EE0E7DDD8B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063" y="156884"/>
            <a:ext cx="8913124" cy="63221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6C20F36-570A-4C0F-9C20-D31DDA0214DC}"/>
              </a:ext>
            </a:extLst>
          </p:cNvPr>
          <p:cNvSpPr/>
          <p:nvPr/>
        </p:nvSpPr>
        <p:spPr>
          <a:xfrm>
            <a:off x="275304" y="25313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Mr Johnson shares the calculation below with Class 6: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9.13 x 5 =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Kiran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mistake has Kiran made?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Kiran has not included the hundredths in her answer.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correct answer?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correct answer is 45.65.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68ACB662-EE13-45B7-A515-526245A0F719}"/>
              </a:ext>
            </a:extLst>
          </p:cNvPr>
          <p:cNvSpPr/>
          <p:nvPr/>
        </p:nvSpPr>
        <p:spPr>
          <a:xfrm>
            <a:off x="5402319" y="2559893"/>
            <a:ext cx="2199757" cy="741116"/>
          </a:xfrm>
          <a:prstGeom prst="wedgeRoundRectCallout">
            <a:avLst>
              <a:gd name="adj1" fmla="val -54707"/>
              <a:gd name="adj2" fmla="val 8901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product is 45.6</a:t>
            </a:r>
          </a:p>
        </p:txBody>
      </p:sp>
    </p:spTree>
    <p:extLst>
      <p:ext uri="{BB962C8B-B14F-4D97-AF65-F5344CB8AC3E}">
        <p14:creationId xmlns:p14="http://schemas.microsoft.com/office/powerpoint/2010/main" val="3843093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calculations which are correct.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E3A40DE-5E88-44DF-9C92-72DD1AA79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18506"/>
              </p:ext>
            </p:extLst>
          </p:nvPr>
        </p:nvGraphicFramePr>
        <p:xfrm>
          <a:off x="587088" y="2150918"/>
          <a:ext cx="7969827" cy="3584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56609">
                  <a:extLst>
                    <a:ext uri="{9D8B030D-6E8A-4147-A177-3AD203B41FA5}">
                      <a16:colId xmlns:a16="http://schemas.microsoft.com/office/drawing/2014/main" val="2123750460"/>
                    </a:ext>
                  </a:extLst>
                </a:gridCol>
                <a:gridCol w="2656609">
                  <a:extLst>
                    <a:ext uri="{9D8B030D-6E8A-4147-A177-3AD203B41FA5}">
                      <a16:colId xmlns:a16="http://schemas.microsoft.com/office/drawing/2014/main" val="1212764039"/>
                    </a:ext>
                  </a:extLst>
                </a:gridCol>
                <a:gridCol w="2656609">
                  <a:extLst>
                    <a:ext uri="{9D8B030D-6E8A-4147-A177-3AD203B41FA5}">
                      <a16:colId xmlns:a16="http://schemas.microsoft.com/office/drawing/2014/main" val="3592826047"/>
                    </a:ext>
                  </a:extLst>
                </a:gridCol>
              </a:tblGrid>
              <a:tr h="179243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8.32 x 4 = 32.28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2.14 x 9 = 18.26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5.78 x 5 = 28.9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8751318"/>
                  </a:ext>
                </a:extLst>
              </a:tr>
              <a:tr h="179243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1.57 x 8 = 12.56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6.91 x 3 = 18.73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4.85 x 7 = 33.95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434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lvl="0" algn="ctr"/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calculations which are correct.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E3A40DE-5E88-44DF-9C92-72DD1AA79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56494"/>
              </p:ext>
            </p:extLst>
          </p:nvPr>
        </p:nvGraphicFramePr>
        <p:xfrm>
          <a:off x="587088" y="2150918"/>
          <a:ext cx="7969827" cy="3584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56609">
                  <a:extLst>
                    <a:ext uri="{9D8B030D-6E8A-4147-A177-3AD203B41FA5}">
                      <a16:colId xmlns:a16="http://schemas.microsoft.com/office/drawing/2014/main" val="2123750460"/>
                    </a:ext>
                  </a:extLst>
                </a:gridCol>
                <a:gridCol w="2656609">
                  <a:extLst>
                    <a:ext uri="{9D8B030D-6E8A-4147-A177-3AD203B41FA5}">
                      <a16:colId xmlns:a16="http://schemas.microsoft.com/office/drawing/2014/main" val="1212764039"/>
                    </a:ext>
                  </a:extLst>
                </a:gridCol>
                <a:gridCol w="2656609">
                  <a:extLst>
                    <a:ext uri="{9D8B030D-6E8A-4147-A177-3AD203B41FA5}">
                      <a16:colId xmlns:a16="http://schemas.microsoft.com/office/drawing/2014/main" val="3592826047"/>
                    </a:ext>
                  </a:extLst>
                </a:gridCol>
              </a:tblGrid>
              <a:tr h="179243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8.32 x 4 = 32.28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2.14 x 9 = 18.26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5.78 x 5 = 28.9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8751318"/>
                  </a:ext>
                </a:extLst>
              </a:tr>
              <a:tr h="179243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1.57 x 8 = 12.56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6.91 x 3 = 18.73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4.85 x 7 = 33.95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434694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D028CD1F-C460-4E6F-8A2E-3328B502C145}"/>
              </a:ext>
            </a:extLst>
          </p:cNvPr>
          <p:cNvSpPr/>
          <p:nvPr/>
        </p:nvSpPr>
        <p:spPr>
          <a:xfrm>
            <a:off x="6026733" y="4395354"/>
            <a:ext cx="2421082" cy="9351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77744-9104-4E63-9060-940D18A90439}"/>
              </a:ext>
            </a:extLst>
          </p:cNvPr>
          <p:cNvSpPr/>
          <p:nvPr/>
        </p:nvSpPr>
        <p:spPr>
          <a:xfrm>
            <a:off x="6026733" y="2599457"/>
            <a:ext cx="2421082" cy="9351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20C086-9A6E-4D62-BA14-C3CB05A41464}"/>
              </a:ext>
            </a:extLst>
          </p:cNvPr>
          <p:cNvSpPr/>
          <p:nvPr/>
        </p:nvSpPr>
        <p:spPr>
          <a:xfrm>
            <a:off x="696186" y="4395352"/>
            <a:ext cx="2421082" cy="93518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084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their products.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A6AF21C-AF2A-467D-B7C5-5DCD67B60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991929"/>
              </p:ext>
            </p:extLst>
          </p:nvPr>
        </p:nvGraphicFramePr>
        <p:xfrm>
          <a:off x="2132468" y="1559467"/>
          <a:ext cx="4801461" cy="3483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487">
                  <a:extLst>
                    <a:ext uri="{9D8B030D-6E8A-4147-A177-3AD203B41FA5}">
                      <a16:colId xmlns:a16="http://schemas.microsoft.com/office/drawing/2014/main" val="1330189755"/>
                    </a:ext>
                  </a:extLst>
                </a:gridCol>
                <a:gridCol w="1600487">
                  <a:extLst>
                    <a:ext uri="{9D8B030D-6E8A-4147-A177-3AD203B41FA5}">
                      <a16:colId xmlns:a16="http://schemas.microsoft.com/office/drawing/2014/main" val="1915709062"/>
                    </a:ext>
                  </a:extLst>
                </a:gridCol>
                <a:gridCol w="1600487">
                  <a:extLst>
                    <a:ext uri="{9D8B030D-6E8A-4147-A177-3AD203B41FA5}">
                      <a16:colId xmlns:a16="http://schemas.microsoft.com/office/drawing/2014/main" val="2797324348"/>
                    </a:ext>
                  </a:extLst>
                </a:gridCol>
              </a:tblGrid>
              <a:tr h="87077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2.75 x 5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43.26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688834"/>
                  </a:ext>
                </a:extLst>
              </a:tr>
              <a:tr h="87077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9.43 x 4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13.75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754362"/>
                  </a:ext>
                </a:extLst>
              </a:tr>
              <a:tr h="87077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6.18 x 7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300" b="1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45.72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624361"/>
                  </a:ext>
                </a:extLst>
              </a:tr>
              <a:tr h="87077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7.62 x 6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37.72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807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calculations to their products.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A6AF21C-AF2A-467D-B7C5-5DCD67B60A38}"/>
              </a:ext>
            </a:extLst>
          </p:cNvPr>
          <p:cNvGraphicFramePr>
            <a:graphicFrameLocks noGrp="1"/>
          </p:cNvGraphicFramePr>
          <p:nvPr/>
        </p:nvGraphicFramePr>
        <p:xfrm>
          <a:off x="2132468" y="1559467"/>
          <a:ext cx="4801461" cy="3483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487">
                  <a:extLst>
                    <a:ext uri="{9D8B030D-6E8A-4147-A177-3AD203B41FA5}">
                      <a16:colId xmlns:a16="http://schemas.microsoft.com/office/drawing/2014/main" val="1330189755"/>
                    </a:ext>
                  </a:extLst>
                </a:gridCol>
                <a:gridCol w="1600487">
                  <a:extLst>
                    <a:ext uri="{9D8B030D-6E8A-4147-A177-3AD203B41FA5}">
                      <a16:colId xmlns:a16="http://schemas.microsoft.com/office/drawing/2014/main" val="1915709062"/>
                    </a:ext>
                  </a:extLst>
                </a:gridCol>
                <a:gridCol w="1600487">
                  <a:extLst>
                    <a:ext uri="{9D8B030D-6E8A-4147-A177-3AD203B41FA5}">
                      <a16:colId xmlns:a16="http://schemas.microsoft.com/office/drawing/2014/main" val="2797324348"/>
                    </a:ext>
                  </a:extLst>
                </a:gridCol>
              </a:tblGrid>
              <a:tr h="87077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2.75 x 5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43.26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688834"/>
                  </a:ext>
                </a:extLst>
              </a:tr>
              <a:tr h="87077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9.43 x 4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13.75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754362"/>
                  </a:ext>
                </a:extLst>
              </a:tr>
              <a:tr h="87077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6.18 x 7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300" b="1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45.72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624361"/>
                  </a:ext>
                </a:extLst>
              </a:tr>
              <a:tr h="870771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7.62 x 6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37.72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807117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F383AF-DD87-F448-A951-C389F59D1164}"/>
              </a:ext>
            </a:extLst>
          </p:cNvPr>
          <p:cNvCxnSpPr>
            <a:cxnSpLocks/>
          </p:cNvCxnSpPr>
          <p:nvPr/>
        </p:nvCxnSpPr>
        <p:spPr>
          <a:xfrm>
            <a:off x="3736273" y="1947863"/>
            <a:ext cx="1593850" cy="91737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20BA2AE-1495-7641-8466-C9F2BEF391BE}"/>
              </a:ext>
            </a:extLst>
          </p:cNvPr>
          <p:cNvCxnSpPr>
            <a:cxnSpLocks/>
          </p:cNvCxnSpPr>
          <p:nvPr/>
        </p:nvCxnSpPr>
        <p:spPr>
          <a:xfrm>
            <a:off x="3736273" y="2865241"/>
            <a:ext cx="1593850" cy="17809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DC8A0D-F663-7C45-A3AF-7AFBC3532FD9}"/>
              </a:ext>
            </a:extLst>
          </p:cNvPr>
          <p:cNvCxnSpPr>
            <a:cxnSpLocks/>
          </p:cNvCxnSpPr>
          <p:nvPr/>
        </p:nvCxnSpPr>
        <p:spPr>
          <a:xfrm flipV="1">
            <a:off x="3736273" y="1947863"/>
            <a:ext cx="1593850" cy="179638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091CA77-7C40-0F45-970D-61DBECBA170B}"/>
              </a:ext>
            </a:extLst>
          </p:cNvPr>
          <p:cNvCxnSpPr>
            <a:cxnSpLocks/>
          </p:cNvCxnSpPr>
          <p:nvPr/>
        </p:nvCxnSpPr>
        <p:spPr>
          <a:xfrm flipV="1">
            <a:off x="3736273" y="3736538"/>
            <a:ext cx="1593850" cy="89133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60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3.97 x 8 = 30.76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796249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3.97 x 8 = 30.76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False, 3.97 x 8 = 31.76</a:t>
            </a: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479953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&lt;, &gt; or = to complete the statements below.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099CD68-26ED-43A2-9CFA-9458FA6C9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275017"/>
              </p:ext>
            </p:extLst>
          </p:nvPr>
        </p:nvGraphicFramePr>
        <p:xfrm>
          <a:off x="2432309" y="2105271"/>
          <a:ext cx="4279384" cy="21046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3846">
                  <a:extLst>
                    <a:ext uri="{9D8B030D-6E8A-4147-A177-3AD203B41FA5}">
                      <a16:colId xmlns:a16="http://schemas.microsoft.com/office/drawing/2014/main" val="2716603451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3819810604"/>
                    </a:ext>
                  </a:extLst>
                </a:gridCol>
                <a:gridCol w="1753846">
                  <a:extLst>
                    <a:ext uri="{9D8B030D-6E8A-4147-A177-3AD203B41FA5}">
                      <a16:colId xmlns:a16="http://schemas.microsoft.com/office/drawing/2014/main" val="3151107016"/>
                    </a:ext>
                  </a:extLst>
                </a:gridCol>
              </a:tblGrid>
              <a:tr h="701538">
                <a:tc>
                  <a:txBody>
                    <a:bodyPr/>
                    <a:lstStyle/>
                    <a:p>
                      <a:pPr algn="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8.46 x 3</a:t>
                      </a: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25.83</a:t>
                      </a:r>
                    </a:p>
                  </a:txBody>
                  <a:tcPr marL="178191" marR="17819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470524"/>
                  </a:ext>
                </a:extLst>
              </a:tr>
              <a:tr h="701538">
                <a:tc>
                  <a:txBody>
                    <a:bodyPr/>
                    <a:lstStyle/>
                    <a:p>
                      <a:pPr algn="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7059323"/>
                  </a:ext>
                </a:extLst>
              </a:tr>
              <a:tr h="701538">
                <a:tc>
                  <a:txBody>
                    <a:bodyPr/>
                    <a:lstStyle/>
                    <a:p>
                      <a:pPr algn="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15.21</a:t>
                      </a: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1.68 x 9</a:t>
                      </a:r>
                    </a:p>
                  </a:txBody>
                  <a:tcPr marL="178191" marR="17819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139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19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&lt;, &gt; or = to complete the statements below.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099CD68-26ED-43A2-9CFA-9458FA6C9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685525"/>
              </p:ext>
            </p:extLst>
          </p:nvPr>
        </p:nvGraphicFramePr>
        <p:xfrm>
          <a:off x="2432309" y="2105271"/>
          <a:ext cx="4279384" cy="21046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3846">
                  <a:extLst>
                    <a:ext uri="{9D8B030D-6E8A-4147-A177-3AD203B41FA5}">
                      <a16:colId xmlns:a16="http://schemas.microsoft.com/office/drawing/2014/main" val="2716603451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3819810604"/>
                    </a:ext>
                  </a:extLst>
                </a:gridCol>
                <a:gridCol w="1753846">
                  <a:extLst>
                    <a:ext uri="{9D8B030D-6E8A-4147-A177-3AD203B41FA5}">
                      <a16:colId xmlns:a16="http://schemas.microsoft.com/office/drawing/2014/main" val="3151107016"/>
                    </a:ext>
                  </a:extLst>
                </a:gridCol>
              </a:tblGrid>
              <a:tr h="701538">
                <a:tc>
                  <a:txBody>
                    <a:bodyPr/>
                    <a:lstStyle/>
                    <a:p>
                      <a:pPr algn="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8.46 x 3</a:t>
                      </a: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&lt;</a:t>
                      </a:r>
                    </a:p>
                  </a:txBody>
                  <a:tcPr marL="178191" marR="17819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25.83</a:t>
                      </a:r>
                    </a:p>
                  </a:txBody>
                  <a:tcPr marL="178191" marR="17819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470524"/>
                  </a:ext>
                </a:extLst>
              </a:tr>
              <a:tr h="701538">
                <a:tc>
                  <a:txBody>
                    <a:bodyPr/>
                    <a:lstStyle/>
                    <a:p>
                      <a:pPr algn="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7059323"/>
                  </a:ext>
                </a:extLst>
              </a:tr>
              <a:tr h="701538">
                <a:tc>
                  <a:txBody>
                    <a:bodyPr/>
                    <a:lstStyle/>
                    <a:p>
                      <a:pPr algn="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15.21</a:t>
                      </a:r>
                    </a:p>
                  </a:txBody>
                  <a:tcPr marL="178191" marR="178191" marT="80995" marB="80995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178191" marR="17819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1.68 x 9</a:t>
                      </a:r>
                    </a:p>
                  </a:txBody>
                  <a:tcPr marL="178191" marR="178191" marT="80995" marB="8099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139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663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C378F7-1019-467C-9CC6-DF8BF4BA61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86144f90-c7b6-48d0-aae5-f5e9e48cc3df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c7a0828-c5e4-45f8-a074-18a8fdc88ec6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1390</TotalTime>
  <Words>659</Words>
  <Application>Microsoft Office PowerPoint</Application>
  <PresentationFormat>On-screen Show (4:3)</PresentationFormat>
  <Paragraphs>379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53</cp:revision>
  <dcterms:created xsi:type="dcterms:W3CDTF">2018-03-17T10:08:43Z</dcterms:created>
  <dcterms:modified xsi:type="dcterms:W3CDTF">2022-01-16T13:28:35Z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