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2" r:id="rId5"/>
    <p:sldId id="256" r:id="rId6"/>
    <p:sldId id="301" r:id="rId7"/>
    <p:sldId id="308" r:id="rId8"/>
    <p:sldId id="361" r:id="rId9"/>
    <p:sldId id="362" r:id="rId10"/>
    <p:sldId id="363" r:id="rId11"/>
    <p:sldId id="367" r:id="rId12"/>
    <p:sldId id="368" r:id="rId13"/>
    <p:sldId id="365" r:id="rId14"/>
    <p:sldId id="380" r:id="rId15"/>
    <p:sldId id="366" r:id="rId16"/>
    <p:sldId id="370" r:id="rId17"/>
    <p:sldId id="314" r:id="rId18"/>
    <p:sldId id="371" r:id="rId19"/>
    <p:sldId id="372" r:id="rId20"/>
    <p:sldId id="377" r:id="rId21"/>
    <p:sldId id="378" r:id="rId22"/>
    <p:sldId id="375" r:id="rId23"/>
    <p:sldId id="3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8C4F-DE2F-44F0-8C20-3616590D3436}" v="3" dt="2019-10-31T12:21:36.941"/>
    <p1510:client id="{63105EC7-CB8A-48FB-99FB-2E147811090D}" v="2" dt="2019-11-01T10:10:11.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68" d="100"/>
          <a:sy n="68" d="100"/>
        </p:scale>
        <p:origin x="1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eckover" userId="5895743b-be28-4676-8a25-8aee7e374520" providerId="ADAL" clId="{9F1E13CA-27E1-491F-B552-6F73D383BE02}"/>
    <pc:docChg chg="modSld">
      <pc:chgData name="Lee Peckover" userId="5895743b-be28-4676-8a25-8aee7e374520" providerId="ADAL" clId="{9F1E13CA-27E1-491F-B552-6F73D383BE02}" dt="2018-11-08T12:17:26.993" v="2"/>
      <pc:docMkLst>
        <pc:docMk/>
      </pc:docMkLst>
      <pc:sldChg chg="modSp">
        <pc:chgData name="Lee Peckover" userId="5895743b-be28-4676-8a25-8aee7e374520" providerId="ADAL" clId="{9F1E13CA-27E1-491F-B552-6F73D383BE02}" dt="2018-11-08T12:13:28.127" v="0" actId="1582"/>
        <pc:sldMkLst>
          <pc:docMk/>
          <pc:sldMk cId="2020378380" sldId="361"/>
        </pc:sldMkLst>
        <pc:cxnChg chg="mod">
          <ac:chgData name="Lee Peckover" userId="5895743b-be28-4676-8a25-8aee7e374520" providerId="ADAL" clId="{9F1E13CA-27E1-491F-B552-6F73D383BE02}" dt="2018-11-08T12:13:28.127" v="0" actId="1582"/>
          <ac:cxnSpMkLst>
            <pc:docMk/>
            <pc:sldMk cId="2020378380" sldId="361"/>
            <ac:cxnSpMk id="4" creationId="{647DC0A3-8A1C-46F1-8AEA-5DAB9354395E}"/>
          </ac:cxnSpMkLst>
        </pc:cxnChg>
        <pc:cxnChg chg="mod">
          <ac:chgData name="Lee Peckover" userId="5895743b-be28-4676-8a25-8aee7e374520" providerId="ADAL" clId="{9F1E13CA-27E1-491F-B552-6F73D383BE02}" dt="2018-11-08T12:13:28.127" v="0" actId="1582"/>
          <ac:cxnSpMkLst>
            <pc:docMk/>
            <pc:sldMk cId="2020378380" sldId="361"/>
            <ac:cxnSpMk id="10" creationId="{667BE670-144F-4B96-8867-3AC4BB56D232}"/>
          </ac:cxnSpMkLst>
        </pc:cxnChg>
        <pc:cxnChg chg="mod">
          <ac:chgData name="Lee Peckover" userId="5895743b-be28-4676-8a25-8aee7e374520" providerId="ADAL" clId="{9F1E13CA-27E1-491F-B552-6F73D383BE02}" dt="2018-11-08T12:13:28.127" v="0" actId="1582"/>
          <ac:cxnSpMkLst>
            <pc:docMk/>
            <pc:sldMk cId="2020378380" sldId="361"/>
            <ac:cxnSpMk id="11" creationId="{BEB0C186-486C-4DCA-83F2-64EF1C198984}"/>
          </ac:cxnSpMkLst>
        </pc:cxnChg>
        <pc:cxnChg chg="mod">
          <ac:chgData name="Lee Peckover" userId="5895743b-be28-4676-8a25-8aee7e374520" providerId="ADAL" clId="{9F1E13CA-27E1-491F-B552-6F73D383BE02}" dt="2018-11-08T12:13:28.127" v="0" actId="1582"/>
          <ac:cxnSpMkLst>
            <pc:docMk/>
            <pc:sldMk cId="2020378380" sldId="361"/>
            <ac:cxnSpMk id="13" creationId="{34CB2288-F513-4358-9537-9BEA862CBC00}"/>
          </ac:cxnSpMkLst>
        </pc:cxnChg>
        <pc:cxnChg chg="mod">
          <ac:chgData name="Lee Peckover" userId="5895743b-be28-4676-8a25-8aee7e374520" providerId="ADAL" clId="{9F1E13CA-27E1-491F-B552-6F73D383BE02}" dt="2018-11-08T12:13:28.127" v="0" actId="1582"/>
          <ac:cxnSpMkLst>
            <pc:docMk/>
            <pc:sldMk cId="2020378380" sldId="361"/>
            <ac:cxnSpMk id="14" creationId="{1E1E0CBB-FE63-424A-A583-C77439BE2330}"/>
          </ac:cxnSpMkLst>
        </pc:cxnChg>
      </pc:sldChg>
      <pc:sldChg chg="modSp">
        <pc:chgData name="Lee Peckover" userId="5895743b-be28-4676-8a25-8aee7e374520" providerId="ADAL" clId="{9F1E13CA-27E1-491F-B552-6F73D383BE02}" dt="2018-11-08T12:17:26.993" v="2"/>
        <pc:sldMkLst>
          <pc:docMk/>
          <pc:sldMk cId="2883620358" sldId="369"/>
        </pc:sldMkLst>
        <pc:spChg chg="mod">
          <ac:chgData name="Lee Peckover" userId="5895743b-be28-4676-8a25-8aee7e374520" providerId="ADAL" clId="{9F1E13CA-27E1-491F-B552-6F73D383BE02}" dt="2018-11-08T12:17:26.993" v="2"/>
          <ac:spMkLst>
            <pc:docMk/>
            <pc:sldMk cId="2883620358" sldId="369"/>
            <ac:spMk id="19" creationId="{5252A847-DE45-4FA3-A1F8-EEBEB845FF8E}"/>
          </ac:spMkLst>
        </pc:spChg>
      </pc:sldChg>
    </pc:docChg>
  </pc:docChgLst>
  <pc:docChgLst>
    <pc:chgData name="Claire Walker" userId="ea9b7a16-6533-4bfc-968f-2b771b65ab59" providerId="ADAL" clId="{10788C4F-DE2F-44F0-8C20-3616590D3436}"/>
    <pc:docChg chg="custSel modSld">
      <pc:chgData name="Claire Walker" userId="ea9b7a16-6533-4bfc-968f-2b771b65ab59" providerId="ADAL" clId="{10788C4F-DE2F-44F0-8C20-3616590D3436}" dt="2019-10-31T12:23:02.213" v="30" actId="20577"/>
      <pc:docMkLst>
        <pc:docMk/>
      </pc:docMkLst>
      <pc:sldChg chg="modSp">
        <pc:chgData name="Claire Walker" userId="ea9b7a16-6533-4bfc-968f-2b771b65ab59" providerId="ADAL" clId="{10788C4F-DE2F-44F0-8C20-3616590D3436}" dt="2019-10-31T12:23:02.213" v="30" actId="20577"/>
        <pc:sldMkLst>
          <pc:docMk/>
          <pc:sldMk cId="636014570" sldId="314"/>
        </pc:sldMkLst>
        <pc:graphicFrameChg chg="modGraphic">
          <ac:chgData name="Claire Walker" userId="ea9b7a16-6533-4bfc-968f-2b771b65ab59" providerId="ADAL" clId="{10788C4F-DE2F-44F0-8C20-3616590D3436}" dt="2019-10-31T12:23:02.213" v="30" actId="20577"/>
          <ac:graphicFrameMkLst>
            <pc:docMk/>
            <pc:sldMk cId="636014570" sldId="314"/>
            <ac:graphicFrameMk id="11" creationId="{825EAFB2-66AC-4145-B217-B14433F21328}"/>
          </ac:graphicFrameMkLst>
        </pc:graphicFrameChg>
      </pc:sldChg>
      <pc:sldChg chg="addSp delSp modSp">
        <pc:chgData name="Claire Walker" userId="ea9b7a16-6533-4bfc-968f-2b771b65ab59" providerId="ADAL" clId="{10788C4F-DE2F-44F0-8C20-3616590D3436}" dt="2019-10-31T12:21:36.941" v="16"/>
        <pc:sldMkLst>
          <pc:docMk/>
          <pc:sldMk cId="2631749758" sldId="366"/>
        </pc:sldMkLst>
        <pc:graphicFrameChg chg="del">
          <ac:chgData name="Claire Walker" userId="ea9b7a16-6533-4bfc-968f-2b771b65ab59" providerId="ADAL" clId="{10788C4F-DE2F-44F0-8C20-3616590D3436}" dt="2019-10-31T12:21:20.464" v="12" actId="478"/>
          <ac:graphicFrameMkLst>
            <pc:docMk/>
            <pc:sldMk cId="2631749758" sldId="366"/>
            <ac:graphicFrameMk id="9" creationId="{0EC11439-45A2-8348-B9EA-A1AB4331D1EB}"/>
          </ac:graphicFrameMkLst>
        </pc:graphicFrameChg>
        <pc:graphicFrameChg chg="add mod modGraphic">
          <ac:chgData name="Claire Walker" userId="ea9b7a16-6533-4bfc-968f-2b771b65ab59" providerId="ADAL" clId="{10788C4F-DE2F-44F0-8C20-3616590D3436}" dt="2019-10-31T12:21:36.941" v="16"/>
          <ac:graphicFrameMkLst>
            <pc:docMk/>
            <pc:sldMk cId="2631749758" sldId="366"/>
            <ac:graphicFrameMk id="20" creationId="{4922361F-3E48-479F-BEDF-056E42A93567}"/>
          </ac:graphicFrameMkLst>
        </pc:graphicFrameChg>
      </pc:sldChg>
      <pc:sldChg chg="modSp">
        <pc:chgData name="Claire Walker" userId="ea9b7a16-6533-4bfc-968f-2b771b65ab59" providerId="ADAL" clId="{10788C4F-DE2F-44F0-8C20-3616590D3436}" dt="2019-10-31T12:20:24.524" v="9" actId="20577"/>
        <pc:sldMkLst>
          <pc:docMk/>
          <pc:sldMk cId="3979760330" sldId="367"/>
        </pc:sldMkLst>
        <pc:graphicFrameChg chg="mod modGraphic">
          <ac:chgData name="Claire Walker" userId="ea9b7a16-6533-4bfc-968f-2b771b65ab59" providerId="ADAL" clId="{10788C4F-DE2F-44F0-8C20-3616590D3436}" dt="2019-10-31T12:20:24.524" v="9" actId="20577"/>
          <ac:graphicFrameMkLst>
            <pc:docMk/>
            <pc:sldMk cId="3979760330" sldId="367"/>
            <ac:graphicFrameMk id="14" creationId="{2C941A43-3546-F242-8113-49290BF151C9}"/>
          </ac:graphicFrameMkLst>
        </pc:graphicFrameChg>
      </pc:sldChg>
      <pc:sldChg chg="addSp delSp">
        <pc:chgData name="Claire Walker" userId="ea9b7a16-6533-4bfc-968f-2b771b65ab59" providerId="ADAL" clId="{10788C4F-DE2F-44F0-8C20-3616590D3436}" dt="2019-10-31T12:20:34.544" v="11"/>
        <pc:sldMkLst>
          <pc:docMk/>
          <pc:sldMk cId="1312426742" sldId="368"/>
        </pc:sldMkLst>
        <pc:graphicFrameChg chg="del">
          <ac:chgData name="Claire Walker" userId="ea9b7a16-6533-4bfc-968f-2b771b65ab59" providerId="ADAL" clId="{10788C4F-DE2F-44F0-8C20-3616590D3436}" dt="2019-10-31T12:20:33.666" v="10" actId="478"/>
          <ac:graphicFrameMkLst>
            <pc:docMk/>
            <pc:sldMk cId="1312426742" sldId="368"/>
            <ac:graphicFrameMk id="9" creationId="{8671FFED-EEBC-420A-BA12-E928B8C406B1}"/>
          </ac:graphicFrameMkLst>
        </pc:graphicFrameChg>
        <pc:graphicFrameChg chg="add">
          <ac:chgData name="Claire Walker" userId="ea9b7a16-6533-4bfc-968f-2b771b65ab59" providerId="ADAL" clId="{10788C4F-DE2F-44F0-8C20-3616590D3436}" dt="2019-10-31T12:20:34.544" v="11"/>
          <ac:graphicFrameMkLst>
            <pc:docMk/>
            <pc:sldMk cId="1312426742" sldId="368"/>
            <ac:graphicFrameMk id="13" creationId="{7EA041E3-CD1A-4C9C-BEED-218EA6CD5863}"/>
          </ac:graphicFrameMkLst>
        </pc:graphicFrameChg>
      </pc:sldChg>
      <pc:sldChg chg="modSp">
        <pc:chgData name="Claire Walker" userId="ea9b7a16-6533-4bfc-968f-2b771b65ab59" providerId="ADAL" clId="{10788C4F-DE2F-44F0-8C20-3616590D3436}" dt="2019-10-31T12:22:56.623" v="24" actId="20577"/>
        <pc:sldMkLst>
          <pc:docMk/>
          <pc:sldMk cId="3544426633" sldId="371"/>
        </pc:sldMkLst>
        <pc:graphicFrameChg chg="modGraphic">
          <ac:chgData name="Claire Walker" userId="ea9b7a16-6533-4bfc-968f-2b771b65ab59" providerId="ADAL" clId="{10788C4F-DE2F-44F0-8C20-3616590D3436}" dt="2019-10-31T12:22:56.623" v="24" actId="20577"/>
          <ac:graphicFrameMkLst>
            <pc:docMk/>
            <pc:sldMk cId="3544426633" sldId="371"/>
            <ac:graphicFrameMk id="11" creationId="{825EAFB2-66AC-4145-B217-B14433F21328}"/>
          </ac:graphicFrameMkLst>
        </pc:graphicFrameChg>
      </pc:sldChg>
    </pc:docChg>
  </pc:docChgLst>
  <pc:docChgLst>
    <pc:chgData name="Ellan Winter" userId="9a80851c-dfd5-4a04-bafd-92bdf8926baa" providerId="ADAL" clId="{63105EC7-CB8A-48FB-99FB-2E147811090D}"/>
    <pc:docChg chg="undo custSel modSld">
      <pc:chgData name="Ellan Winter" userId="9a80851c-dfd5-4a04-bafd-92bdf8926baa" providerId="ADAL" clId="{63105EC7-CB8A-48FB-99FB-2E147811090D}" dt="2019-11-01T10:10:13.337" v="26" actId="20577"/>
      <pc:docMkLst>
        <pc:docMk/>
      </pc:docMkLst>
      <pc:sldChg chg="addSp delSp modSp">
        <pc:chgData name="Ellan Winter" userId="9a80851c-dfd5-4a04-bafd-92bdf8926baa" providerId="ADAL" clId="{63105EC7-CB8A-48FB-99FB-2E147811090D}" dt="2019-11-01T10:10:13.337" v="26" actId="20577"/>
        <pc:sldMkLst>
          <pc:docMk/>
          <pc:sldMk cId="636014570" sldId="314"/>
        </pc:sldMkLst>
        <pc:graphicFrameChg chg="del">
          <ac:chgData name="Ellan Winter" userId="9a80851c-dfd5-4a04-bafd-92bdf8926baa" providerId="ADAL" clId="{63105EC7-CB8A-48FB-99FB-2E147811090D}" dt="2019-11-01T10:10:10.958" v="24" actId="478"/>
          <ac:graphicFrameMkLst>
            <pc:docMk/>
            <pc:sldMk cId="636014570" sldId="314"/>
            <ac:graphicFrameMk id="11" creationId="{825EAFB2-66AC-4145-B217-B14433F21328}"/>
          </ac:graphicFrameMkLst>
        </pc:graphicFrameChg>
        <pc:graphicFrameChg chg="add modGraphic">
          <ac:chgData name="Ellan Winter" userId="9a80851c-dfd5-4a04-bafd-92bdf8926baa" providerId="ADAL" clId="{63105EC7-CB8A-48FB-99FB-2E147811090D}" dt="2019-11-01T10:10:13.337" v="26" actId="20577"/>
          <ac:graphicFrameMkLst>
            <pc:docMk/>
            <pc:sldMk cId="636014570" sldId="314"/>
            <ac:graphicFrameMk id="14" creationId="{CFD4E48C-D7C7-4AAC-8B1E-AF422E1DC7F5}"/>
          </ac:graphicFrameMkLst>
        </pc:graphicFrameChg>
      </pc:sldChg>
      <pc:sldChg chg="modSp">
        <pc:chgData name="Ellan Winter" userId="9a80851c-dfd5-4a04-bafd-92bdf8926baa" providerId="ADAL" clId="{63105EC7-CB8A-48FB-99FB-2E147811090D}" dt="2019-11-01T10:05:06.663" v="10" actId="20577"/>
        <pc:sldMkLst>
          <pc:docMk/>
          <pc:sldMk cId="3979760330" sldId="367"/>
        </pc:sldMkLst>
        <pc:graphicFrameChg chg="modGraphic">
          <ac:chgData name="Ellan Winter" userId="9a80851c-dfd5-4a04-bafd-92bdf8926baa" providerId="ADAL" clId="{63105EC7-CB8A-48FB-99FB-2E147811090D}" dt="2019-11-01T10:05:06.663" v="10" actId="20577"/>
          <ac:graphicFrameMkLst>
            <pc:docMk/>
            <pc:sldMk cId="3979760330" sldId="367"/>
            <ac:graphicFrameMk id="14" creationId="{2C941A43-3546-F242-8113-49290BF151C9}"/>
          </ac:graphicFrameMkLst>
        </pc:graphicFrameChg>
      </pc:sldChg>
      <pc:sldChg chg="addSp delSp modSp">
        <pc:chgData name="Ellan Winter" userId="9a80851c-dfd5-4a04-bafd-92bdf8926baa" providerId="ADAL" clId="{63105EC7-CB8A-48FB-99FB-2E147811090D}" dt="2019-11-01T10:05:03.392" v="8" actId="20577"/>
        <pc:sldMkLst>
          <pc:docMk/>
          <pc:sldMk cId="1312426742" sldId="368"/>
        </pc:sldMkLst>
        <pc:graphicFrameChg chg="add modGraphic">
          <ac:chgData name="Ellan Winter" userId="9a80851c-dfd5-4a04-bafd-92bdf8926baa" providerId="ADAL" clId="{63105EC7-CB8A-48FB-99FB-2E147811090D}" dt="2019-11-01T10:05:03.392" v="8" actId="20577"/>
          <ac:graphicFrameMkLst>
            <pc:docMk/>
            <pc:sldMk cId="1312426742" sldId="368"/>
            <ac:graphicFrameMk id="9" creationId="{1268D939-1C91-483F-ACE8-077CCEB7D937}"/>
          </ac:graphicFrameMkLst>
        </pc:graphicFrameChg>
        <pc:graphicFrameChg chg="del">
          <ac:chgData name="Ellan Winter" userId="9a80851c-dfd5-4a04-bafd-92bdf8926baa" providerId="ADAL" clId="{63105EC7-CB8A-48FB-99FB-2E147811090D}" dt="2019-11-01T10:04:54.886" v="5" actId="478"/>
          <ac:graphicFrameMkLst>
            <pc:docMk/>
            <pc:sldMk cId="1312426742" sldId="368"/>
            <ac:graphicFrameMk id="13" creationId="{7EA041E3-CD1A-4C9C-BEED-218EA6CD5863}"/>
          </ac:graphicFrameMkLst>
        </pc:graphicFrameChg>
      </pc:sldChg>
      <pc:sldChg chg="modSp">
        <pc:chgData name="Ellan Winter" userId="9a80851c-dfd5-4a04-bafd-92bdf8926baa" providerId="ADAL" clId="{63105EC7-CB8A-48FB-99FB-2E147811090D}" dt="2019-11-01T10:09:57.503" v="23" actId="20577"/>
        <pc:sldMkLst>
          <pc:docMk/>
          <pc:sldMk cId="3544426633" sldId="371"/>
        </pc:sldMkLst>
        <pc:graphicFrameChg chg="modGraphic">
          <ac:chgData name="Ellan Winter" userId="9a80851c-dfd5-4a04-bafd-92bdf8926baa" providerId="ADAL" clId="{63105EC7-CB8A-48FB-99FB-2E147811090D}" dt="2019-11-01T10:09:57.503" v="23" actId="20577"/>
          <ac:graphicFrameMkLst>
            <pc:docMk/>
            <pc:sldMk cId="3544426633" sldId="371"/>
            <ac:graphicFrameMk id="11" creationId="{825EAFB2-66AC-4145-B217-B14433F21328}"/>
          </ac:graphicFrameMkLst>
        </pc:graphicFrameChg>
      </pc:sldChg>
    </pc:docChg>
  </pc:docChgLst>
  <pc:docChgLst>
    <pc:chgData name="Elise Schapira" userId="922153a7-3d05-4828-9103-57c0b5334c47" providerId="ADAL" clId="{F2349F1D-E1F3-49E7-9660-17294D6D370D}"/>
    <pc:docChg chg="undo custSel addSld delSld modSld sldOrd">
      <pc:chgData name="Elise Schapira" userId="922153a7-3d05-4828-9103-57c0b5334c47" providerId="ADAL" clId="{F2349F1D-E1F3-49E7-9660-17294D6D370D}" dt="2019-10-02T11:26:08.672" v="999" actId="1035"/>
      <pc:docMkLst>
        <pc:docMk/>
      </pc:docMkLst>
      <pc:sldChg chg="addSp delSp modSp">
        <pc:chgData name="Elise Schapira" userId="922153a7-3d05-4828-9103-57c0b5334c47" providerId="ADAL" clId="{F2349F1D-E1F3-49E7-9660-17294D6D370D}" dt="2019-10-02T11:04:14.069" v="570"/>
        <pc:sldMkLst>
          <pc:docMk/>
          <pc:sldMk cId="2637481266" sldId="256"/>
        </pc:sldMkLst>
        <pc:spChg chg="del">
          <ac:chgData name="Elise Schapira" userId="922153a7-3d05-4828-9103-57c0b5334c47" providerId="ADAL" clId="{F2349F1D-E1F3-49E7-9660-17294D6D370D}" dt="2019-10-02T11:01:40.299" v="426" actId="478"/>
          <ac:spMkLst>
            <pc:docMk/>
            <pc:sldMk cId="2637481266" sldId="256"/>
            <ac:spMk id="7" creationId="{277FDC6C-B99A-4ED8-B341-A52126824B67}"/>
          </ac:spMkLst>
        </pc:spChg>
        <pc:grpChg chg="add del mod">
          <ac:chgData name="Elise Schapira" userId="922153a7-3d05-4828-9103-57c0b5334c47" providerId="ADAL" clId="{F2349F1D-E1F3-49E7-9660-17294D6D370D}" dt="2019-10-02T11:04:13.665" v="569" actId="478"/>
          <ac:grpSpMkLst>
            <pc:docMk/>
            <pc:sldMk cId="2637481266" sldId="256"/>
            <ac:grpSpMk id="6" creationId="{51A7CF31-80C1-42FB-8FCE-DB62876E8665}"/>
          </ac:grpSpMkLst>
        </pc:grpChg>
        <pc:grpChg chg="add">
          <ac:chgData name="Elise Schapira" userId="922153a7-3d05-4828-9103-57c0b5334c47" providerId="ADAL" clId="{F2349F1D-E1F3-49E7-9660-17294D6D370D}" dt="2019-10-02T11:04:14.069" v="570"/>
          <ac:grpSpMkLst>
            <pc:docMk/>
            <pc:sldMk cId="2637481266" sldId="256"/>
            <ac:grpSpMk id="11" creationId="{12F0135C-339D-4954-BE40-810E3A7C72D0}"/>
          </ac:grpSpMkLst>
        </pc:grpChg>
        <pc:picChg chg="mod">
          <ac:chgData name="Elise Schapira" userId="922153a7-3d05-4828-9103-57c0b5334c47" providerId="ADAL" clId="{F2349F1D-E1F3-49E7-9660-17294D6D370D}" dt="2019-10-02T11:03:10.074" v="556" actId="1038"/>
          <ac:picMkLst>
            <pc:docMk/>
            <pc:sldMk cId="2637481266" sldId="256"/>
            <ac:picMk id="9" creationId="{EC5A3CC4-7BBE-4A68-8F12-634397C2FB7C}"/>
          </ac:picMkLst>
        </pc:picChg>
        <pc:picChg chg="del">
          <ac:chgData name="Elise Schapira" userId="922153a7-3d05-4828-9103-57c0b5334c47" providerId="ADAL" clId="{F2349F1D-E1F3-49E7-9660-17294D6D370D}" dt="2019-10-02T11:01:40.299" v="426" actId="478"/>
          <ac:picMkLst>
            <pc:docMk/>
            <pc:sldMk cId="2637481266" sldId="256"/>
            <ac:picMk id="18" creationId="{AF62330C-AB9B-43BE-82E4-98A7F5B9D6D1}"/>
          </ac:picMkLst>
        </pc:picChg>
      </pc:sldChg>
      <pc:sldChg chg="addSp delSp">
        <pc:chgData name="Elise Schapira" userId="922153a7-3d05-4828-9103-57c0b5334c47" providerId="ADAL" clId="{F2349F1D-E1F3-49E7-9660-17294D6D370D}" dt="2019-10-02T11:04:08.453" v="568"/>
        <pc:sldMkLst>
          <pc:docMk/>
          <pc:sldMk cId="3855900595" sldId="301"/>
        </pc:sldMkLst>
        <pc:grpChg chg="add del">
          <ac:chgData name="Elise Schapira" userId="922153a7-3d05-4828-9103-57c0b5334c47" providerId="ADAL" clId="{F2349F1D-E1F3-49E7-9660-17294D6D370D}" dt="2019-10-02T11:02:40.236" v="537" actId="478"/>
          <ac:grpSpMkLst>
            <pc:docMk/>
            <pc:sldMk cId="3855900595" sldId="301"/>
            <ac:grpSpMk id="7" creationId="{36F26AE8-0810-427E-A173-EF7A1DB6D499}"/>
          </ac:grpSpMkLst>
        </pc:grpChg>
        <pc:grpChg chg="add del">
          <ac:chgData name="Elise Schapira" userId="922153a7-3d05-4828-9103-57c0b5334c47" providerId="ADAL" clId="{F2349F1D-E1F3-49E7-9660-17294D6D370D}" dt="2019-10-02T11:04:08.219" v="567" actId="478"/>
          <ac:grpSpMkLst>
            <pc:docMk/>
            <pc:sldMk cId="3855900595" sldId="301"/>
            <ac:grpSpMk id="11" creationId="{220861ED-EFF1-41FB-9221-7689826BC457}"/>
          </ac:grpSpMkLst>
        </pc:grpChg>
        <pc:grpChg chg="add">
          <ac:chgData name="Elise Schapira" userId="922153a7-3d05-4828-9103-57c0b5334c47" providerId="ADAL" clId="{F2349F1D-E1F3-49E7-9660-17294D6D370D}" dt="2019-10-02T11:04:08.453" v="568"/>
          <ac:grpSpMkLst>
            <pc:docMk/>
            <pc:sldMk cId="3855900595" sldId="301"/>
            <ac:grpSpMk id="14" creationId="{D4EE6AAA-7615-49CB-A3AA-253567843896}"/>
          </ac:grpSpMkLst>
        </pc:grpChg>
        <pc:grpChg chg="del">
          <ac:chgData name="Elise Schapira" userId="922153a7-3d05-4828-9103-57c0b5334c47" providerId="ADAL" clId="{F2349F1D-E1F3-49E7-9660-17294D6D370D}" dt="2019-10-02T11:02:01.718" v="499" actId="478"/>
          <ac:grpSpMkLst>
            <pc:docMk/>
            <pc:sldMk cId="3855900595" sldId="301"/>
            <ac:grpSpMk id="16" creationId="{B31300A9-E3C5-4701-8EF1-45ED088A04DD}"/>
          </ac:grpSpMkLst>
        </pc:grpChg>
      </pc:sldChg>
      <pc:sldChg chg="addSp delSp">
        <pc:chgData name="Elise Schapira" userId="922153a7-3d05-4828-9103-57c0b5334c47" providerId="ADAL" clId="{F2349F1D-E1F3-49E7-9660-17294D6D370D}" dt="2019-10-02T11:04:02.323" v="566"/>
        <pc:sldMkLst>
          <pc:docMk/>
          <pc:sldMk cId="273723392" sldId="308"/>
        </pc:sldMkLst>
        <pc:spChg chg="del">
          <ac:chgData name="Elise Schapira" userId="922153a7-3d05-4828-9103-57c0b5334c47" providerId="ADAL" clId="{F2349F1D-E1F3-49E7-9660-17294D6D370D}" dt="2019-10-02T11:02:08.401" v="501" actId="478"/>
          <ac:spMkLst>
            <pc:docMk/>
            <pc:sldMk cId="273723392" sldId="308"/>
            <ac:spMk id="7" creationId="{9C98043F-F327-469C-AFFD-8AE7F5773C62}"/>
          </ac:spMkLst>
        </pc:spChg>
        <pc:grpChg chg="add del">
          <ac:chgData name="Elise Schapira" userId="922153a7-3d05-4828-9103-57c0b5334c47" providerId="ADAL" clId="{F2349F1D-E1F3-49E7-9660-17294D6D370D}" dt="2019-10-02T11:02:45.783" v="539" actId="478"/>
          <ac:grpSpMkLst>
            <pc:docMk/>
            <pc:sldMk cId="273723392" sldId="308"/>
            <ac:grpSpMk id="9" creationId="{C4D2ED6D-8D47-4F23-84C1-AA487735650D}"/>
          </ac:grpSpMkLst>
        </pc:grpChg>
        <pc:grpChg chg="add del">
          <ac:chgData name="Elise Schapira" userId="922153a7-3d05-4828-9103-57c0b5334c47" providerId="ADAL" clId="{F2349F1D-E1F3-49E7-9660-17294D6D370D}" dt="2019-10-02T11:04:02.023" v="565" actId="478"/>
          <ac:grpSpMkLst>
            <pc:docMk/>
            <pc:sldMk cId="273723392" sldId="308"/>
            <ac:grpSpMk id="12" creationId="{C3069A24-4304-43CB-B691-C7CD2CAB3C81}"/>
          </ac:grpSpMkLst>
        </pc:grpChg>
        <pc:grpChg chg="add">
          <ac:chgData name="Elise Schapira" userId="922153a7-3d05-4828-9103-57c0b5334c47" providerId="ADAL" clId="{F2349F1D-E1F3-49E7-9660-17294D6D370D}" dt="2019-10-02T11:04:02.323" v="566"/>
          <ac:grpSpMkLst>
            <pc:docMk/>
            <pc:sldMk cId="273723392" sldId="308"/>
            <ac:grpSpMk id="15" creationId="{AF3E6920-891E-4DCC-B893-062E402F0420}"/>
          </ac:grpSpMkLst>
        </pc:grpChg>
        <pc:picChg chg="del">
          <ac:chgData name="Elise Schapira" userId="922153a7-3d05-4828-9103-57c0b5334c47" providerId="ADAL" clId="{F2349F1D-E1F3-49E7-9660-17294D6D370D}" dt="2019-10-02T11:02:08.401" v="501" actId="478"/>
          <ac:picMkLst>
            <pc:docMk/>
            <pc:sldMk cId="273723392" sldId="308"/>
            <ac:picMk id="18" creationId="{AF62330C-AB9B-43BE-82E4-98A7F5B9D6D1}"/>
          </ac:picMkLst>
        </pc:picChg>
      </pc:sldChg>
      <pc:sldChg chg="addSp delSp modSp">
        <pc:chgData name="Elise Schapira" userId="922153a7-3d05-4828-9103-57c0b5334c47" providerId="ADAL" clId="{F2349F1D-E1F3-49E7-9660-17294D6D370D}" dt="2019-10-02T11:15:29.889" v="936"/>
        <pc:sldMkLst>
          <pc:docMk/>
          <pc:sldMk cId="636014570" sldId="314"/>
        </pc:sldMkLst>
        <pc:spChg chg="del">
          <ac:chgData name="Elise Schapira" userId="922153a7-3d05-4828-9103-57c0b5334c47" providerId="ADAL" clId="{F2349F1D-E1F3-49E7-9660-17294D6D370D}" dt="2019-10-02T11:04:54.933" v="584" actId="478"/>
          <ac:spMkLst>
            <pc:docMk/>
            <pc:sldMk cId="636014570" sldId="314"/>
            <ac:spMk id="7" creationId="{84B107DC-B90C-4A45-B422-BA8DE29C2552}"/>
          </ac:spMkLst>
        </pc:spChg>
        <pc:grpChg chg="add">
          <ac:chgData name="Elise Schapira" userId="922153a7-3d05-4828-9103-57c0b5334c47" providerId="ADAL" clId="{F2349F1D-E1F3-49E7-9660-17294D6D370D}" dt="2019-10-02T11:04:55.133" v="585"/>
          <ac:grpSpMkLst>
            <pc:docMk/>
            <pc:sldMk cId="636014570" sldId="314"/>
            <ac:grpSpMk id="9" creationId="{65D6C2F2-43A9-4256-89D6-E57CC428ACE5}"/>
          </ac:grpSpMkLst>
        </pc:grpChg>
        <pc:graphicFrameChg chg="mod">
          <ac:chgData name="Elise Schapira" userId="922153a7-3d05-4828-9103-57c0b5334c47" providerId="ADAL" clId="{F2349F1D-E1F3-49E7-9660-17294D6D370D}" dt="2019-10-02T11:15:10.312" v="931"/>
          <ac:graphicFrameMkLst>
            <pc:docMk/>
            <pc:sldMk cId="636014570" sldId="314"/>
            <ac:graphicFrameMk id="6" creationId="{3BE9570C-6FD7-B148-A70A-A96F8FC0EA26}"/>
          </ac:graphicFrameMkLst>
        </pc:graphicFrameChg>
        <pc:graphicFrameChg chg="mod">
          <ac:chgData name="Elise Schapira" userId="922153a7-3d05-4828-9103-57c0b5334c47" providerId="ADAL" clId="{F2349F1D-E1F3-49E7-9660-17294D6D370D}" dt="2019-10-02T11:15:29.889" v="936"/>
          <ac:graphicFrameMkLst>
            <pc:docMk/>
            <pc:sldMk cId="636014570" sldId="314"/>
            <ac:graphicFrameMk id="10" creationId="{D0549ACE-85BE-F04E-875C-433938E54E1D}"/>
          </ac:graphicFrameMkLst>
        </pc:graphicFrameChg>
        <pc:graphicFrameChg chg="mod">
          <ac:chgData name="Elise Schapira" userId="922153a7-3d05-4828-9103-57c0b5334c47" providerId="ADAL" clId="{F2349F1D-E1F3-49E7-9660-17294D6D370D}" dt="2019-10-02T11:15:21.741" v="932"/>
          <ac:graphicFrameMkLst>
            <pc:docMk/>
            <pc:sldMk cId="636014570" sldId="314"/>
            <ac:graphicFrameMk id="11" creationId="{825EAFB2-66AC-4145-B217-B14433F21328}"/>
          </ac:graphicFrameMkLst>
        </pc:graphicFrameChg>
        <pc:picChg chg="add del mod">
          <ac:chgData name="Elise Schapira" userId="922153a7-3d05-4828-9103-57c0b5334c47" providerId="ADAL" clId="{F2349F1D-E1F3-49E7-9660-17294D6D370D}" dt="2019-10-01T12:35:30.644" v="284" actId="478"/>
          <ac:picMkLst>
            <pc:docMk/>
            <pc:sldMk cId="636014570" sldId="314"/>
            <ac:picMk id="2" creationId="{7D60210F-F6A0-4AE9-B89C-1E402B0EFB0B}"/>
          </ac:picMkLst>
        </pc:picChg>
        <pc:picChg chg="del">
          <ac:chgData name="Elise Schapira" userId="922153a7-3d05-4828-9103-57c0b5334c47" providerId="ADAL" clId="{F2349F1D-E1F3-49E7-9660-17294D6D370D}" dt="2019-10-02T11:04:54.933" v="584" actId="478"/>
          <ac:picMkLst>
            <pc:docMk/>
            <pc:sldMk cId="636014570" sldId="314"/>
            <ac:picMk id="18" creationId="{AF62330C-AB9B-43BE-82E4-98A7F5B9D6D1}"/>
          </ac:picMkLst>
        </pc:picChg>
      </pc:sldChg>
      <pc:sldChg chg="addSp delSp">
        <pc:chgData name="Elise Schapira" userId="922153a7-3d05-4828-9103-57c0b5334c47" providerId="ADAL" clId="{F2349F1D-E1F3-49E7-9660-17294D6D370D}" dt="2019-10-02T11:03:49.515" v="564"/>
        <pc:sldMkLst>
          <pc:docMk/>
          <pc:sldMk cId="2020378380" sldId="361"/>
        </pc:sldMkLst>
        <pc:spChg chg="del">
          <ac:chgData name="Elise Schapira" userId="922153a7-3d05-4828-9103-57c0b5334c47" providerId="ADAL" clId="{F2349F1D-E1F3-49E7-9660-17294D6D370D}" dt="2019-10-02T11:03:49.213" v="563" actId="478"/>
          <ac:spMkLst>
            <pc:docMk/>
            <pc:sldMk cId="2020378380" sldId="361"/>
            <ac:spMk id="7" creationId="{9C98043F-F327-469C-AFFD-8AE7F5773C62}"/>
          </ac:spMkLst>
        </pc:spChg>
        <pc:grpChg chg="add">
          <ac:chgData name="Elise Schapira" userId="922153a7-3d05-4828-9103-57c0b5334c47" providerId="ADAL" clId="{F2349F1D-E1F3-49E7-9660-17294D6D370D}" dt="2019-10-02T11:03:49.515" v="564"/>
          <ac:grpSpMkLst>
            <pc:docMk/>
            <pc:sldMk cId="2020378380" sldId="361"/>
            <ac:grpSpMk id="12" creationId="{DF886D5F-0B60-4EB8-B016-16816D8B3D1B}"/>
          </ac:grpSpMkLst>
        </pc:grpChg>
        <pc:picChg chg="del">
          <ac:chgData name="Elise Schapira" userId="922153a7-3d05-4828-9103-57c0b5334c47" providerId="ADAL" clId="{F2349F1D-E1F3-49E7-9660-17294D6D370D}" dt="2019-10-02T11:03:49.213" v="563" actId="478"/>
          <ac:picMkLst>
            <pc:docMk/>
            <pc:sldMk cId="2020378380" sldId="361"/>
            <ac:picMk id="18" creationId="{AF62330C-AB9B-43BE-82E4-98A7F5B9D6D1}"/>
          </ac:picMkLst>
        </pc:picChg>
      </pc:sldChg>
      <pc:sldChg chg="addSp delSp modSp">
        <pc:chgData name="Elise Schapira" userId="922153a7-3d05-4828-9103-57c0b5334c47" providerId="ADAL" clId="{F2349F1D-E1F3-49E7-9660-17294D6D370D}" dt="2019-10-02T11:03:45.028" v="562"/>
        <pc:sldMkLst>
          <pc:docMk/>
          <pc:sldMk cId="1341383100" sldId="362"/>
        </pc:sldMkLst>
        <pc:spChg chg="del">
          <ac:chgData name="Elise Schapira" userId="922153a7-3d05-4828-9103-57c0b5334c47" providerId="ADAL" clId="{F2349F1D-E1F3-49E7-9660-17294D6D370D}" dt="2019-10-02T11:03:44.558" v="561" actId="478"/>
          <ac:spMkLst>
            <pc:docMk/>
            <pc:sldMk cId="1341383100" sldId="362"/>
            <ac:spMk id="7" creationId="{B632E459-9B27-4467-B89C-78410207B713}"/>
          </ac:spMkLst>
        </pc:spChg>
        <pc:grpChg chg="add">
          <ac:chgData name="Elise Schapira" userId="922153a7-3d05-4828-9103-57c0b5334c47" providerId="ADAL" clId="{F2349F1D-E1F3-49E7-9660-17294D6D370D}" dt="2019-10-02T11:03:45.028" v="562"/>
          <ac:grpSpMkLst>
            <pc:docMk/>
            <pc:sldMk cId="1341383100" sldId="362"/>
            <ac:grpSpMk id="14" creationId="{67D52CBB-BA73-43D5-8279-7FEB78170C48}"/>
          </ac:grpSpMkLst>
        </pc:grpChg>
        <pc:graphicFrameChg chg="modGraphic">
          <ac:chgData name="Elise Schapira" userId="922153a7-3d05-4828-9103-57c0b5334c47" providerId="ADAL" clId="{F2349F1D-E1F3-49E7-9660-17294D6D370D}" dt="2019-10-01T12:25:13.958" v="27" actId="20577"/>
          <ac:graphicFrameMkLst>
            <pc:docMk/>
            <pc:sldMk cId="1341383100" sldId="362"/>
            <ac:graphicFrameMk id="6" creationId="{B735C97F-8CCE-904E-937F-04077C8A6F24}"/>
          </ac:graphicFrameMkLst>
        </pc:graphicFrameChg>
        <pc:picChg chg="add del mod">
          <ac:chgData name="Elise Schapira" userId="922153a7-3d05-4828-9103-57c0b5334c47" providerId="ADAL" clId="{F2349F1D-E1F3-49E7-9660-17294D6D370D}" dt="2019-10-01T12:25:36.810" v="28" actId="478"/>
          <ac:picMkLst>
            <pc:docMk/>
            <pc:sldMk cId="1341383100" sldId="362"/>
            <ac:picMk id="2" creationId="{7FB1D7C1-B275-40DA-86C4-89404E109096}"/>
          </ac:picMkLst>
        </pc:picChg>
        <pc:picChg chg="del">
          <ac:chgData name="Elise Schapira" userId="922153a7-3d05-4828-9103-57c0b5334c47" providerId="ADAL" clId="{F2349F1D-E1F3-49E7-9660-17294D6D370D}" dt="2019-10-02T11:03:41.452" v="560" actId="478"/>
          <ac:picMkLst>
            <pc:docMk/>
            <pc:sldMk cId="1341383100" sldId="362"/>
            <ac:picMk id="18" creationId="{AF62330C-AB9B-43BE-82E4-98A7F5B9D6D1}"/>
          </ac:picMkLst>
        </pc:picChg>
      </pc:sldChg>
      <pc:sldChg chg="addSp delSp modSp">
        <pc:chgData name="Elise Schapira" userId="922153a7-3d05-4828-9103-57c0b5334c47" providerId="ADAL" clId="{F2349F1D-E1F3-49E7-9660-17294D6D370D}" dt="2019-10-02T11:03:35.640" v="559" actId="164"/>
        <pc:sldMkLst>
          <pc:docMk/>
          <pc:sldMk cId="889076044" sldId="363"/>
        </pc:sldMkLst>
        <pc:spChg chg="mod">
          <ac:chgData name="Elise Schapira" userId="922153a7-3d05-4828-9103-57c0b5334c47" providerId="ADAL" clId="{F2349F1D-E1F3-49E7-9660-17294D6D370D}" dt="2019-10-02T11:03:35.640" v="559" actId="164"/>
          <ac:spMkLst>
            <pc:docMk/>
            <pc:sldMk cId="889076044" sldId="363"/>
            <ac:spMk id="7" creationId="{B632E459-9B27-4467-B89C-78410207B713}"/>
          </ac:spMkLst>
        </pc:spChg>
        <pc:grpChg chg="add mod">
          <ac:chgData name="Elise Schapira" userId="922153a7-3d05-4828-9103-57c0b5334c47" providerId="ADAL" clId="{F2349F1D-E1F3-49E7-9660-17294D6D370D}" dt="2019-10-02T11:03:35.640" v="559" actId="164"/>
          <ac:grpSpMkLst>
            <pc:docMk/>
            <pc:sldMk cId="889076044" sldId="363"/>
            <ac:grpSpMk id="2" creationId="{F9524565-EB37-4757-8A87-E5021EBBB24E}"/>
          </ac:grpSpMkLst>
        </pc:grpChg>
        <pc:picChg chg="add del mod">
          <ac:chgData name="Elise Schapira" userId="922153a7-3d05-4828-9103-57c0b5334c47" providerId="ADAL" clId="{F2349F1D-E1F3-49E7-9660-17294D6D370D}" dt="2019-10-01T12:25:47.109" v="30" actId="478"/>
          <ac:picMkLst>
            <pc:docMk/>
            <pc:sldMk cId="889076044" sldId="363"/>
            <ac:picMk id="2" creationId="{BBDB4210-E806-49AD-B988-3A573A334518}"/>
          </ac:picMkLst>
        </pc:picChg>
        <pc:picChg chg="mod">
          <ac:chgData name="Elise Schapira" userId="922153a7-3d05-4828-9103-57c0b5334c47" providerId="ADAL" clId="{F2349F1D-E1F3-49E7-9660-17294D6D370D}" dt="2019-10-02T11:03:35.640" v="559" actId="164"/>
          <ac:picMkLst>
            <pc:docMk/>
            <pc:sldMk cId="889076044" sldId="363"/>
            <ac:picMk id="18" creationId="{AF62330C-AB9B-43BE-82E4-98A7F5B9D6D1}"/>
          </ac:picMkLst>
        </pc:picChg>
      </pc:sldChg>
      <pc:sldChg chg="addSp delSp modSp">
        <pc:chgData name="Elise Schapira" userId="922153a7-3d05-4828-9103-57c0b5334c47" providerId="ADAL" clId="{F2349F1D-E1F3-49E7-9660-17294D6D370D}" dt="2019-10-02T11:13:08.068" v="930"/>
        <pc:sldMkLst>
          <pc:docMk/>
          <pc:sldMk cId="2607748278" sldId="365"/>
        </pc:sldMkLst>
        <pc:spChg chg="del">
          <ac:chgData name="Elise Schapira" userId="922153a7-3d05-4828-9103-57c0b5334c47" providerId="ADAL" clId="{F2349F1D-E1F3-49E7-9660-17294D6D370D}" dt="2019-10-02T11:04:36.357" v="577" actId="478"/>
          <ac:spMkLst>
            <pc:docMk/>
            <pc:sldMk cId="2607748278" sldId="365"/>
            <ac:spMk id="7" creationId="{B632E459-9B27-4467-B89C-78410207B713}"/>
          </ac:spMkLst>
        </pc:spChg>
        <pc:grpChg chg="add">
          <ac:chgData name="Elise Schapira" userId="922153a7-3d05-4828-9103-57c0b5334c47" providerId="ADAL" clId="{F2349F1D-E1F3-49E7-9660-17294D6D370D}" dt="2019-10-02T11:04:36.644" v="578"/>
          <ac:grpSpMkLst>
            <pc:docMk/>
            <pc:sldMk cId="2607748278" sldId="365"/>
            <ac:grpSpMk id="11" creationId="{30746FD3-A712-43DC-8F19-5D7FE876433C}"/>
          </ac:grpSpMkLst>
        </pc:grpChg>
        <pc:graphicFrameChg chg="mod">
          <ac:chgData name="Elise Schapira" userId="922153a7-3d05-4828-9103-57c0b5334c47" providerId="ADAL" clId="{F2349F1D-E1F3-49E7-9660-17294D6D370D}" dt="2019-10-01T12:27:42.743" v="92" actId="1037"/>
          <ac:graphicFrameMkLst>
            <pc:docMk/>
            <pc:sldMk cId="2607748278" sldId="365"/>
            <ac:graphicFrameMk id="10" creationId="{16BB1F78-93DE-584F-A067-3E00D94C9F4E}"/>
          </ac:graphicFrameMkLst>
        </pc:graphicFrameChg>
        <pc:graphicFrameChg chg="mod">
          <ac:chgData name="Elise Schapira" userId="922153a7-3d05-4828-9103-57c0b5334c47" providerId="ADAL" clId="{F2349F1D-E1F3-49E7-9660-17294D6D370D}" dt="2019-10-02T11:05:52.537" v="619" actId="1038"/>
          <ac:graphicFrameMkLst>
            <pc:docMk/>
            <pc:sldMk cId="2607748278" sldId="365"/>
            <ac:graphicFrameMk id="13" creationId="{9C1F9DAE-7EC2-1C40-86DC-AA45619AA7BF}"/>
          </ac:graphicFrameMkLst>
        </pc:graphicFrameChg>
        <pc:picChg chg="add del mod">
          <ac:chgData name="Elise Schapira" userId="922153a7-3d05-4828-9103-57c0b5334c47" providerId="ADAL" clId="{F2349F1D-E1F3-49E7-9660-17294D6D370D}" dt="2019-10-02T10:59:29.945" v="424" actId="478"/>
          <ac:picMkLst>
            <pc:docMk/>
            <pc:sldMk cId="2607748278" sldId="365"/>
            <ac:picMk id="2" creationId="{59155A56-C19B-4DC2-A25C-3C33BB075A6A}"/>
          </ac:picMkLst>
        </pc:picChg>
        <pc:picChg chg="add del mod">
          <ac:chgData name="Elise Schapira" userId="922153a7-3d05-4828-9103-57c0b5334c47" providerId="ADAL" clId="{F2349F1D-E1F3-49E7-9660-17294D6D370D}" dt="2019-10-02T11:13:07.633" v="929" actId="478"/>
          <ac:picMkLst>
            <pc:docMk/>
            <pc:sldMk cId="2607748278" sldId="365"/>
            <ac:picMk id="3" creationId="{F2BCBAF1-3E61-4F7E-BBFB-8BBE39321121}"/>
          </ac:picMkLst>
        </pc:picChg>
        <pc:picChg chg="add del mod">
          <ac:chgData name="Elise Schapira" userId="922153a7-3d05-4828-9103-57c0b5334c47" providerId="ADAL" clId="{F2349F1D-E1F3-49E7-9660-17294D6D370D}" dt="2019-10-02T11:13:07.633" v="929" actId="478"/>
          <ac:picMkLst>
            <pc:docMk/>
            <pc:sldMk cId="2607748278" sldId="365"/>
            <ac:picMk id="4" creationId="{E351E4A0-6898-4757-9354-28C465D82D53}"/>
          </ac:picMkLst>
        </pc:picChg>
        <pc:picChg chg="add">
          <ac:chgData name="Elise Schapira" userId="922153a7-3d05-4828-9103-57c0b5334c47" providerId="ADAL" clId="{F2349F1D-E1F3-49E7-9660-17294D6D370D}" dt="2019-10-02T11:13:08.068" v="930"/>
          <ac:picMkLst>
            <pc:docMk/>
            <pc:sldMk cId="2607748278" sldId="365"/>
            <ac:picMk id="15" creationId="{66757549-0003-4A38-998F-4CE7BE9F1B4C}"/>
          </ac:picMkLst>
        </pc:picChg>
        <pc:picChg chg="add">
          <ac:chgData name="Elise Schapira" userId="922153a7-3d05-4828-9103-57c0b5334c47" providerId="ADAL" clId="{F2349F1D-E1F3-49E7-9660-17294D6D370D}" dt="2019-10-02T11:13:08.068" v="930"/>
          <ac:picMkLst>
            <pc:docMk/>
            <pc:sldMk cId="2607748278" sldId="365"/>
            <ac:picMk id="16" creationId="{4EDB3D84-3458-4F3E-9672-0766142FF6BD}"/>
          </ac:picMkLst>
        </pc:picChg>
        <pc:picChg chg="del">
          <ac:chgData name="Elise Schapira" userId="922153a7-3d05-4828-9103-57c0b5334c47" providerId="ADAL" clId="{F2349F1D-E1F3-49E7-9660-17294D6D370D}" dt="2019-10-02T11:04:36.357" v="577" actId="478"/>
          <ac:picMkLst>
            <pc:docMk/>
            <pc:sldMk cId="2607748278" sldId="365"/>
            <ac:picMk id="18" creationId="{AF62330C-AB9B-43BE-82E4-98A7F5B9D6D1}"/>
          </ac:picMkLst>
        </pc:picChg>
      </pc:sldChg>
      <pc:sldChg chg="addSp delSp modSp">
        <pc:chgData name="Elise Schapira" userId="922153a7-3d05-4828-9103-57c0b5334c47" providerId="ADAL" clId="{F2349F1D-E1F3-49E7-9660-17294D6D370D}" dt="2019-10-02T11:19:57.420" v="955" actId="1035"/>
        <pc:sldMkLst>
          <pc:docMk/>
          <pc:sldMk cId="2631749758" sldId="366"/>
        </pc:sldMkLst>
        <pc:spChg chg="mod">
          <ac:chgData name="Elise Schapira" userId="922153a7-3d05-4828-9103-57c0b5334c47" providerId="ADAL" clId="{F2349F1D-E1F3-49E7-9660-17294D6D370D}" dt="2019-10-02T11:17:26.076" v="951" actId="207"/>
          <ac:spMkLst>
            <pc:docMk/>
            <pc:sldMk cId="2631749758" sldId="366"/>
            <ac:spMk id="6" creationId="{0CC435F1-2ED4-D44E-A1A5-20EB7604D3C2}"/>
          </ac:spMkLst>
        </pc:spChg>
        <pc:spChg chg="mod">
          <ac:chgData name="Elise Schapira" userId="922153a7-3d05-4828-9103-57c0b5334c47" providerId="ADAL" clId="{F2349F1D-E1F3-49E7-9660-17294D6D370D}" dt="2019-10-02T11:19:57.420" v="955" actId="1035"/>
          <ac:spMkLst>
            <pc:docMk/>
            <pc:sldMk cId="2631749758" sldId="366"/>
            <ac:spMk id="19" creationId="{5252A847-DE45-4FA3-A1F8-EEBEB845FF8E}"/>
          </ac:spMkLst>
        </pc:spChg>
        <pc:spChg chg="add del">
          <ac:chgData name="Elise Schapira" userId="922153a7-3d05-4828-9103-57c0b5334c47" providerId="ADAL" clId="{F2349F1D-E1F3-49E7-9660-17294D6D370D}" dt="2019-10-02T11:18:40.485" v="953" actId="478"/>
          <ac:spMkLst>
            <pc:docMk/>
            <pc:sldMk cId="2631749758" sldId="366"/>
            <ac:spMk id="20" creationId="{57AC3C4D-C517-4D23-BF0F-43F6C3697D2D}"/>
          </ac:spMkLst>
        </pc:spChg>
        <pc:grpChg chg="add">
          <ac:chgData name="Elise Schapira" userId="922153a7-3d05-4828-9103-57c0b5334c47" providerId="ADAL" clId="{F2349F1D-E1F3-49E7-9660-17294D6D370D}" dt="2019-10-02T11:04:46.798" v="581"/>
          <ac:grpSpMkLst>
            <pc:docMk/>
            <pc:sldMk cId="2631749758" sldId="366"/>
            <ac:grpSpMk id="15" creationId="{0BF2A3AD-36B6-4281-97FB-386992A77148}"/>
          </ac:grpSpMkLst>
        </pc:grpChg>
        <pc:picChg chg="add del mod">
          <ac:chgData name="Elise Schapira" userId="922153a7-3d05-4828-9103-57c0b5334c47" providerId="ADAL" clId="{F2349F1D-E1F3-49E7-9660-17294D6D370D}" dt="2019-10-01T12:35:03.464" v="281" actId="478"/>
          <ac:picMkLst>
            <pc:docMk/>
            <pc:sldMk cId="2631749758" sldId="366"/>
            <ac:picMk id="3" creationId="{9160949F-BE05-424B-ADA8-827EDB5B3D5E}"/>
          </ac:picMkLst>
        </pc:picChg>
      </pc:sldChg>
      <pc:sldChg chg="addSp delSp modSp">
        <pc:chgData name="Elise Schapira" userId="922153a7-3d05-4828-9103-57c0b5334c47" providerId="ADAL" clId="{F2349F1D-E1F3-49E7-9660-17294D6D370D}" dt="2019-10-02T11:04:26.773" v="574"/>
        <pc:sldMkLst>
          <pc:docMk/>
          <pc:sldMk cId="3979760330" sldId="367"/>
        </pc:sldMkLst>
        <pc:spChg chg="del">
          <ac:chgData name="Elise Schapira" userId="922153a7-3d05-4828-9103-57c0b5334c47" providerId="ADAL" clId="{F2349F1D-E1F3-49E7-9660-17294D6D370D}" dt="2019-10-02T11:04:21.584" v="571" actId="478"/>
          <ac:spMkLst>
            <pc:docMk/>
            <pc:sldMk cId="3979760330" sldId="367"/>
            <ac:spMk id="7" creationId="{B632E459-9B27-4467-B89C-78410207B713}"/>
          </ac:spMkLst>
        </pc:spChg>
        <pc:spChg chg="mod">
          <ac:chgData name="Elise Schapira" userId="922153a7-3d05-4828-9103-57c0b5334c47" providerId="ADAL" clId="{F2349F1D-E1F3-49E7-9660-17294D6D370D}" dt="2019-10-01T12:26:24.032" v="33" actId="122"/>
          <ac:spMkLst>
            <pc:docMk/>
            <pc:sldMk cId="3979760330" sldId="367"/>
            <ac:spMk id="19" creationId="{5252A847-DE45-4FA3-A1F8-EEBEB845FF8E}"/>
          </ac:spMkLst>
        </pc:spChg>
        <pc:grpChg chg="add del">
          <ac:chgData name="Elise Schapira" userId="922153a7-3d05-4828-9103-57c0b5334c47" providerId="ADAL" clId="{F2349F1D-E1F3-49E7-9660-17294D6D370D}" dt="2019-10-02T11:04:26.488" v="573" actId="478"/>
          <ac:grpSpMkLst>
            <pc:docMk/>
            <pc:sldMk cId="3979760330" sldId="367"/>
            <ac:grpSpMk id="9" creationId="{85E29425-CBC0-41D8-8DDC-BA56E33867C2}"/>
          </ac:grpSpMkLst>
        </pc:grpChg>
        <pc:grpChg chg="add">
          <ac:chgData name="Elise Schapira" userId="922153a7-3d05-4828-9103-57c0b5334c47" providerId="ADAL" clId="{F2349F1D-E1F3-49E7-9660-17294D6D370D}" dt="2019-10-02T11:04:26.773" v="574"/>
          <ac:grpSpMkLst>
            <pc:docMk/>
            <pc:sldMk cId="3979760330" sldId="367"/>
            <ac:grpSpMk id="12" creationId="{C468BF56-DAFA-484D-83C6-6BFC02EFF013}"/>
          </ac:grpSpMkLst>
        </pc:grpChg>
        <pc:picChg chg="add del mod">
          <ac:chgData name="Elise Schapira" userId="922153a7-3d05-4828-9103-57c0b5334c47" providerId="ADAL" clId="{F2349F1D-E1F3-49E7-9660-17294D6D370D}" dt="2019-10-01T12:26:32.722" v="34" actId="478"/>
          <ac:picMkLst>
            <pc:docMk/>
            <pc:sldMk cId="3979760330" sldId="367"/>
            <ac:picMk id="2" creationId="{FC2E4252-DA1E-4380-A14B-30CFB67B4D0D}"/>
          </ac:picMkLst>
        </pc:picChg>
        <pc:picChg chg="del">
          <ac:chgData name="Elise Schapira" userId="922153a7-3d05-4828-9103-57c0b5334c47" providerId="ADAL" clId="{F2349F1D-E1F3-49E7-9660-17294D6D370D}" dt="2019-10-02T11:04:21.584" v="571" actId="478"/>
          <ac:picMkLst>
            <pc:docMk/>
            <pc:sldMk cId="3979760330" sldId="367"/>
            <ac:picMk id="18" creationId="{AF62330C-AB9B-43BE-82E4-98A7F5B9D6D1}"/>
          </ac:picMkLst>
        </pc:picChg>
      </pc:sldChg>
      <pc:sldChg chg="addSp delSp modSp">
        <pc:chgData name="Elise Schapira" userId="922153a7-3d05-4828-9103-57c0b5334c47" providerId="ADAL" clId="{F2349F1D-E1F3-49E7-9660-17294D6D370D}" dt="2019-10-02T11:04:31.086" v="576"/>
        <pc:sldMkLst>
          <pc:docMk/>
          <pc:sldMk cId="1312426742" sldId="368"/>
        </pc:sldMkLst>
        <pc:spChg chg="del">
          <ac:chgData name="Elise Schapira" userId="922153a7-3d05-4828-9103-57c0b5334c47" providerId="ADAL" clId="{F2349F1D-E1F3-49E7-9660-17294D6D370D}" dt="2019-10-02T11:04:30.863" v="575" actId="478"/>
          <ac:spMkLst>
            <pc:docMk/>
            <pc:sldMk cId="1312426742" sldId="368"/>
            <ac:spMk id="7" creationId="{B632E459-9B27-4467-B89C-78410207B713}"/>
          </ac:spMkLst>
        </pc:spChg>
        <pc:grpChg chg="add">
          <ac:chgData name="Elise Schapira" userId="922153a7-3d05-4828-9103-57c0b5334c47" providerId="ADAL" clId="{F2349F1D-E1F3-49E7-9660-17294D6D370D}" dt="2019-10-02T11:04:31.086" v="576"/>
          <ac:grpSpMkLst>
            <pc:docMk/>
            <pc:sldMk cId="1312426742" sldId="368"/>
            <ac:grpSpMk id="10" creationId="{44E85A7B-34F6-49CF-AF25-5E52B0C58A5D}"/>
          </ac:grpSpMkLst>
        </pc:grpChg>
        <pc:picChg chg="add del mod">
          <ac:chgData name="Elise Schapira" userId="922153a7-3d05-4828-9103-57c0b5334c47" providerId="ADAL" clId="{F2349F1D-E1F3-49E7-9660-17294D6D370D}" dt="2019-10-01T12:26:39.100" v="36" actId="478"/>
          <ac:picMkLst>
            <pc:docMk/>
            <pc:sldMk cId="1312426742" sldId="368"/>
            <ac:picMk id="2" creationId="{64D5978C-9B77-431A-803B-AC625B7FCB64}"/>
          </ac:picMkLst>
        </pc:picChg>
        <pc:picChg chg="del">
          <ac:chgData name="Elise Schapira" userId="922153a7-3d05-4828-9103-57c0b5334c47" providerId="ADAL" clId="{F2349F1D-E1F3-49E7-9660-17294D6D370D}" dt="2019-10-02T11:04:30.863" v="575" actId="478"/>
          <ac:picMkLst>
            <pc:docMk/>
            <pc:sldMk cId="1312426742" sldId="368"/>
            <ac:picMk id="18" creationId="{AF62330C-AB9B-43BE-82E4-98A7F5B9D6D1}"/>
          </ac:picMkLst>
        </pc:picChg>
      </pc:sldChg>
      <pc:sldChg chg="addSp delSp del">
        <pc:chgData name="Elise Schapira" userId="922153a7-3d05-4828-9103-57c0b5334c47" providerId="ADAL" clId="{F2349F1D-E1F3-49E7-9660-17294D6D370D}" dt="2019-10-01T12:34:28.298" v="278" actId="2696"/>
        <pc:sldMkLst>
          <pc:docMk/>
          <pc:sldMk cId="2883620358" sldId="369"/>
        </pc:sldMkLst>
        <pc:picChg chg="add del">
          <ac:chgData name="Elise Schapira" userId="922153a7-3d05-4828-9103-57c0b5334c47" providerId="ADAL" clId="{F2349F1D-E1F3-49E7-9660-17294D6D370D}" dt="2019-10-01T12:32:13.957" v="261" actId="478"/>
          <ac:picMkLst>
            <pc:docMk/>
            <pc:sldMk cId="2883620358" sldId="369"/>
            <ac:picMk id="2" creationId="{5E8C36FC-F25E-41DF-A570-581D65B20A43}"/>
          </ac:picMkLst>
        </pc:picChg>
      </pc:sldChg>
      <pc:sldChg chg="addSp delSp modSp">
        <pc:chgData name="Elise Schapira" userId="922153a7-3d05-4828-9103-57c0b5334c47" providerId="ADAL" clId="{F2349F1D-E1F3-49E7-9660-17294D6D370D}" dt="2019-10-02T11:23:30.608" v="984" actId="1035"/>
        <pc:sldMkLst>
          <pc:docMk/>
          <pc:sldMk cId="4030965214" sldId="370"/>
        </pc:sldMkLst>
        <pc:spChg chg="mod">
          <ac:chgData name="Elise Schapira" userId="922153a7-3d05-4828-9103-57c0b5334c47" providerId="ADAL" clId="{F2349F1D-E1F3-49E7-9660-17294D6D370D}" dt="2019-10-02T11:17:21.019" v="950" actId="207"/>
          <ac:spMkLst>
            <pc:docMk/>
            <pc:sldMk cId="4030965214" sldId="370"/>
            <ac:spMk id="6" creationId="{0CC435F1-2ED4-D44E-A1A5-20EB7604D3C2}"/>
          </ac:spMkLst>
        </pc:spChg>
        <pc:spChg chg="del">
          <ac:chgData name="Elise Schapira" userId="922153a7-3d05-4828-9103-57c0b5334c47" providerId="ADAL" clId="{F2349F1D-E1F3-49E7-9660-17294D6D370D}" dt="2019-10-02T11:04:51.167" v="582" actId="478"/>
          <ac:spMkLst>
            <pc:docMk/>
            <pc:sldMk cId="4030965214" sldId="370"/>
            <ac:spMk id="7" creationId="{B632E459-9B27-4467-B89C-78410207B713}"/>
          </ac:spMkLst>
        </pc:spChg>
        <pc:spChg chg="mod">
          <ac:chgData name="Elise Schapira" userId="922153a7-3d05-4828-9103-57c0b5334c47" providerId="ADAL" clId="{F2349F1D-E1F3-49E7-9660-17294D6D370D}" dt="2019-10-02T11:23:30.608" v="984" actId="1035"/>
          <ac:spMkLst>
            <pc:docMk/>
            <pc:sldMk cId="4030965214" sldId="370"/>
            <ac:spMk id="19" creationId="{5252A847-DE45-4FA3-A1F8-EEBEB845FF8E}"/>
          </ac:spMkLst>
        </pc:spChg>
        <pc:grpChg chg="add">
          <ac:chgData name="Elise Schapira" userId="922153a7-3d05-4828-9103-57c0b5334c47" providerId="ADAL" clId="{F2349F1D-E1F3-49E7-9660-17294D6D370D}" dt="2019-10-02T11:04:51.341" v="583"/>
          <ac:grpSpMkLst>
            <pc:docMk/>
            <pc:sldMk cId="4030965214" sldId="370"/>
            <ac:grpSpMk id="14" creationId="{41844CB6-A1DE-4318-8D27-5C2159574AA7}"/>
          </ac:grpSpMkLst>
        </pc:grpChg>
        <pc:picChg chg="add del">
          <ac:chgData name="Elise Schapira" userId="922153a7-3d05-4828-9103-57c0b5334c47" providerId="ADAL" clId="{F2349F1D-E1F3-49E7-9660-17294D6D370D}" dt="2019-10-01T12:34:56.168" v="280" actId="478"/>
          <ac:picMkLst>
            <pc:docMk/>
            <pc:sldMk cId="4030965214" sldId="370"/>
            <ac:picMk id="4" creationId="{D4EF8CA1-7171-4DD9-8232-F3D2F869CA5D}"/>
          </ac:picMkLst>
        </pc:picChg>
        <pc:picChg chg="del">
          <ac:chgData name="Elise Schapira" userId="922153a7-3d05-4828-9103-57c0b5334c47" providerId="ADAL" clId="{F2349F1D-E1F3-49E7-9660-17294D6D370D}" dt="2019-10-02T11:04:51.167" v="582" actId="478"/>
          <ac:picMkLst>
            <pc:docMk/>
            <pc:sldMk cId="4030965214" sldId="370"/>
            <ac:picMk id="18" creationId="{AF62330C-AB9B-43BE-82E4-98A7F5B9D6D1}"/>
          </ac:picMkLst>
        </pc:picChg>
      </pc:sldChg>
      <pc:sldChg chg="addSp delSp modSp">
        <pc:chgData name="Elise Schapira" userId="922153a7-3d05-4828-9103-57c0b5334c47" providerId="ADAL" clId="{F2349F1D-E1F3-49E7-9660-17294D6D370D}" dt="2019-10-02T11:15:44.877" v="946"/>
        <pc:sldMkLst>
          <pc:docMk/>
          <pc:sldMk cId="3544426633" sldId="371"/>
        </pc:sldMkLst>
        <pc:spChg chg="del">
          <ac:chgData name="Elise Schapira" userId="922153a7-3d05-4828-9103-57c0b5334c47" providerId="ADAL" clId="{F2349F1D-E1F3-49E7-9660-17294D6D370D}" dt="2019-10-02T11:04:59.780" v="586" actId="478"/>
          <ac:spMkLst>
            <pc:docMk/>
            <pc:sldMk cId="3544426633" sldId="371"/>
            <ac:spMk id="7" creationId="{84B107DC-B90C-4A45-B422-BA8DE29C2552}"/>
          </ac:spMkLst>
        </pc:spChg>
        <pc:grpChg chg="add">
          <ac:chgData name="Elise Schapira" userId="922153a7-3d05-4828-9103-57c0b5334c47" providerId="ADAL" clId="{F2349F1D-E1F3-49E7-9660-17294D6D370D}" dt="2019-10-02T11:05:00.111" v="587"/>
          <ac:grpSpMkLst>
            <pc:docMk/>
            <pc:sldMk cId="3544426633" sldId="371"/>
            <ac:grpSpMk id="9" creationId="{C2BF5A8D-7539-4D52-8FE9-B20757252B27}"/>
          </ac:grpSpMkLst>
        </pc:grpChg>
        <pc:graphicFrameChg chg="mod">
          <ac:chgData name="Elise Schapira" userId="922153a7-3d05-4828-9103-57c0b5334c47" providerId="ADAL" clId="{F2349F1D-E1F3-49E7-9660-17294D6D370D}" dt="2019-10-02T11:15:35.139" v="937"/>
          <ac:graphicFrameMkLst>
            <pc:docMk/>
            <pc:sldMk cId="3544426633" sldId="371"/>
            <ac:graphicFrameMk id="6" creationId="{3BE9570C-6FD7-B148-A70A-A96F8FC0EA26}"/>
          </ac:graphicFrameMkLst>
        </pc:graphicFrameChg>
        <pc:graphicFrameChg chg="mod">
          <ac:chgData name="Elise Schapira" userId="922153a7-3d05-4828-9103-57c0b5334c47" providerId="ADAL" clId="{F2349F1D-E1F3-49E7-9660-17294D6D370D}" dt="2019-10-02T11:15:44.877" v="946"/>
          <ac:graphicFrameMkLst>
            <pc:docMk/>
            <pc:sldMk cId="3544426633" sldId="371"/>
            <ac:graphicFrameMk id="10" creationId="{D0549ACE-85BE-F04E-875C-433938E54E1D}"/>
          </ac:graphicFrameMkLst>
        </pc:graphicFrameChg>
        <pc:graphicFrameChg chg="mod">
          <ac:chgData name="Elise Schapira" userId="922153a7-3d05-4828-9103-57c0b5334c47" providerId="ADAL" clId="{F2349F1D-E1F3-49E7-9660-17294D6D370D}" dt="2019-10-02T11:15:38.295" v="938"/>
          <ac:graphicFrameMkLst>
            <pc:docMk/>
            <pc:sldMk cId="3544426633" sldId="371"/>
            <ac:graphicFrameMk id="11" creationId="{825EAFB2-66AC-4145-B217-B14433F21328}"/>
          </ac:graphicFrameMkLst>
        </pc:graphicFrameChg>
        <pc:picChg chg="add del">
          <ac:chgData name="Elise Schapira" userId="922153a7-3d05-4828-9103-57c0b5334c47" providerId="ADAL" clId="{F2349F1D-E1F3-49E7-9660-17294D6D370D}" dt="2019-10-01T12:35:26.628" v="283" actId="478"/>
          <ac:picMkLst>
            <pc:docMk/>
            <pc:sldMk cId="3544426633" sldId="371"/>
            <ac:picMk id="2" creationId="{69E7421B-3957-4F4D-8CC5-DF03EB1CEB2D}"/>
          </ac:picMkLst>
        </pc:picChg>
        <pc:picChg chg="del">
          <ac:chgData name="Elise Schapira" userId="922153a7-3d05-4828-9103-57c0b5334c47" providerId="ADAL" clId="{F2349F1D-E1F3-49E7-9660-17294D6D370D}" dt="2019-10-02T11:04:59.780" v="586" actId="478"/>
          <ac:picMkLst>
            <pc:docMk/>
            <pc:sldMk cId="3544426633" sldId="371"/>
            <ac:picMk id="18" creationId="{AF62330C-AB9B-43BE-82E4-98A7F5B9D6D1}"/>
          </ac:picMkLst>
        </pc:picChg>
      </pc:sldChg>
      <pc:sldChg chg="addSp delSp modSp">
        <pc:chgData name="Elise Schapira" userId="922153a7-3d05-4828-9103-57c0b5334c47" providerId="ADAL" clId="{F2349F1D-E1F3-49E7-9660-17294D6D370D}" dt="2019-10-02T11:24:27.245" v="987" actId="1036"/>
        <pc:sldMkLst>
          <pc:docMk/>
          <pc:sldMk cId="948340762" sldId="372"/>
        </pc:sldMkLst>
        <pc:spChg chg="del">
          <ac:chgData name="Elise Schapira" userId="922153a7-3d05-4828-9103-57c0b5334c47" providerId="ADAL" clId="{F2349F1D-E1F3-49E7-9660-17294D6D370D}" dt="2019-10-02T11:05:04.076" v="588" actId="478"/>
          <ac:spMkLst>
            <pc:docMk/>
            <pc:sldMk cId="948340762" sldId="372"/>
            <ac:spMk id="7" creationId="{84B107DC-B90C-4A45-B422-BA8DE29C2552}"/>
          </ac:spMkLst>
        </pc:spChg>
        <pc:spChg chg="add del mod">
          <ac:chgData name="Elise Schapira" userId="922153a7-3d05-4828-9103-57c0b5334c47" providerId="ADAL" clId="{F2349F1D-E1F3-49E7-9660-17294D6D370D}" dt="2019-10-02T11:23:16.968" v="981" actId="1035"/>
          <ac:spMkLst>
            <pc:docMk/>
            <pc:sldMk cId="948340762" sldId="372"/>
            <ac:spMk id="21" creationId="{338AEC37-7F0A-43AD-85FE-C6A6B42AD363}"/>
          </ac:spMkLst>
        </pc:spChg>
        <pc:grpChg chg="add">
          <ac:chgData name="Elise Schapira" userId="922153a7-3d05-4828-9103-57c0b5334c47" providerId="ADAL" clId="{F2349F1D-E1F3-49E7-9660-17294D6D370D}" dt="2019-10-02T11:05:04.286" v="589"/>
          <ac:grpSpMkLst>
            <pc:docMk/>
            <pc:sldMk cId="948340762" sldId="372"/>
            <ac:grpSpMk id="15" creationId="{29F80D2B-8063-4819-B687-DA4CF260377E}"/>
          </ac:grpSpMkLst>
        </pc:grpChg>
        <pc:graphicFrameChg chg="modGraphic">
          <ac:chgData name="Elise Schapira" userId="922153a7-3d05-4828-9103-57c0b5334c47" providerId="ADAL" clId="{F2349F1D-E1F3-49E7-9660-17294D6D370D}" dt="2019-10-01T12:35:51.601" v="288" actId="242"/>
          <ac:graphicFrameMkLst>
            <pc:docMk/>
            <pc:sldMk cId="948340762" sldId="372"/>
            <ac:graphicFrameMk id="23" creationId="{3F71E98D-6F39-49E3-9FEC-D876F0930A27}"/>
          </ac:graphicFrameMkLst>
        </pc:graphicFrameChg>
        <pc:graphicFrameChg chg="modGraphic">
          <ac:chgData name="Elise Schapira" userId="922153a7-3d05-4828-9103-57c0b5334c47" providerId="ADAL" clId="{F2349F1D-E1F3-49E7-9660-17294D6D370D}" dt="2019-10-01T12:36:01.682" v="290" actId="242"/>
          <ac:graphicFrameMkLst>
            <pc:docMk/>
            <pc:sldMk cId="948340762" sldId="372"/>
            <ac:graphicFrameMk id="37" creationId="{80E6F53E-DD74-46B5-93BC-793C6296E3D8}"/>
          </ac:graphicFrameMkLst>
        </pc:graphicFrameChg>
        <pc:graphicFrameChg chg="modGraphic">
          <ac:chgData name="Elise Schapira" userId="922153a7-3d05-4828-9103-57c0b5334c47" providerId="ADAL" clId="{F2349F1D-E1F3-49E7-9660-17294D6D370D}" dt="2019-10-01T12:36:10.928" v="292" actId="242"/>
          <ac:graphicFrameMkLst>
            <pc:docMk/>
            <pc:sldMk cId="948340762" sldId="372"/>
            <ac:graphicFrameMk id="38" creationId="{CA37782C-98FD-4A87-984F-34B55BA3156D}"/>
          </ac:graphicFrameMkLst>
        </pc:graphicFrameChg>
        <pc:picChg chg="add del mod">
          <ac:chgData name="Elise Schapira" userId="922153a7-3d05-4828-9103-57c0b5334c47" providerId="ADAL" clId="{F2349F1D-E1F3-49E7-9660-17294D6D370D}" dt="2019-10-01T12:36:20.050" v="293" actId="478"/>
          <ac:picMkLst>
            <pc:docMk/>
            <pc:sldMk cId="948340762" sldId="372"/>
            <ac:picMk id="2" creationId="{9AF3A706-C814-4A13-9D14-7104196C8C43}"/>
          </ac:picMkLst>
        </pc:picChg>
        <pc:picChg chg="del">
          <ac:chgData name="Elise Schapira" userId="922153a7-3d05-4828-9103-57c0b5334c47" providerId="ADAL" clId="{F2349F1D-E1F3-49E7-9660-17294D6D370D}" dt="2019-10-02T11:05:04.076" v="588" actId="478"/>
          <ac:picMkLst>
            <pc:docMk/>
            <pc:sldMk cId="948340762" sldId="372"/>
            <ac:picMk id="18" creationId="{AF62330C-AB9B-43BE-82E4-98A7F5B9D6D1}"/>
          </ac:picMkLst>
        </pc:picChg>
        <pc:picChg chg="mod">
          <ac:chgData name="Elise Schapira" userId="922153a7-3d05-4828-9103-57c0b5334c47" providerId="ADAL" clId="{F2349F1D-E1F3-49E7-9660-17294D6D370D}" dt="2019-10-02T11:24:27.245" v="987" actId="1036"/>
          <ac:picMkLst>
            <pc:docMk/>
            <pc:sldMk cId="948340762" sldId="372"/>
            <ac:picMk id="20" creationId="{BBEFD611-1F57-4019-BE4D-6F74036A3725}"/>
          </ac:picMkLst>
        </pc:picChg>
      </pc:sldChg>
      <pc:sldChg chg="addSp delSp modSp">
        <pc:chgData name="Elise Schapira" userId="922153a7-3d05-4828-9103-57c0b5334c47" providerId="ADAL" clId="{F2349F1D-E1F3-49E7-9660-17294D6D370D}" dt="2019-10-02T11:26:08.672" v="999" actId="1035"/>
        <pc:sldMkLst>
          <pc:docMk/>
          <pc:sldMk cId="185004149" sldId="375"/>
        </pc:sldMkLst>
        <pc:spChg chg="del">
          <ac:chgData name="Elise Schapira" userId="922153a7-3d05-4828-9103-57c0b5334c47" providerId="ADAL" clId="{F2349F1D-E1F3-49E7-9660-17294D6D370D}" dt="2019-10-02T11:05:18.585" v="594" actId="478"/>
          <ac:spMkLst>
            <pc:docMk/>
            <pc:sldMk cId="185004149" sldId="375"/>
            <ac:spMk id="7" creationId="{F2267ACB-233E-41BC-B01B-8F3DC45483E4}"/>
          </ac:spMkLst>
        </pc:spChg>
        <pc:spChg chg="mod">
          <ac:chgData name="Elise Schapira" userId="922153a7-3d05-4828-9103-57c0b5334c47" providerId="ADAL" clId="{F2349F1D-E1F3-49E7-9660-17294D6D370D}" dt="2019-10-01T12:38:21.104" v="335" actId="6549"/>
          <ac:spMkLst>
            <pc:docMk/>
            <pc:sldMk cId="185004149" sldId="375"/>
            <ac:spMk id="11" creationId="{B9D0A910-CF05-4767-AA38-24FDEA7D61F9}"/>
          </ac:spMkLst>
        </pc:spChg>
        <pc:grpChg chg="add">
          <ac:chgData name="Elise Schapira" userId="922153a7-3d05-4828-9103-57c0b5334c47" providerId="ADAL" clId="{F2349F1D-E1F3-49E7-9660-17294D6D370D}" dt="2019-10-02T11:05:18.790" v="595"/>
          <ac:grpSpMkLst>
            <pc:docMk/>
            <pc:sldMk cId="185004149" sldId="375"/>
            <ac:grpSpMk id="10" creationId="{7DD4A59F-4618-476D-B29D-7399672AA915}"/>
          </ac:grpSpMkLst>
        </pc:grpChg>
        <pc:graphicFrameChg chg="modGraphic">
          <ac:chgData name="Elise Schapira" userId="922153a7-3d05-4828-9103-57c0b5334c47" providerId="ADAL" clId="{F2349F1D-E1F3-49E7-9660-17294D6D370D}" dt="2019-10-01T12:37:48.863" v="310" actId="242"/>
          <ac:graphicFrameMkLst>
            <pc:docMk/>
            <pc:sldMk cId="185004149" sldId="375"/>
            <ac:graphicFrameMk id="12" creationId="{E3F5283E-1905-481D-A2B0-5E6654BE0C6C}"/>
          </ac:graphicFrameMkLst>
        </pc:graphicFrameChg>
        <pc:picChg chg="add del mod">
          <ac:chgData name="Elise Schapira" userId="922153a7-3d05-4828-9103-57c0b5334c47" providerId="ADAL" clId="{F2349F1D-E1F3-49E7-9660-17294D6D370D}" dt="2019-10-01T12:38:27.396" v="336" actId="478"/>
          <ac:picMkLst>
            <pc:docMk/>
            <pc:sldMk cId="185004149" sldId="375"/>
            <ac:picMk id="2" creationId="{D5ED8472-2DDA-4939-A70A-D45400A22A3F}"/>
          </ac:picMkLst>
        </pc:picChg>
        <pc:picChg chg="mod">
          <ac:chgData name="Elise Schapira" userId="922153a7-3d05-4828-9103-57c0b5334c47" providerId="ADAL" clId="{F2349F1D-E1F3-49E7-9660-17294D6D370D}" dt="2019-10-02T11:26:08.672" v="999" actId="1035"/>
          <ac:picMkLst>
            <pc:docMk/>
            <pc:sldMk cId="185004149" sldId="375"/>
            <ac:picMk id="9" creationId="{73DCAAC0-C77F-4ADB-A399-2F2D5BB816C3}"/>
          </ac:picMkLst>
        </pc:picChg>
        <pc:picChg chg="del">
          <ac:chgData name="Elise Schapira" userId="922153a7-3d05-4828-9103-57c0b5334c47" providerId="ADAL" clId="{F2349F1D-E1F3-49E7-9660-17294D6D370D}" dt="2019-10-02T11:05:18.585" v="594" actId="478"/>
          <ac:picMkLst>
            <pc:docMk/>
            <pc:sldMk cId="185004149" sldId="375"/>
            <ac:picMk id="18" creationId="{AF62330C-AB9B-43BE-82E4-98A7F5B9D6D1}"/>
          </ac:picMkLst>
        </pc:picChg>
      </pc:sldChg>
      <pc:sldChg chg="addSp delSp modSp">
        <pc:chgData name="Elise Schapira" userId="922153a7-3d05-4828-9103-57c0b5334c47" providerId="ADAL" clId="{F2349F1D-E1F3-49E7-9660-17294D6D370D}" dt="2019-10-02T11:25:08.734" v="991" actId="1036"/>
        <pc:sldMkLst>
          <pc:docMk/>
          <pc:sldMk cId="2390874151" sldId="377"/>
        </pc:sldMkLst>
        <pc:spChg chg="del">
          <ac:chgData name="Elise Schapira" userId="922153a7-3d05-4828-9103-57c0b5334c47" providerId="ADAL" clId="{F2349F1D-E1F3-49E7-9660-17294D6D370D}" dt="2019-10-02T11:05:09.165" v="590" actId="478"/>
          <ac:spMkLst>
            <pc:docMk/>
            <pc:sldMk cId="2390874151" sldId="377"/>
            <ac:spMk id="7" creationId="{84B107DC-B90C-4A45-B422-BA8DE29C2552}"/>
          </ac:spMkLst>
        </pc:spChg>
        <pc:grpChg chg="add">
          <ac:chgData name="Elise Schapira" userId="922153a7-3d05-4828-9103-57c0b5334c47" providerId="ADAL" clId="{F2349F1D-E1F3-49E7-9660-17294D6D370D}" dt="2019-10-02T11:05:10.190" v="591"/>
          <ac:grpSpMkLst>
            <pc:docMk/>
            <pc:sldMk cId="2390874151" sldId="377"/>
            <ac:grpSpMk id="15" creationId="{861E9AD6-B6AD-4936-A024-169CF03D589C}"/>
          </ac:grpSpMkLst>
        </pc:grpChg>
        <pc:graphicFrameChg chg="modGraphic">
          <ac:chgData name="Elise Schapira" userId="922153a7-3d05-4828-9103-57c0b5334c47" providerId="ADAL" clId="{F2349F1D-E1F3-49E7-9660-17294D6D370D}" dt="2019-10-01T12:36:42.530" v="296" actId="242"/>
          <ac:graphicFrameMkLst>
            <pc:docMk/>
            <pc:sldMk cId="2390874151" sldId="377"/>
            <ac:graphicFrameMk id="23" creationId="{3F71E98D-6F39-49E3-9FEC-D876F0930A27}"/>
          </ac:graphicFrameMkLst>
        </pc:graphicFrameChg>
        <pc:graphicFrameChg chg="modGraphic">
          <ac:chgData name="Elise Schapira" userId="922153a7-3d05-4828-9103-57c0b5334c47" providerId="ADAL" clId="{F2349F1D-E1F3-49E7-9660-17294D6D370D}" dt="2019-10-01T12:36:50.129" v="298" actId="242"/>
          <ac:graphicFrameMkLst>
            <pc:docMk/>
            <pc:sldMk cId="2390874151" sldId="377"/>
            <ac:graphicFrameMk id="37" creationId="{80E6F53E-DD74-46B5-93BC-793C6296E3D8}"/>
          </ac:graphicFrameMkLst>
        </pc:graphicFrameChg>
        <pc:graphicFrameChg chg="modGraphic">
          <ac:chgData name="Elise Schapira" userId="922153a7-3d05-4828-9103-57c0b5334c47" providerId="ADAL" clId="{F2349F1D-E1F3-49E7-9660-17294D6D370D}" dt="2019-10-01T12:36:57.073" v="300" actId="242"/>
          <ac:graphicFrameMkLst>
            <pc:docMk/>
            <pc:sldMk cId="2390874151" sldId="377"/>
            <ac:graphicFrameMk id="38" creationId="{CA37782C-98FD-4A87-984F-34B55BA3156D}"/>
          </ac:graphicFrameMkLst>
        </pc:graphicFrameChg>
        <pc:picChg chg="add del">
          <ac:chgData name="Elise Schapira" userId="922153a7-3d05-4828-9103-57c0b5334c47" providerId="ADAL" clId="{F2349F1D-E1F3-49E7-9660-17294D6D370D}" dt="2019-10-01T12:36:25.576" v="294" actId="478"/>
          <ac:picMkLst>
            <pc:docMk/>
            <pc:sldMk cId="2390874151" sldId="377"/>
            <ac:picMk id="2" creationId="{487E7372-35E9-4979-97DD-AAE5C6C1C37D}"/>
          </ac:picMkLst>
        </pc:picChg>
        <pc:picChg chg="del">
          <ac:chgData name="Elise Schapira" userId="922153a7-3d05-4828-9103-57c0b5334c47" providerId="ADAL" clId="{F2349F1D-E1F3-49E7-9660-17294D6D370D}" dt="2019-10-02T11:05:09.165" v="590" actId="478"/>
          <ac:picMkLst>
            <pc:docMk/>
            <pc:sldMk cId="2390874151" sldId="377"/>
            <ac:picMk id="18" creationId="{AF62330C-AB9B-43BE-82E4-98A7F5B9D6D1}"/>
          </ac:picMkLst>
        </pc:picChg>
        <pc:picChg chg="mod">
          <ac:chgData name="Elise Schapira" userId="922153a7-3d05-4828-9103-57c0b5334c47" providerId="ADAL" clId="{F2349F1D-E1F3-49E7-9660-17294D6D370D}" dt="2019-10-02T11:25:08.734" v="991" actId="1036"/>
          <ac:picMkLst>
            <pc:docMk/>
            <pc:sldMk cId="2390874151" sldId="377"/>
            <ac:picMk id="20" creationId="{BBEFD611-1F57-4019-BE4D-6F74036A3725}"/>
          </ac:picMkLst>
        </pc:picChg>
      </pc:sldChg>
      <pc:sldChg chg="addSp delSp modSp">
        <pc:chgData name="Elise Schapira" userId="922153a7-3d05-4828-9103-57c0b5334c47" providerId="ADAL" clId="{F2349F1D-E1F3-49E7-9660-17294D6D370D}" dt="2019-10-02T11:25:15.509" v="993" actId="1036"/>
        <pc:sldMkLst>
          <pc:docMk/>
          <pc:sldMk cId="3807381426" sldId="378"/>
        </pc:sldMkLst>
        <pc:spChg chg="del">
          <ac:chgData name="Elise Schapira" userId="922153a7-3d05-4828-9103-57c0b5334c47" providerId="ADAL" clId="{F2349F1D-E1F3-49E7-9660-17294D6D370D}" dt="2019-10-02T11:05:14.582" v="592" actId="478"/>
          <ac:spMkLst>
            <pc:docMk/>
            <pc:sldMk cId="3807381426" sldId="378"/>
            <ac:spMk id="7" creationId="{84B107DC-B90C-4A45-B422-BA8DE29C2552}"/>
          </ac:spMkLst>
        </pc:spChg>
        <pc:grpChg chg="add">
          <ac:chgData name="Elise Schapira" userId="922153a7-3d05-4828-9103-57c0b5334c47" providerId="ADAL" clId="{F2349F1D-E1F3-49E7-9660-17294D6D370D}" dt="2019-10-02T11:05:14.802" v="593"/>
          <ac:grpSpMkLst>
            <pc:docMk/>
            <pc:sldMk cId="3807381426" sldId="378"/>
            <ac:grpSpMk id="15" creationId="{214F1381-5183-42DA-A409-F83B44D18BF9}"/>
          </ac:grpSpMkLst>
        </pc:grpChg>
        <pc:graphicFrameChg chg="modGraphic">
          <ac:chgData name="Elise Schapira" userId="922153a7-3d05-4828-9103-57c0b5334c47" providerId="ADAL" clId="{F2349F1D-E1F3-49E7-9660-17294D6D370D}" dt="2019-10-01T12:37:18.516" v="303" actId="242"/>
          <ac:graphicFrameMkLst>
            <pc:docMk/>
            <pc:sldMk cId="3807381426" sldId="378"/>
            <ac:graphicFrameMk id="23" creationId="{3F71E98D-6F39-49E3-9FEC-D876F0930A27}"/>
          </ac:graphicFrameMkLst>
        </pc:graphicFrameChg>
        <pc:graphicFrameChg chg="modGraphic">
          <ac:chgData name="Elise Schapira" userId="922153a7-3d05-4828-9103-57c0b5334c47" providerId="ADAL" clId="{F2349F1D-E1F3-49E7-9660-17294D6D370D}" dt="2019-10-01T12:37:24.256" v="305" actId="242"/>
          <ac:graphicFrameMkLst>
            <pc:docMk/>
            <pc:sldMk cId="3807381426" sldId="378"/>
            <ac:graphicFrameMk id="37" creationId="{80E6F53E-DD74-46B5-93BC-793C6296E3D8}"/>
          </ac:graphicFrameMkLst>
        </pc:graphicFrameChg>
        <pc:graphicFrameChg chg="modGraphic">
          <ac:chgData name="Elise Schapira" userId="922153a7-3d05-4828-9103-57c0b5334c47" providerId="ADAL" clId="{F2349F1D-E1F3-49E7-9660-17294D6D370D}" dt="2019-10-01T12:37:30.328" v="307" actId="242"/>
          <ac:graphicFrameMkLst>
            <pc:docMk/>
            <pc:sldMk cId="3807381426" sldId="378"/>
            <ac:graphicFrameMk id="38" creationId="{CA37782C-98FD-4A87-984F-34B55BA3156D}"/>
          </ac:graphicFrameMkLst>
        </pc:graphicFrameChg>
        <pc:picChg chg="add del">
          <ac:chgData name="Elise Schapira" userId="922153a7-3d05-4828-9103-57c0b5334c47" providerId="ADAL" clId="{F2349F1D-E1F3-49E7-9660-17294D6D370D}" dt="2019-10-01T12:37:05.334" v="301" actId="478"/>
          <ac:picMkLst>
            <pc:docMk/>
            <pc:sldMk cId="3807381426" sldId="378"/>
            <ac:picMk id="2" creationId="{86F3F374-537A-41B3-9F8F-F30783DB726C}"/>
          </ac:picMkLst>
        </pc:picChg>
        <pc:picChg chg="del">
          <ac:chgData name="Elise Schapira" userId="922153a7-3d05-4828-9103-57c0b5334c47" providerId="ADAL" clId="{F2349F1D-E1F3-49E7-9660-17294D6D370D}" dt="2019-10-02T11:05:14.582" v="592" actId="478"/>
          <ac:picMkLst>
            <pc:docMk/>
            <pc:sldMk cId="3807381426" sldId="378"/>
            <ac:picMk id="18" creationId="{AF62330C-AB9B-43BE-82E4-98A7F5B9D6D1}"/>
          </ac:picMkLst>
        </pc:picChg>
        <pc:picChg chg="mod">
          <ac:chgData name="Elise Schapira" userId="922153a7-3d05-4828-9103-57c0b5334c47" providerId="ADAL" clId="{F2349F1D-E1F3-49E7-9660-17294D6D370D}" dt="2019-10-02T11:25:15.509" v="993" actId="1036"/>
          <ac:picMkLst>
            <pc:docMk/>
            <pc:sldMk cId="3807381426" sldId="378"/>
            <ac:picMk id="20" creationId="{BBEFD611-1F57-4019-BE4D-6F74036A3725}"/>
          </ac:picMkLst>
        </pc:picChg>
      </pc:sldChg>
      <pc:sldChg chg="addSp delSp modSp">
        <pc:chgData name="Elise Schapira" userId="922153a7-3d05-4828-9103-57c0b5334c47" providerId="ADAL" clId="{F2349F1D-E1F3-49E7-9660-17294D6D370D}" dt="2019-10-02T11:26:04.584" v="998" actId="1035"/>
        <pc:sldMkLst>
          <pc:docMk/>
          <pc:sldMk cId="123345133" sldId="379"/>
        </pc:sldMkLst>
        <pc:spChg chg="del">
          <ac:chgData name="Elise Schapira" userId="922153a7-3d05-4828-9103-57c0b5334c47" providerId="ADAL" clId="{F2349F1D-E1F3-49E7-9660-17294D6D370D}" dt="2019-10-02T11:05:23.835" v="596" actId="478"/>
          <ac:spMkLst>
            <pc:docMk/>
            <pc:sldMk cId="123345133" sldId="379"/>
            <ac:spMk id="7" creationId="{F2267ACB-233E-41BC-B01B-8F3DC45483E4}"/>
          </ac:spMkLst>
        </pc:spChg>
        <pc:spChg chg="mod">
          <ac:chgData name="Elise Schapira" userId="922153a7-3d05-4828-9103-57c0b5334c47" providerId="ADAL" clId="{F2349F1D-E1F3-49E7-9660-17294D6D370D}" dt="2019-10-01T12:38:41.611" v="357" actId="20577"/>
          <ac:spMkLst>
            <pc:docMk/>
            <pc:sldMk cId="123345133" sldId="379"/>
            <ac:spMk id="11" creationId="{B9D0A910-CF05-4767-AA38-24FDEA7D61F9}"/>
          </ac:spMkLst>
        </pc:spChg>
        <pc:grpChg chg="add">
          <ac:chgData name="Elise Schapira" userId="922153a7-3d05-4828-9103-57c0b5334c47" providerId="ADAL" clId="{F2349F1D-E1F3-49E7-9660-17294D6D370D}" dt="2019-10-02T11:05:24.088" v="597"/>
          <ac:grpSpMkLst>
            <pc:docMk/>
            <pc:sldMk cId="123345133" sldId="379"/>
            <ac:grpSpMk id="15" creationId="{6830DB2B-3C59-4E0A-8187-2BFCC5AE7733}"/>
          </ac:grpSpMkLst>
        </pc:grpChg>
        <pc:graphicFrameChg chg="mod">
          <ac:chgData name="Elise Schapira" userId="922153a7-3d05-4828-9103-57c0b5334c47" providerId="ADAL" clId="{F2349F1D-E1F3-49E7-9660-17294D6D370D}" dt="2019-10-01T12:39:09.625" v="375" actId="1036"/>
          <ac:graphicFrameMkLst>
            <pc:docMk/>
            <pc:sldMk cId="123345133" sldId="379"/>
            <ac:graphicFrameMk id="10" creationId="{308D1223-05D2-497F-AE78-95E701CBB092}"/>
          </ac:graphicFrameMkLst>
        </pc:graphicFrameChg>
        <pc:graphicFrameChg chg="modGraphic">
          <ac:chgData name="Elise Schapira" userId="922153a7-3d05-4828-9103-57c0b5334c47" providerId="ADAL" clId="{F2349F1D-E1F3-49E7-9660-17294D6D370D}" dt="2019-10-01T12:39:01.541" v="359" actId="242"/>
          <ac:graphicFrameMkLst>
            <pc:docMk/>
            <pc:sldMk cId="123345133" sldId="379"/>
            <ac:graphicFrameMk id="12" creationId="{E3F5283E-1905-481D-A2B0-5E6654BE0C6C}"/>
          </ac:graphicFrameMkLst>
        </pc:graphicFrameChg>
        <pc:graphicFrameChg chg="mod">
          <ac:chgData name="Elise Schapira" userId="922153a7-3d05-4828-9103-57c0b5334c47" providerId="ADAL" clId="{F2349F1D-E1F3-49E7-9660-17294D6D370D}" dt="2019-10-01T12:39:17.075" v="394" actId="1036"/>
          <ac:graphicFrameMkLst>
            <pc:docMk/>
            <pc:sldMk cId="123345133" sldId="379"/>
            <ac:graphicFrameMk id="13" creationId="{D0CE0CFB-C045-4082-8BA1-4798B02CD2B3}"/>
          </ac:graphicFrameMkLst>
        </pc:graphicFrameChg>
        <pc:graphicFrameChg chg="mod">
          <ac:chgData name="Elise Schapira" userId="922153a7-3d05-4828-9103-57c0b5334c47" providerId="ADAL" clId="{F2349F1D-E1F3-49E7-9660-17294D6D370D}" dt="2019-10-01T12:39:17.075" v="394" actId="1036"/>
          <ac:graphicFrameMkLst>
            <pc:docMk/>
            <pc:sldMk cId="123345133" sldId="379"/>
            <ac:graphicFrameMk id="14" creationId="{0B820B1A-F6C2-40F1-88C4-48952EBDFA6C}"/>
          </ac:graphicFrameMkLst>
        </pc:graphicFrameChg>
        <pc:picChg chg="add del mod">
          <ac:chgData name="Elise Schapira" userId="922153a7-3d05-4828-9103-57c0b5334c47" providerId="ADAL" clId="{F2349F1D-E1F3-49E7-9660-17294D6D370D}" dt="2019-10-01T12:39:34.362" v="395" actId="478"/>
          <ac:picMkLst>
            <pc:docMk/>
            <pc:sldMk cId="123345133" sldId="379"/>
            <ac:picMk id="2" creationId="{339B621C-425A-4A48-91BC-1E4E06368911}"/>
          </ac:picMkLst>
        </pc:picChg>
        <pc:picChg chg="mod">
          <ac:chgData name="Elise Schapira" userId="922153a7-3d05-4828-9103-57c0b5334c47" providerId="ADAL" clId="{F2349F1D-E1F3-49E7-9660-17294D6D370D}" dt="2019-10-02T11:26:04.584" v="998" actId="1035"/>
          <ac:picMkLst>
            <pc:docMk/>
            <pc:sldMk cId="123345133" sldId="379"/>
            <ac:picMk id="9" creationId="{73DCAAC0-C77F-4ADB-A399-2F2D5BB816C3}"/>
          </ac:picMkLst>
        </pc:picChg>
        <pc:picChg chg="del">
          <ac:chgData name="Elise Schapira" userId="922153a7-3d05-4828-9103-57c0b5334c47" providerId="ADAL" clId="{F2349F1D-E1F3-49E7-9660-17294D6D370D}" dt="2019-10-02T11:05:23.835" v="596" actId="478"/>
          <ac:picMkLst>
            <pc:docMk/>
            <pc:sldMk cId="123345133" sldId="379"/>
            <ac:picMk id="18" creationId="{AF62330C-AB9B-43BE-82E4-98A7F5B9D6D1}"/>
          </ac:picMkLst>
        </pc:picChg>
      </pc:sldChg>
      <pc:sldChg chg="addSp delSp modSp add">
        <pc:chgData name="Elise Schapira" userId="922153a7-3d05-4828-9103-57c0b5334c47" providerId="ADAL" clId="{F2349F1D-E1F3-49E7-9660-17294D6D370D}" dt="2019-10-02T11:13:00.292" v="928" actId="1038"/>
        <pc:sldMkLst>
          <pc:docMk/>
          <pc:sldMk cId="3201120102" sldId="380"/>
        </pc:sldMkLst>
        <pc:spChg chg="del">
          <ac:chgData name="Elise Schapira" userId="922153a7-3d05-4828-9103-57c0b5334c47" providerId="ADAL" clId="{F2349F1D-E1F3-49E7-9660-17294D6D370D}" dt="2019-10-02T11:04:41.255" v="579" actId="478"/>
          <ac:spMkLst>
            <pc:docMk/>
            <pc:sldMk cId="3201120102" sldId="380"/>
            <ac:spMk id="7" creationId="{B632E459-9B27-4467-B89C-78410207B713}"/>
          </ac:spMkLst>
        </pc:spChg>
        <pc:grpChg chg="add">
          <ac:chgData name="Elise Schapira" userId="922153a7-3d05-4828-9103-57c0b5334c47" providerId="ADAL" clId="{F2349F1D-E1F3-49E7-9660-17294D6D370D}" dt="2019-10-02T11:04:42.012" v="580"/>
          <ac:grpSpMkLst>
            <pc:docMk/>
            <pc:sldMk cId="3201120102" sldId="380"/>
            <ac:grpSpMk id="11" creationId="{D5ECF430-5FF9-4D2D-9DCA-8575003D171F}"/>
          </ac:grpSpMkLst>
        </pc:grpChg>
        <pc:graphicFrameChg chg="mod modGraphic">
          <ac:chgData name="Elise Schapira" userId="922153a7-3d05-4828-9103-57c0b5334c47" providerId="ADAL" clId="{F2349F1D-E1F3-49E7-9660-17294D6D370D}" dt="2019-10-01T12:33:32.915" v="273"/>
          <ac:graphicFrameMkLst>
            <pc:docMk/>
            <pc:sldMk cId="3201120102" sldId="380"/>
            <ac:graphicFrameMk id="10" creationId="{16BB1F78-93DE-584F-A067-3E00D94C9F4E}"/>
          </ac:graphicFrameMkLst>
        </pc:graphicFrameChg>
        <pc:graphicFrameChg chg="del mod modGraphic">
          <ac:chgData name="Elise Schapira" userId="922153a7-3d05-4828-9103-57c0b5334c47" providerId="ADAL" clId="{F2349F1D-E1F3-49E7-9660-17294D6D370D}" dt="2019-10-02T11:06:59.960" v="784" actId="478"/>
          <ac:graphicFrameMkLst>
            <pc:docMk/>
            <pc:sldMk cId="3201120102" sldId="380"/>
            <ac:graphicFrameMk id="13" creationId="{9C1F9DAE-7EC2-1C40-86DC-AA45619AA7BF}"/>
          </ac:graphicFrameMkLst>
        </pc:graphicFrameChg>
        <pc:graphicFrameChg chg="add mod modGraphic">
          <ac:chgData name="Elise Schapira" userId="922153a7-3d05-4828-9103-57c0b5334c47" providerId="ADAL" clId="{F2349F1D-E1F3-49E7-9660-17294D6D370D}" dt="2019-10-02T11:12:50.623" v="921"/>
          <ac:graphicFrameMkLst>
            <pc:docMk/>
            <pc:sldMk cId="3201120102" sldId="380"/>
            <ac:graphicFrameMk id="15" creationId="{948F669C-E6A2-4151-B316-1BB1422A6681}"/>
          </ac:graphicFrameMkLst>
        </pc:graphicFrameChg>
        <pc:picChg chg="del">
          <ac:chgData name="Elise Schapira" userId="922153a7-3d05-4828-9103-57c0b5334c47" providerId="ADAL" clId="{F2349F1D-E1F3-49E7-9660-17294D6D370D}" dt="2019-10-02T10:59:41.624" v="425" actId="478"/>
          <ac:picMkLst>
            <pc:docMk/>
            <pc:sldMk cId="3201120102" sldId="380"/>
            <ac:picMk id="2" creationId="{59155A56-C19B-4DC2-A25C-3C33BB075A6A}"/>
          </ac:picMkLst>
        </pc:picChg>
        <pc:picChg chg="mod">
          <ac:chgData name="Elise Schapira" userId="922153a7-3d05-4828-9103-57c0b5334c47" providerId="ADAL" clId="{F2349F1D-E1F3-49E7-9660-17294D6D370D}" dt="2019-10-02T11:13:00.292" v="928" actId="1038"/>
          <ac:picMkLst>
            <pc:docMk/>
            <pc:sldMk cId="3201120102" sldId="380"/>
            <ac:picMk id="3" creationId="{F2BCBAF1-3E61-4F7E-BBFB-8BBE39321121}"/>
          </ac:picMkLst>
        </pc:picChg>
        <pc:picChg chg="mod">
          <ac:chgData name="Elise Schapira" userId="922153a7-3d05-4828-9103-57c0b5334c47" providerId="ADAL" clId="{F2349F1D-E1F3-49E7-9660-17294D6D370D}" dt="2019-10-02T11:13:00.292" v="928" actId="1038"/>
          <ac:picMkLst>
            <pc:docMk/>
            <pc:sldMk cId="3201120102" sldId="380"/>
            <ac:picMk id="4" creationId="{E351E4A0-6898-4757-9354-28C465D82D53}"/>
          </ac:picMkLst>
        </pc:picChg>
        <pc:picChg chg="del">
          <ac:chgData name="Elise Schapira" userId="922153a7-3d05-4828-9103-57c0b5334c47" providerId="ADAL" clId="{F2349F1D-E1F3-49E7-9660-17294D6D370D}" dt="2019-10-02T11:04:41.255" v="579" actId="478"/>
          <ac:picMkLst>
            <pc:docMk/>
            <pc:sldMk cId="3201120102" sldId="380"/>
            <ac:picMk id="18" creationId="{AF62330C-AB9B-43BE-82E4-98A7F5B9D6D1}"/>
          </ac:picMkLst>
        </pc:picChg>
      </pc:sldChg>
      <pc:sldChg chg="add del ord">
        <pc:chgData name="Elise Schapira" userId="922153a7-3d05-4828-9103-57c0b5334c47" providerId="ADAL" clId="{F2349F1D-E1F3-49E7-9660-17294D6D370D}" dt="2019-10-01T12:42:44.032" v="423" actId="2696"/>
        <pc:sldMkLst>
          <pc:docMk/>
          <pc:sldMk cId="1833538687" sldId="381"/>
        </pc:sldMkLst>
      </pc:sldChg>
      <pc:sldChg chg="add del">
        <pc:chgData name="Elise Schapira" userId="922153a7-3d05-4828-9103-57c0b5334c47" providerId="ADAL" clId="{F2349F1D-E1F3-49E7-9660-17294D6D370D}" dt="2019-10-01T12:42:20.689" v="418"/>
        <pc:sldMkLst>
          <pc:docMk/>
          <pc:sldMk cId="1955635980" sldId="381"/>
        </pc:sldMkLst>
      </pc:sldChg>
      <pc:sldChg chg="add">
        <pc:chgData name="Elise Schapira" userId="922153a7-3d05-4828-9103-57c0b5334c47" providerId="ADAL" clId="{F2349F1D-E1F3-49E7-9660-17294D6D370D}" dt="2019-10-01T12:42:42.407" v="422"/>
        <pc:sldMkLst>
          <pc:docMk/>
          <pc:sldMk cId="122702557" sldId="382"/>
        </pc:sldMkLst>
      </pc:sldChg>
    </pc:docChg>
  </pc:docChgLst>
  <pc:docChgLst>
    <pc:chgData name="Kyle Tidswell-Brown" userId="3518c4a0-5c99-4880-b127-cb60ccf11a39" providerId="ADAL" clId="{4CF14453-C32B-4277-A1B6-DFC843F9DB55}"/>
    <pc:docChg chg="undo custSel modSld">
      <pc:chgData name="Kyle Tidswell-Brown" userId="3518c4a0-5c99-4880-b127-cb60ccf11a39" providerId="ADAL" clId="{4CF14453-C32B-4277-A1B6-DFC843F9DB55}" dt="2018-11-07T13:49:17.651" v="266" actId="1037"/>
      <pc:docMkLst>
        <pc:docMk/>
      </pc:docMkLst>
      <pc:sldChg chg="modSp">
        <pc:chgData name="Kyle Tidswell-Brown" userId="3518c4a0-5c99-4880-b127-cb60ccf11a39" providerId="ADAL" clId="{4CF14453-C32B-4277-A1B6-DFC843F9DB55}" dt="2018-11-07T13:37:01.322" v="0" actId="20577"/>
        <pc:sldMkLst>
          <pc:docMk/>
          <pc:sldMk cId="2637481266" sldId="256"/>
        </pc:sldMkLst>
        <pc:spChg chg="mod">
          <ac:chgData name="Kyle Tidswell-Brown" userId="3518c4a0-5c99-4880-b127-cb60ccf11a39" providerId="ADAL" clId="{4CF14453-C32B-4277-A1B6-DFC843F9DB55}" dt="2018-11-07T13:37:01.322" v="0" actId="20577"/>
          <ac:spMkLst>
            <pc:docMk/>
            <pc:sldMk cId="2637481266" sldId="256"/>
            <ac:spMk id="19" creationId="{5252A847-DE45-4FA3-A1F8-EEBEB845FF8E}"/>
          </ac:spMkLst>
        </pc:spChg>
      </pc:sldChg>
      <pc:sldChg chg="modSp">
        <pc:chgData name="Kyle Tidswell-Brown" userId="3518c4a0-5c99-4880-b127-cb60ccf11a39" providerId="ADAL" clId="{4CF14453-C32B-4277-A1B6-DFC843F9DB55}" dt="2018-11-07T13:46:02.656" v="129" actId="12788"/>
        <pc:sldMkLst>
          <pc:docMk/>
          <pc:sldMk cId="636014570" sldId="314"/>
        </pc:sldMkLst>
        <pc:spChg chg="mod">
          <ac:chgData name="Kyle Tidswell-Brown" userId="3518c4a0-5c99-4880-b127-cb60ccf11a39" providerId="ADAL" clId="{4CF14453-C32B-4277-A1B6-DFC843F9DB55}" dt="2018-11-07T13:45:33.208" v="122" actId="122"/>
          <ac:spMkLst>
            <pc:docMk/>
            <pc:sldMk cId="636014570" sldId="314"/>
            <ac:spMk id="19" creationId="{5252A847-DE45-4FA3-A1F8-EEBEB845FF8E}"/>
          </ac:spMkLst>
        </pc:spChg>
        <pc:graphicFrameChg chg="mod">
          <ac:chgData name="Kyle Tidswell-Brown" userId="3518c4a0-5c99-4880-b127-cb60ccf11a39" providerId="ADAL" clId="{4CF14453-C32B-4277-A1B6-DFC843F9DB55}" dt="2018-11-07T13:45:57.853" v="127" actId="12788"/>
          <ac:graphicFrameMkLst>
            <pc:docMk/>
            <pc:sldMk cId="636014570" sldId="314"/>
            <ac:graphicFrameMk id="6" creationId="{3BE9570C-6FD7-B148-A70A-A96F8FC0EA26}"/>
          </ac:graphicFrameMkLst>
        </pc:graphicFrameChg>
        <pc:graphicFrameChg chg="mod">
          <ac:chgData name="Kyle Tidswell-Brown" userId="3518c4a0-5c99-4880-b127-cb60ccf11a39" providerId="ADAL" clId="{4CF14453-C32B-4277-A1B6-DFC843F9DB55}" dt="2018-11-07T13:46:02.656" v="129" actId="12788"/>
          <ac:graphicFrameMkLst>
            <pc:docMk/>
            <pc:sldMk cId="636014570" sldId="314"/>
            <ac:graphicFrameMk id="10" creationId="{D0549ACE-85BE-F04E-875C-433938E54E1D}"/>
          </ac:graphicFrameMkLst>
        </pc:graphicFrameChg>
        <pc:graphicFrameChg chg="mod">
          <ac:chgData name="Kyle Tidswell-Brown" userId="3518c4a0-5c99-4880-b127-cb60ccf11a39" providerId="ADAL" clId="{4CF14453-C32B-4277-A1B6-DFC843F9DB55}" dt="2018-11-07T13:46:00.698" v="128" actId="12788"/>
          <ac:graphicFrameMkLst>
            <pc:docMk/>
            <pc:sldMk cId="636014570" sldId="314"/>
            <ac:graphicFrameMk id="11" creationId="{825EAFB2-66AC-4145-B217-B14433F21328}"/>
          </ac:graphicFrameMkLst>
        </pc:graphicFrameChg>
      </pc:sldChg>
      <pc:sldChg chg="modSp">
        <pc:chgData name="Kyle Tidswell-Brown" userId="3518c4a0-5c99-4880-b127-cb60ccf11a39" providerId="ADAL" clId="{4CF14453-C32B-4277-A1B6-DFC843F9DB55}" dt="2018-11-07T13:38:05.952" v="1" actId="122"/>
        <pc:sldMkLst>
          <pc:docMk/>
          <pc:sldMk cId="2020378380" sldId="361"/>
        </pc:sldMkLst>
        <pc:spChg chg="mod">
          <ac:chgData name="Kyle Tidswell-Brown" userId="3518c4a0-5c99-4880-b127-cb60ccf11a39" providerId="ADAL" clId="{4CF14453-C32B-4277-A1B6-DFC843F9DB55}" dt="2018-11-07T13:38:05.952" v="1" actId="122"/>
          <ac:spMkLst>
            <pc:docMk/>
            <pc:sldMk cId="2020378380" sldId="361"/>
            <ac:spMk id="19" creationId="{5252A847-DE45-4FA3-A1F8-EEBEB845FF8E}"/>
          </ac:spMkLst>
        </pc:spChg>
      </pc:sldChg>
      <pc:sldChg chg="addSp delSp modSp">
        <pc:chgData name="Kyle Tidswell-Brown" userId="3518c4a0-5c99-4880-b127-cb60ccf11a39" providerId="ADAL" clId="{4CF14453-C32B-4277-A1B6-DFC843F9DB55}" dt="2018-11-07T13:40:25.521" v="18" actId="1076"/>
        <pc:sldMkLst>
          <pc:docMk/>
          <pc:sldMk cId="889076044" sldId="363"/>
        </pc:sldMkLst>
        <pc:cxnChg chg="del">
          <ac:chgData name="Kyle Tidswell-Brown" userId="3518c4a0-5c99-4880-b127-cb60ccf11a39" providerId="ADAL" clId="{4CF14453-C32B-4277-A1B6-DFC843F9DB55}" dt="2018-11-07T13:39:47.820" v="9" actId="478"/>
          <ac:cxnSpMkLst>
            <pc:docMk/>
            <pc:sldMk cId="889076044" sldId="363"/>
            <ac:cxnSpMk id="3" creationId="{0643B982-0B2C-984F-B8BB-39BD2980482C}"/>
          </ac:cxnSpMkLst>
        </pc:cxnChg>
        <pc:cxnChg chg="add del mod">
          <ac:chgData name="Kyle Tidswell-Brown" userId="3518c4a0-5c99-4880-b127-cb60ccf11a39" providerId="ADAL" clId="{4CF14453-C32B-4277-A1B6-DFC843F9DB55}" dt="2018-11-07T13:39:27.178" v="4" actId="478"/>
          <ac:cxnSpMkLst>
            <pc:docMk/>
            <pc:sldMk cId="889076044" sldId="363"/>
            <ac:cxnSpMk id="4" creationId="{C45E2C8B-DC98-4E03-8F78-03C39E3B110D}"/>
          </ac:cxnSpMkLst>
        </pc:cxnChg>
        <pc:cxnChg chg="add mod">
          <ac:chgData name="Kyle Tidswell-Brown" userId="3518c4a0-5c99-4880-b127-cb60ccf11a39" providerId="ADAL" clId="{4CF14453-C32B-4277-A1B6-DFC843F9DB55}" dt="2018-11-07T13:40:01.110" v="13" actId="14100"/>
          <ac:cxnSpMkLst>
            <pc:docMk/>
            <pc:sldMk cId="889076044" sldId="363"/>
            <ac:cxnSpMk id="14" creationId="{4A8D899F-55C8-4CD0-BC97-17A2E2FF551F}"/>
          </ac:cxnSpMkLst>
        </pc:cxnChg>
        <pc:cxnChg chg="del mod">
          <ac:chgData name="Kyle Tidswell-Brown" userId="3518c4a0-5c99-4880-b127-cb60ccf11a39" providerId="ADAL" clId="{4CF14453-C32B-4277-A1B6-DFC843F9DB55}" dt="2018-11-07T13:39:49.100" v="10" actId="478"/>
          <ac:cxnSpMkLst>
            <pc:docMk/>
            <pc:sldMk cId="889076044" sldId="363"/>
            <ac:cxnSpMk id="22" creationId="{AA432665-178D-0E4F-8494-01EADA90E071}"/>
          </ac:cxnSpMkLst>
        </pc:cxnChg>
        <pc:cxnChg chg="add mod">
          <ac:chgData name="Kyle Tidswell-Brown" userId="3518c4a0-5c99-4880-b127-cb60ccf11a39" providerId="ADAL" clId="{4CF14453-C32B-4277-A1B6-DFC843F9DB55}" dt="2018-11-07T13:40:20.540" v="16" actId="14100"/>
          <ac:cxnSpMkLst>
            <pc:docMk/>
            <pc:sldMk cId="889076044" sldId="363"/>
            <ac:cxnSpMk id="23" creationId="{44623638-10FC-4BA5-BABF-474C6175F43F}"/>
          </ac:cxnSpMkLst>
        </pc:cxnChg>
        <pc:cxnChg chg="del mod">
          <ac:chgData name="Kyle Tidswell-Brown" userId="3518c4a0-5c99-4880-b127-cb60ccf11a39" providerId="ADAL" clId="{4CF14453-C32B-4277-A1B6-DFC843F9DB55}" dt="2018-11-07T13:39:31.865" v="5" actId="478"/>
          <ac:cxnSpMkLst>
            <pc:docMk/>
            <pc:sldMk cId="889076044" sldId="363"/>
            <ac:cxnSpMk id="25" creationId="{2D637B63-A1DF-5047-9F10-842F88B415DC}"/>
          </ac:cxnSpMkLst>
        </pc:cxnChg>
        <pc:cxnChg chg="add mod">
          <ac:chgData name="Kyle Tidswell-Brown" userId="3518c4a0-5c99-4880-b127-cb60ccf11a39" providerId="ADAL" clId="{4CF14453-C32B-4277-A1B6-DFC843F9DB55}" dt="2018-11-07T13:40:25.521" v="18" actId="1076"/>
          <ac:cxnSpMkLst>
            <pc:docMk/>
            <pc:sldMk cId="889076044" sldId="363"/>
            <ac:cxnSpMk id="26" creationId="{C714F841-1501-4095-AC21-6AA473F64599}"/>
          </ac:cxnSpMkLst>
        </pc:cxnChg>
      </pc:sldChg>
      <pc:sldChg chg="modSp">
        <pc:chgData name="Kyle Tidswell-Brown" userId="3518c4a0-5c99-4880-b127-cb60ccf11a39" providerId="ADAL" clId="{4CF14453-C32B-4277-A1B6-DFC843F9DB55}" dt="2018-11-07T13:43:59.523" v="102"/>
        <pc:sldMkLst>
          <pc:docMk/>
          <pc:sldMk cId="2607748278" sldId="365"/>
        </pc:sldMkLst>
        <pc:graphicFrameChg chg="mod">
          <ac:chgData name="Kyle Tidswell-Brown" userId="3518c4a0-5c99-4880-b127-cb60ccf11a39" providerId="ADAL" clId="{4CF14453-C32B-4277-A1B6-DFC843F9DB55}" dt="2018-11-07T13:43:57.321" v="101" actId="572"/>
          <ac:graphicFrameMkLst>
            <pc:docMk/>
            <pc:sldMk cId="2607748278" sldId="365"/>
            <ac:graphicFrameMk id="10" creationId="{16BB1F78-93DE-584F-A067-3E00D94C9F4E}"/>
          </ac:graphicFrameMkLst>
        </pc:graphicFrameChg>
        <pc:graphicFrameChg chg="mod">
          <ac:chgData name="Kyle Tidswell-Brown" userId="3518c4a0-5c99-4880-b127-cb60ccf11a39" providerId="ADAL" clId="{4CF14453-C32B-4277-A1B6-DFC843F9DB55}" dt="2018-11-07T13:43:59.523" v="102"/>
          <ac:graphicFrameMkLst>
            <pc:docMk/>
            <pc:sldMk cId="2607748278" sldId="365"/>
            <ac:graphicFrameMk id="13" creationId="{9C1F9DAE-7EC2-1C40-86DC-AA45619AA7BF}"/>
          </ac:graphicFrameMkLst>
        </pc:graphicFrameChg>
      </pc:sldChg>
      <pc:sldChg chg="addSp delSp modSp">
        <pc:chgData name="Kyle Tidswell-Brown" userId="3518c4a0-5c99-4880-b127-cb60ccf11a39" providerId="ADAL" clId="{4CF14453-C32B-4277-A1B6-DFC843F9DB55}" dt="2018-11-07T13:45:12.596" v="120"/>
        <pc:sldMkLst>
          <pc:docMk/>
          <pc:sldMk cId="2631749758" sldId="366"/>
        </pc:sldMkLst>
        <pc:graphicFrameChg chg="del modGraphic">
          <ac:chgData name="Kyle Tidswell-Brown" userId="3518c4a0-5c99-4880-b127-cb60ccf11a39" providerId="ADAL" clId="{4CF14453-C32B-4277-A1B6-DFC843F9DB55}" dt="2018-11-07T13:45:11.929" v="119" actId="478"/>
          <ac:graphicFrameMkLst>
            <pc:docMk/>
            <pc:sldMk cId="2631749758" sldId="366"/>
            <ac:graphicFrameMk id="12" creationId="{072EC401-84EB-9D40-824B-B8B251F6C3D2}"/>
          </ac:graphicFrameMkLst>
        </pc:graphicFrameChg>
        <pc:graphicFrameChg chg="add">
          <ac:chgData name="Kyle Tidswell-Brown" userId="3518c4a0-5c99-4880-b127-cb60ccf11a39" providerId="ADAL" clId="{4CF14453-C32B-4277-A1B6-DFC843F9DB55}" dt="2018-11-07T13:45:12.596" v="120"/>
          <ac:graphicFrameMkLst>
            <pc:docMk/>
            <pc:sldMk cId="2631749758" sldId="366"/>
            <ac:graphicFrameMk id="14" creationId="{2A8C9330-43A2-4997-A57A-70F4055AEFEE}"/>
          </ac:graphicFrameMkLst>
        </pc:graphicFrameChg>
      </pc:sldChg>
      <pc:sldChg chg="modSp">
        <pc:chgData name="Kyle Tidswell-Brown" userId="3518c4a0-5c99-4880-b127-cb60ccf11a39" providerId="ADAL" clId="{4CF14453-C32B-4277-A1B6-DFC843F9DB55}" dt="2018-11-07T13:40:46.880" v="24"/>
        <pc:sldMkLst>
          <pc:docMk/>
          <pc:sldMk cId="3979760330" sldId="367"/>
        </pc:sldMkLst>
        <pc:spChg chg="mod">
          <ac:chgData name="Kyle Tidswell-Brown" userId="3518c4a0-5c99-4880-b127-cb60ccf11a39" providerId="ADAL" clId="{4CF14453-C32B-4277-A1B6-DFC843F9DB55}" dt="2018-11-07T13:40:38.832" v="19" actId="122"/>
          <ac:spMkLst>
            <pc:docMk/>
            <pc:sldMk cId="3979760330" sldId="367"/>
            <ac:spMk id="19" creationId="{5252A847-DE45-4FA3-A1F8-EEBEB845FF8E}"/>
          </ac:spMkLst>
        </pc:spChg>
        <pc:graphicFrameChg chg="mod modGraphic">
          <ac:chgData name="Kyle Tidswell-Brown" userId="3518c4a0-5c99-4880-b127-cb60ccf11a39" providerId="ADAL" clId="{4CF14453-C32B-4277-A1B6-DFC843F9DB55}" dt="2018-11-07T13:40:46.880" v="24"/>
          <ac:graphicFrameMkLst>
            <pc:docMk/>
            <pc:sldMk cId="3979760330" sldId="367"/>
            <ac:graphicFrameMk id="14" creationId="{2C941A43-3546-F242-8113-49290BF151C9}"/>
          </ac:graphicFrameMkLst>
        </pc:graphicFrameChg>
      </pc:sldChg>
      <pc:sldChg chg="addSp delSp modSp">
        <pc:chgData name="Kyle Tidswell-Brown" userId="3518c4a0-5c99-4880-b127-cb60ccf11a39" providerId="ADAL" clId="{4CF14453-C32B-4277-A1B6-DFC843F9DB55}" dt="2018-11-07T13:41:15.146" v="45" actId="207"/>
        <pc:sldMkLst>
          <pc:docMk/>
          <pc:sldMk cId="1312426742" sldId="368"/>
        </pc:sldMkLst>
        <pc:spChg chg="mod">
          <ac:chgData name="Kyle Tidswell-Brown" userId="3518c4a0-5c99-4880-b127-cb60ccf11a39" providerId="ADAL" clId="{4CF14453-C32B-4277-A1B6-DFC843F9DB55}" dt="2018-11-07T13:41:15.146" v="45" actId="207"/>
          <ac:spMkLst>
            <pc:docMk/>
            <pc:sldMk cId="1312426742" sldId="368"/>
            <ac:spMk id="19" creationId="{5252A847-DE45-4FA3-A1F8-EEBEB845FF8E}"/>
          </ac:spMkLst>
        </pc:spChg>
        <pc:graphicFrameChg chg="add">
          <ac:chgData name="Kyle Tidswell-Brown" userId="3518c4a0-5c99-4880-b127-cb60ccf11a39" providerId="ADAL" clId="{4CF14453-C32B-4277-A1B6-DFC843F9DB55}" dt="2018-11-07T13:40:56.302" v="26"/>
          <ac:graphicFrameMkLst>
            <pc:docMk/>
            <pc:sldMk cId="1312426742" sldId="368"/>
            <ac:graphicFrameMk id="9" creationId="{8671FFED-EEBC-420A-BA12-E928B8C406B1}"/>
          </ac:graphicFrameMkLst>
        </pc:graphicFrameChg>
        <pc:graphicFrameChg chg="del">
          <ac:chgData name="Kyle Tidswell-Brown" userId="3518c4a0-5c99-4880-b127-cb60ccf11a39" providerId="ADAL" clId="{4CF14453-C32B-4277-A1B6-DFC843F9DB55}" dt="2018-11-07T13:40:55.663" v="25" actId="478"/>
          <ac:graphicFrameMkLst>
            <pc:docMk/>
            <pc:sldMk cId="1312426742" sldId="368"/>
            <ac:graphicFrameMk id="14" creationId="{2C941A43-3546-F242-8113-49290BF151C9}"/>
          </ac:graphicFrameMkLst>
        </pc:graphicFrameChg>
      </pc:sldChg>
      <pc:sldChg chg="modSp">
        <pc:chgData name="Kyle Tidswell-Brown" userId="3518c4a0-5c99-4880-b127-cb60ccf11a39" providerId="ADAL" clId="{4CF14453-C32B-4277-A1B6-DFC843F9DB55}" dt="2018-11-07T13:44:21.993" v="109"/>
        <pc:sldMkLst>
          <pc:docMk/>
          <pc:sldMk cId="2883620358" sldId="369"/>
        </pc:sldMkLst>
        <pc:graphicFrameChg chg="mod">
          <ac:chgData name="Kyle Tidswell-Brown" userId="3518c4a0-5c99-4880-b127-cb60ccf11a39" providerId="ADAL" clId="{4CF14453-C32B-4277-A1B6-DFC843F9DB55}" dt="2018-11-07T13:44:17.807" v="107"/>
          <ac:graphicFrameMkLst>
            <pc:docMk/>
            <pc:sldMk cId="2883620358" sldId="369"/>
            <ac:graphicFrameMk id="10" creationId="{16BB1F78-93DE-584F-A067-3E00D94C9F4E}"/>
          </ac:graphicFrameMkLst>
        </pc:graphicFrameChg>
        <pc:graphicFrameChg chg="mod modGraphic">
          <ac:chgData name="Kyle Tidswell-Brown" userId="3518c4a0-5c99-4880-b127-cb60ccf11a39" providerId="ADAL" clId="{4CF14453-C32B-4277-A1B6-DFC843F9DB55}" dt="2018-11-07T13:44:21.993" v="109"/>
          <ac:graphicFrameMkLst>
            <pc:docMk/>
            <pc:sldMk cId="2883620358" sldId="369"/>
            <ac:graphicFrameMk id="13" creationId="{9C1F9DAE-7EC2-1C40-86DC-AA45619AA7BF}"/>
          </ac:graphicFrameMkLst>
        </pc:graphicFrameChg>
      </pc:sldChg>
      <pc:sldChg chg="modSp">
        <pc:chgData name="Kyle Tidswell-Brown" userId="3518c4a0-5c99-4880-b127-cb60ccf11a39" providerId="ADAL" clId="{4CF14453-C32B-4277-A1B6-DFC843F9DB55}" dt="2018-11-07T13:45:22.661" v="121" actId="12788"/>
        <pc:sldMkLst>
          <pc:docMk/>
          <pc:sldMk cId="4030965214" sldId="370"/>
        </pc:sldMkLst>
        <pc:spChg chg="mod">
          <ac:chgData name="Kyle Tidswell-Brown" userId="3518c4a0-5c99-4880-b127-cb60ccf11a39" providerId="ADAL" clId="{4CF14453-C32B-4277-A1B6-DFC843F9DB55}" dt="2018-11-07T13:45:22.661" v="121" actId="12788"/>
          <ac:spMkLst>
            <pc:docMk/>
            <pc:sldMk cId="4030965214" sldId="370"/>
            <ac:spMk id="6" creationId="{0CC435F1-2ED4-D44E-A1A5-20EB7604D3C2}"/>
          </ac:spMkLst>
        </pc:spChg>
        <pc:graphicFrameChg chg="mod">
          <ac:chgData name="Kyle Tidswell-Brown" userId="3518c4a0-5c99-4880-b127-cb60ccf11a39" providerId="ADAL" clId="{4CF14453-C32B-4277-A1B6-DFC843F9DB55}" dt="2018-11-07T13:44:54.288" v="113"/>
          <ac:graphicFrameMkLst>
            <pc:docMk/>
            <pc:sldMk cId="4030965214" sldId="370"/>
            <ac:graphicFrameMk id="10" creationId="{A794194F-4C60-9D45-9F33-DA762BD3B66F}"/>
          </ac:graphicFrameMkLst>
        </pc:graphicFrameChg>
        <pc:graphicFrameChg chg="mod">
          <ac:chgData name="Kyle Tidswell-Brown" userId="3518c4a0-5c99-4880-b127-cb60ccf11a39" providerId="ADAL" clId="{4CF14453-C32B-4277-A1B6-DFC843F9DB55}" dt="2018-11-07T13:45:05.341" v="115" actId="1076"/>
          <ac:graphicFrameMkLst>
            <pc:docMk/>
            <pc:sldMk cId="4030965214" sldId="370"/>
            <ac:graphicFrameMk id="12" creationId="{072EC401-84EB-9D40-824B-B8B251F6C3D2}"/>
          </ac:graphicFrameMkLst>
        </pc:graphicFrameChg>
        <pc:graphicFrameChg chg="modGraphic">
          <ac:chgData name="Kyle Tidswell-Brown" userId="3518c4a0-5c99-4880-b127-cb60ccf11a39" providerId="ADAL" clId="{4CF14453-C32B-4277-A1B6-DFC843F9DB55}" dt="2018-11-07T13:44:59.660" v="114" actId="207"/>
          <ac:graphicFrameMkLst>
            <pc:docMk/>
            <pc:sldMk cId="4030965214" sldId="370"/>
            <ac:graphicFrameMk id="13" creationId="{1685DE86-1764-7841-A964-473D872992DE}"/>
          </ac:graphicFrameMkLst>
        </pc:graphicFrameChg>
      </pc:sldChg>
      <pc:sldChg chg="modSp">
        <pc:chgData name="Kyle Tidswell-Brown" userId="3518c4a0-5c99-4880-b127-cb60ccf11a39" providerId="ADAL" clId="{4CF14453-C32B-4277-A1B6-DFC843F9DB55}" dt="2018-11-07T13:45:54.515" v="126" actId="12788"/>
        <pc:sldMkLst>
          <pc:docMk/>
          <pc:sldMk cId="3544426633" sldId="371"/>
        </pc:sldMkLst>
        <pc:spChg chg="mod">
          <ac:chgData name="Kyle Tidswell-Brown" userId="3518c4a0-5c99-4880-b127-cb60ccf11a39" providerId="ADAL" clId="{4CF14453-C32B-4277-A1B6-DFC843F9DB55}" dt="2018-11-07T13:45:44.248" v="123" actId="122"/>
          <ac:spMkLst>
            <pc:docMk/>
            <pc:sldMk cId="3544426633" sldId="371"/>
            <ac:spMk id="19" creationId="{5252A847-DE45-4FA3-A1F8-EEBEB845FF8E}"/>
          </ac:spMkLst>
        </pc:spChg>
        <pc:graphicFrameChg chg="mod">
          <ac:chgData name="Kyle Tidswell-Brown" userId="3518c4a0-5c99-4880-b127-cb60ccf11a39" providerId="ADAL" clId="{4CF14453-C32B-4277-A1B6-DFC843F9DB55}" dt="2018-11-07T13:45:48.312" v="124" actId="12788"/>
          <ac:graphicFrameMkLst>
            <pc:docMk/>
            <pc:sldMk cId="3544426633" sldId="371"/>
            <ac:graphicFrameMk id="6" creationId="{3BE9570C-6FD7-B148-A70A-A96F8FC0EA26}"/>
          </ac:graphicFrameMkLst>
        </pc:graphicFrameChg>
        <pc:graphicFrameChg chg="mod">
          <ac:chgData name="Kyle Tidswell-Brown" userId="3518c4a0-5c99-4880-b127-cb60ccf11a39" providerId="ADAL" clId="{4CF14453-C32B-4277-A1B6-DFC843F9DB55}" dt="2018-11-07T13:45:54.515" v="126" actId="12788"/>
          <ac:graphicFrameMkLst>
            <pc:docMk/>
            <pc:sldMk cId="3544426633" sldId="371"/>
            <ac:graphicFrameMk id="10" creationId="{D0549ACE-85BE-F04E-875C-433938E54E1D}"/>
          </ac:graphicFrameMkLst>
        </pc:graphicFrameChg>
        <pc:graphicFrameChg chg="mod">
          <ac:chgData name="Kyle Tidswell-Brown" userId="3518c4a0-5c99-4880-b127-cb60ccf11a39" providerId="ADAL" clId="{4CF14453-C32B-4277-A1B6-DFC843F9DB55}" dt="2018-11-07T13:45:52.052" v="125" actId="12788"/>
          <ac:graphicFrameMkLst>
            <pc:docMk/>
            <pc:sldMk cId="3544426633" sldId="371"/>
            <ac:graphicFrameMk id="11" creationId="{825EAFB2-66AC-4145-B217-B14433F21328}"/>
          </ac:graphicFrameMkLst>
        </pc:graphicFrameChg>
      </pc:sldChg>
      <pc:sldChg chg="addSp delSp modSp">
        <pc:chgData name="Kyle Tidswell-Brown" userId="3518c4a0-5c99-4880-b127-cb60ccf11a39" providerId="ADAL" clId="{4CF14453-C32B-4277-A1B6-DFC843F9DB55}" dt="2018-11-07T13:47:31.775" v="164"/>
        <pc:sldMkLst>
          <pc:docMk/>
          <pc:sldMk cId="948340762" sldId="372"/>
        </pc:sldMkLst>
        <pc:spChg chg="del mod">
          <ac:chgData name="Kyle Tidswell-Brown" userId="3518c4a0-5c99-4880-b127-cb60ccf11a39" providerId="ADAL" clId="{4CF14453-C32B-4277-A1B6-DFC843F9DB55}" dt="2018-11-07T13:47:30.637" v="163" actId="478"/>
          <ac:spMkLst>
            <pc:docMk/>
            <pc:sldMk cId="948340762" sldId="372"/>
            <ac:spMk id="13" creationId="{796A4515-60B0-1C4E-B1EB-D775A225A637}"/>
          </ac:spMkLst>
        </pc:spChg>
        <pc:spChg chg="del">
          <ac:chgData name="Kyle Tidswell-Brown" userId="3518c4a0-5c99-4880-b127-cb60ccf11a39" providerId="ADAL" clId="{4CF14453-C32B-4277-A1B6-DFC843F9DB55}" dt="2018-11-07T13:47:30.637" v="163" actId="478"/>
          <ac:spMkLst>
            <pc:docMk/>
            <pc:sldMk cId="948340762" sldId="372"/>
            <ac:spMk id="20" creationId="{0E3B2662-235E-F242-BC66-5299208C99E3}"/>
          </ac:spMkLst>
        </pc:spChg>
        <pc:spChg chg="del">
          <ac:chgData name="Kyle Tidswell-Brown" userId="3518c4a0-5c99-4880-b127-cb60ccf11a39" providerId="ADAL" clId="{4CF14453-C32B-4277-A1B6-DFC843F9DB55}" dt="2018-11-07T13:47:30.637" v="163" actId="478"/>
          <ac:spMkLst>
            <pc:docMk/>
            <pc:sldMk cId="948340762" sldId="372"/>
            <ac:spMk id="21" creationId="{1881C265-48DA-1949-9C38-85A5A53BDDE4}"/>
          </ac:spMkLst>
        </pc:spChg>
        <pc:spChg chg="del mod">
          <ac:chgData name="Kyle Tidswell-Brown" userId="3518c4a0-5c99-4880-b127-cb60ccf11a39" providerId="ADAL" clId="{4CF14453-C32B-4277-A1B6-DFC843F9DB55}" dt="2018-11-07T13:47:30.637" v="163" actId="478"/>
          <ac:spMkLst>
            <pc:docMk/>
            <pc:sldMk cId="948340762" sldId="372"/>
            <ac:spMk id="24" creationId="{386581F1-C317-0E41-A124-D7033F2DB23D}"/>
          </ac:spMkLst>
        </pc:spChg>
        <pc:grpChg chg="add">
          <ac:chgData name="Kyle Tidswell-Brown" userId="3518c4a0-5c99-4880-b127-cb60ccf11a39" providerId="ADAL" clId="{4CF14453-C32B-4277-A1B6-DFC843F9DB55}" dt="2018-11-07T13:47:31.775" v="164"/>
          <ac:grpSpMkLst>
            <pc:docMk/>
            <pc:sldMk cId="948340762" sldId="372"/>
            <ac:grpSpMk id="15" creationId="{1D120283-9DF4-4E59-BB1B-3AE0A2401FC5}"/>
          </ac:grpSpMkLst>
        </pc:grpChg>
        <pc:graphicFrameChg chg="del">
          <ac:chgData name="Kyle Tidswell-Brown" userId="3518c4a0-5c99-4880-b127-cb60ccf11a39" providerId="ADAL" clId="{4CF14453-C32B-4277-A1B6-DFC843F9DB55}" dt="2018-11-07T13:47:30.637" v="163" actId="478"/>
          <ac:graphicFrameMkLst>
            <pc:docMk/>
            <pc:sldMk cId="948340762" sldId="372"/>
            <ac:graphicFrameMk id="23" creationId="{B7D90968-11AE-3342-B288-85BC526D16B7}"/>
          </ac:graphicFrameMkLst>
        </pc:graphicFrameChg>
        <pc:graphicFrameChg chg="del">
          <ac:chgData name="Kyle Tidswell-Brown" userId="3518c4a0-5c99-4880-b127-cb60ccf11a39" providerId="ADAL" clId="{4CF14453-C32B-4277-A1B6-DFC843F9DB55}" dt="2018-11-07T13:47:30.637" v="163" actId="478"/>
          <ac:graphicFrameMkLst>
            <pc:docMk/>
            <pc:sldMk cId="948340762" sldId="372"/>
            <ac:graphicFrameMk id="25" creationId="{6BA0A043-39E3-EE4A-BB6B-2A0E3D871C24}"/>
          </ac:graphicFrameMkLst>
        </pc:graphicFrameChg>
        <pc:graphicFrameChg chg="add">
          <ac:chgData name="Kyle Tidswell-Brown" userId="3518c4a0-5c99-4880-b127-cb60ccf11a39" providerId="ADAL" clId="{4CF14453-C32B-4277-A1B6-DFC843F9DB55}" dt="2018-11-07T13:47:31.775" v="164"/>
          <ac:graphicFrameMkLst>
            <pc:docMk/>
            <pc:sldMk cId="948340762" sldId="372"/>
            <ac:graphicFrameMk id="32" creationId="{6CA0C500-9CC8-44AC-85E4-F7A9DCDBD333}"/>
          </ac:graphicFrameMkLst>
        </pc:graphicFrameChg>
        <pc:graphicFrameChg chg="add">
          <ac:chgData name="Kyle Tidswell-Brown" userId="3518c4a0-5c99-4880-b127-cb60ccf11a39" providerId="ADAL" clId="{4CF14453-C32B-4277-A1B6-DFC843F9DB55}" dt="2018-11-07T13:47:31.775" v="164"/>
          <ac:graphicFrameMkLst>
            <pc:docMk/>
            <pc:sldMk cId="948340762" sldId="372"/>
            <ac:graphicFrameMk id="33" creationId="{107263DF-7236-4AD5-BC3D-58557CD92DDB}"/>
          </ac:graphicFrameMkLst>
        </pc:graphicFrameChg>
        <pc:picChg chg="del">
          <ac:chgData name="Kyle Tidswell-Brown" userId="3518c4a0-5c99-4880-b127-cb60ccf11a39" providerId="ADAL" clId="{4CF14453-C32B-4277-A1B6-DFC843F9DB55}" dt="2018-11-07T13:47:30.637" v="163" actId="478"/>
          <ac:picMkLst>
            <pc:docMk/>
            <pc:sldMk cId="948340762" sldId="372"/>
            <ac:picMk id="28" creationId="{5AA4BD97-2980-E445-AF6A-E87622EC4E4B}"/>
          </ac:picMkLst>
        </pc:picChg>
        <pc:picChg chg="del">
          <ac:chgData name="Kyle Tidswell-Brown" userId="3518c4a0-5c99-4880-b127-cb60ccf11a39" providerId="ADAL" clId="{4CF14453-C32B-4277-A1B6-DFC843F9DB55}" dt="2018-11-07T13:47:30.637" v="163" actId="478"/>
          <ac:picMkLst>
            <pc:docMk/>
            <pc:sldMk cId="948340762" sldId="372"/>
            <ac:picMk id="29" creationId="{8BC1F56D-1DE0-7642-9457-B6B82CF65AC6}"/>
          </ac:picMkLst>
        </pc:picChg>
      </pc:sldChg>
      <pc:sldChg chg="addSp delSp modSp">
        <pc:chgData name="Kyle Tidswell-Brown" userId="3518c4a0-5c99-4880-b127-cb60ccf11a39" providerId="ADAL" clId="{4CF14453-C32B-4277-A1B6-DFC843F9DB55}" dt="2018-11-07T13:47:27.146" v="162"/>
        <pc:sldMkLst>
          <pc:docMk/>
          <pc:sldMk cId="1716535597" sldId="373"/>
        </pc:sldMkLst>
        <pc:spChg chg="del mod">
          <ac:chgData name="Kyle Tidswell-Brown" userId="3518c4a0-5c99-4880-b127-cb60ccf11a39" providerId="ADAL" clId="{4CF14453-C32B-4277-A1B6-DFC843F9DB55}" dt="2018-11-07T13:47:25.868" v="161" actId="478"/>
          <ac:spMkLst>
            <pc:docMk/>
            <pc:sldMk cId="1716535597" sldId="373"/>
            <ac:spMk id="13" creationId="{796A4515-60B0-1C4E-B1EB-D775A225A637}"/>
          </ac:spMkLst>
        </pc:spChg>
        <pc:spChg chg="del">
          <ac:chgData name="Kyle Tidswell-Brown" userId="3518c4a0-5c99-4880-b127-cb60ccf11a39" providerId="ADAL" clId="{4CF14453-C32B-4277-A1B6-DFC843F9DB55}" dt="2018-11-07T13:47:25.868" v="161" actId="478"/>
          <ac:spMkLst>
            <pc:docMk/>
            <pc:sldMk cId="1716535597" sldId="373"/>
            <ac:spMk id="20" creationId="{0E3B2662-235E-F242-BC66-5299208C99E3}"/>
          </ac:spMkLst>
        </pc:spChg>
        <pc:spChg chg="del">
          <ac:chgData name="Kyle Tidswell-Brown" userId="3518c4a0-5c99-4880-b127-cb60ccf11a39" providerId="ADAL" clId="{4CF14453-C32B-4277-A1B6-DFC843F9DB55}" dt="2018-11-07T13:47:25.868" v="161" actId="478"/>
          <ac:spMkLst>
            <pc:docMk/>
            <pc:sldMk cId="1716535597" sldId="373"/>
            <ac:spMk id="21" creationId="{1881C265-48DA-1949-9C38-85A5A53BDDE4}"/>
          </ac:spMkLst>
        </pc:spChg>
        <pc:spChg chg="del mod">
          <ac:chgData name="Kyle Tidswell-Brown" userId="3518c4a0-5c99-4880-b127-cb60ccf11a39" providerId="ADAL" clId="{4CF14453-C32B-4277-A1B6-DFC843F9DB55}" dt="2018-11-07T13:47:25.868" v="161" actId="478"/>
          <ac:spMkLst>
            <pc:docMk/>
            <pc:sldMk cId="1716535597" sldId="373"/>
            <ac:spMk id="24" creationId="{386581F1-C317-0E41-A124-D7033F2DB23D}"/>
          </ac:spMkLst>
        </pc:spChg>
        <pc:grpChg chg="add">
          <ac:chgData name="Kyle Tidswell-Brown" userId="3518c4a0-5c99-4880-b127-cb60ccf11a39" providerId="ADAL" clId="{4CF14453-C32B-4277-A1B6-DFC843F9DB55}" dt="2018-11-07T13:47:27.146" v="162"/>
          <ac:grpSpMkLst>
            <pc:docMk/>
            <pc:sldMk cId="1716535597" sldId="373"/>
            <ac:grpSpMk id="22" creationId="{50F8FE50-488A-4E9A-A249-B6AB200214D9}"/>
          </ac:grpSpMkLst>
        </pc:grpChg>
        <pc:graphicFrameChg chg="del">
          <ac:chgData name="Kyle Tidswell-Brown" userId="3518c4a0-5c99-4880-b127-cb60ccf11a39" providerId="ADAL" clId="{4CF14453-C32B-4277-A1B6-DFC843F9DB55}" dt="2018-11-07T13:47:25.868" v="161" actId="478"/>
          <ac:graphicFrameMkLst>
            <pc:docMk/>
            <pc:sldMk cId="1716535597" sldId="373"/>
            <ac:graphicFrameMk id="23" creationId="{B7D90968-11AE-3342-B288-85BC526D16B7}"/>
          </ac:graphicFrameMkLst>
        </pc:graphicFrameChg>
        <pc:graphicFrameChg chg="del">
          <ac:chgData name="Kyle Tidswell-Brown" userId="3518c4a0-5c99-4880-b127-cb60ccf11a39" providerId="ADAL" clId="{4CF14453-C32B-4277-A1B6-DFC843F9DB55}" dt="2018-11-07T13:47:25.868" v="161" actId="478"/>
          <ac:graphicFrameMkLst>
            <pc:docMk/>
            <pc:sldMk cId="1716535597" sldId="373"/>
            <ac:graphicFrameMk id="25" creationId="{6BA0A043-39E3-EE4A-BB6B-2A0E3D871C24}"/>
          </ac:graphicFrameMkLst>
        </pc:graphicFrameChg>
        <pc:graphicFrameChg chg="add">
          <ac:chgData name="Kyle Tidswell-Brown" userId="3518c4a0-5c99-4880-b127-cb60ccf11a39" providerId="ADAL" clId="{4CF14453-C32B-4277-A1B6-DFC843F9DB55}" dt="2018-11-07T13:47:27.146" v="162"/>
          <ac:graphicFrameMkLst>
            <pc:docMk/>
            <pc:sldMk cId="1716535597" sldId="373"/>
            <ac:graphicFrameMk id="32" creationId="{5B68A676-CEA6-4E2D-B3F4-85005356DF23}"/>
          </ac:graphicFrameMkLst>
        </pc:graphicFrameChg>
        <pc:graphicFrameChg chg="add">
          <ac:chgData name="Kyle Tidswell-Brown" userId="3518c4a0-5c99-4880-b127-cb60ccf11a39" providerId="ADAL" clId="{4CF14453-C32B-4277-A1B6-DFC843F9DB55}" dt="2018-11-07T13:47:27.146" v="162"/>
          <ac:graphicFrameMkLst>
            <pc:docMk/>
            <pc:sldMk cId="1716535597" sldId="373"/>
            <ac:graphicFrameMk id="33" creationId="{FBFB6557-25CA-4F2A-B66B-703F51E5D71B}"/>
          </ac:graphicFrameMkLst>
        </pc:graphicFrameChg>
        <pc:picChg chg="del">
          <ac:chgData name="Kyle Tidswell-Brown" userId="3518c4a0-5c99-4880-b127-cb60ccf11a39" providerId="ADAL" clId="{4CF14453-C32B-4277-A1B6-DFC843F9DB55}" dt="2018-11-07T13:47:25.868" v="161" actId="478"/>
          <ac:picMkLst>
            <pc:docMk/>
            <pc:sldMk cId="1716535597" sldId="373"/>
            <ac:picMk id="15" creationId="{B002194B-A7D5-9E46-89C8-C87194B52991}"/>
          </ac:picMkLst>
        </pc:picChg>
        <pc:picChg chg="del">
          <ac:chgData name="Kyle Tidswell-Brown" userId="3518c4a0-5c99-4880-b127-cb60ccf11a39" providerId="ADAL" clId="{4CF14453-C32B-4277-A1B6-DFC843F9DB55}" dt="2018-11-07T13:47:25.868" v="161" actId="478"/>
          <ac:picMkLst>
            <pc:docMk/>
            <pc:sldMk cId="1716535597" sldId="373"/>
            <ac:picMk id="17" creationId="{161E77E0-7388-6E4F-B4D0-868087BE4692}"/>
          </ac:picMkLst>
        </pc:picChg>
      </pc:sldChg>
      <pc:sldChg chg="addSp modSp">
        <pc:chgData name="Kyle Tidswell-Brown" userId="3518c4a0-5c99-4880-b127-cb60ccf11a39" providerId="ADAL" clId="{4CF14453-C32B-4277-A1B6-DFC843F9DB55}" dt="2018-11-07T13:47:50.170" v="212" actId="20577"/>
        <pc:sldMkLst>
          <pc:docMk/>
          <pc:sldMk cId="4190849212" sldId="374"/>
        </pc:sldMkLst>
        <pc:spChg chg="mod">
          <ac:chgData name="Kyle Tidswell-Brown" userId="3518c4a0-5c99-4880-b127-cb60ccf11a39" providerId="ADAL" clId="{4CF14453-C32B-4277-A1B6-DFC843F9DB55}" dt="2018-11-07T13:47:07.069" v="145" actId="164"/>
          <ac:spMkLst>
            <pc:docMk/>
            <pc:sldMk cId="4190849212" sldId="374"/>
            <ac:spMk id="13" creationId="{796A4515-60B0-1C4E-B1EB-D775A225A637}"/>
          </ac:spMkLst>
        </pc:spChg>
        <pc:spChg chg="mod">
          <ac:chgData name="Kyle Tidswell-Brown" userId="3518c4a0-5c99-4880-b127-cb60ccf11a39" providerId="ADAL" clId="{4CF14453-C32B-4277-A1B6-DFC843F9DB55}" dt="2018-11-07T13:47:50.170" v="212" actId="20577"/>
          <ac:spMkLst>
            <pc:docMk/>
            <pc:sldMk cId="4190849212" sldId="374"/>
            <ac:spMk id="19" creationId="{5252A847-DE45-4FA3-A1F8-EEBEB845FF8E}"/>
          </ac:spMkLst>
        </pc:spChg>
        <pc:spChg chg="mod">
          <ac:chgData name="Kyle Tidswell-Brown" userId="3518c4a0-5c99-4880-b127-cb60ccf11a39" providerId="ADAL" clId="{4CF14453-C32B-4277-A1B6-DFC843F9DB55}" dt="2018-11-07T13:47:07.069" v="145" actId="164"/>
          <ac:spMkLst>
            <pc:docMk/>
            <pc:sldMk cId="4190849212" sldId="374"/>
            <ac:spMk id="20" creationId="{0E3B2662-235E-F242-BC66-5299208C99E3}"/>
          </ac:spMkLst>
        </pc:spChg>
        <pc:spChg chg="mod">
          <ac:chgData name="Kyle Tidswell-Brown" userId="3518c4a0-5c99-4880-b127-cb60ccf11a39" providerId="ADAL" clId="{4CF14453-C32B-4277-A1B6-DFC843F9DB55}" dt="2018-11-07T13:47:07.069" v="145" actId="164"/>
          <ac:spMkLst>
            <pc:docMk/>
            <pc:sldMk cId="4190849212" sldId="374"/>
            <ac:spMk id="21" creationId="{1881C265-48DA-1949-9C38-85A5A53BDDE4}"/>
          </ac:spMkLst>
        </pc:spChg>
        <pc:spChg chg="mod">
          <ac:chgData name="Kyle Tidswell-Brown" userId="3518c4a0-5c99-4880-b127-cb60ccf11a39" providerId="ADAL" clId="{4CF14453-C32B-4277-A1B6-DFC843F9DB55}" dt="2018-11-07T13:47:07.069" v="145" actId="164"/>
          <ac:spMkLst>
            <pc:docMk/>
            <pc:sldMk cId="4190849212" sldId="374"/>
            <ac:spMk id="24" creationId="{386581F1-C317-0E41-A124-D7033F2DB23D}"/>
          </ac:spMkLst>
        </pc:spChg>
        <pc:grpChg chg="add mod">
          <ac:chgData name="Kyle Tidswell-Brown" userId="3518c4a0-5c99-4880-b127-cb60ccf11a39" providerId="ADAL" clId="{4CF14453-C32B-4277-A1B6-DFC843F9DB55}" dt="2018-11-07T13:46:57.571" v="144" actId="164"/>
          <ac:grpSpMkLst>
            <pc:docMk/>
            <pc:sldMk cId="4190849212" sldId="374"/>
            <ac:grpSpMk id="2" creationId="{B5A99D97-0E3A-45AB-B357-B3E84FC45096}"/>
          </ac:grpSpMkLst>
        </pc:grpChg>
        <pc:grpChg chg="add mod ord">
          <ac:chgData name="Kyle Tidswell-Brown" userId="3518c4a0-5c99-4880-b127-cb60ccf11a39" providerId="ADAL" clId="{4CF14453-C32B-4277-A1B6-DFC843F9DB55}" dt="2018-11-07T13:47:11.973" v="148" actId="171"/>
          <ac:grpSpMkLst>
            <pc:docMk/>
            <pc:sldMk cId="4190849212" sldId="374"/>
            <ac:grpSpMk id="3" creationId="{063B71D3-14D8-4C5E-8C6D-0BE8D465B284}"/>
          </ac:grpSpMkLst>
        </pc:grpChg>
        <pc:graphicFrameChg chg="mod">
          <ac:chgData name="Kyle Tidswell-Brown" userId="3518c4a0-5c99-4880-b127-cb60ccf11a39" providerId="ADAL" clId="{4CF14453-C32B-4277-A1B6-DFC843F9DB55}" dt="2018-11-07T13:47:17.516" v="160" actId="1037"/>
          <ac:graphicFrameMkLst>
            <pc:docMk/>
            <pc:sldMk cId="4190849212" sldId="374"/>
            <ac:graphicFrameMk id="23" creationId="{B7D90968-11AE-3342-B288-85BC526D16B7}"/>
          </ac:graphicFrameMkLst>
        </pc:graphicFrameChg>
        <pc:graphicFrameChg chg="mod">
          <ac:chgData name="Kyle Tidswell-Brown" userId="3518c4a0-5c99-4880-b127-cb60ccf11a39" providerId="ADAL" clId="{4CF14453-C32B-4277-A1B6-DFC843F9DB55}" dt="2018-11-07T13:47:17.516" v="160" actId="1037"/>
          <ac:graphicFrameMkLst>
            <pc:docMk/>
            <pc:sldMk cId="4190849212" sldId="374"/>
            <ac:graphicFrameMk id="25" creationId="{6BA0A043-39E3-EE4A-BB6B-2A0E3D871C24}"/>
          </ac:graphicFrameMkLst>
        </pc:graphicFrameChg>
        <pc:picChg chg="mod">
          <ac:chgData name="Kyle Tidswell-Brown" userId="3518c4a0-5c99-4880-b127-cb60ccf11a39" providerId="ADAL" clId="{4CF14453-C32B-4277-A1B6-DFC843F9DB55}" dt="2018-11-07T13:47:07.069" v="145" actId="164"/>
          <ac:picMkLst>
            <pc:docMk/>
            <pc:sldMk cId="4190849212" sldId="374"/>
            <ac:picMk id="15" creationId="{495A6A42-6A02-EF4E-8A5E-4FAA3BB05272}"/>
          </ac:picMkLst>
        </pc:picChg>
        <pc:picChg chg="mod">
          <ac:chgData name="Kyle Tidswell-Brown" userId="3518c4a0-5c99-4880-b127-cb60ccf11a39" providerId="ADAL" clId="{4CF14453-C32B-4277-A1B6-DFC843F9DB55}" dt="2018-11-07T13:47:07.069" v="145" actId="164"/>
          <ac:picMkLst>
            <pc:docMk/>
            <pc:sldMk cId="4190849212" sldId="374"/>
            <ac:picMk id="17" creationId="{0E6FC5FD-9117-7743-BE55-59B10A9B9D10}"/>
          </ac:picMkLst>
        </pc:picChg>
      </pc:sldChg>
      <pc:sldChg chg="addSp delSp modSp">
        <pc:chgData name="Kyle Tidswell-Brown" userId="3518c4a0-5c99-4880-b127-cb60ccf11a39" providerId="ADAL" clId="{4CF14453-C32B-4277-A1B6-DFC843F9DB55}" dt="2018-11-07T13:48:42.912" v="242"/>
        <pc:sldMkLst>
          <pc:docMk/>
          <pc:sldMk cId="185004149" sldId="375"/>
        </pc:sldMkLst>
        <pc:picChg chg="del mod">
          <ac:chgData name="Kyle Tidswell-Brown" userId="3518c4a0-5c99-4880-b127-cb60ccf11a39" providerId="ADAL" clId="{4CF14453-C32B-4277-A1B6-DFC843F9DB55}" dt="2018-11-07T13:48:16.858" v="230" actId="478"/>
          <ac:picMkLst>
            <pc:docMk/>
            <pc:sldMk cId="185004149" sldId="375"/>
            <ac:picMk id="5" creationId="{ED4A1EC7-C59A-7648-80FA-86A5757C8FBA}"/>
          </ac:picMkLst>
        </pc:picChg>
        <pc:picChg chg="add del">
          <ac:chgData name="Kyle Tidswell-Brown" userId="3518c4a0-5c99-4880-b127-cb60ccf11a39" providerId="ADAL" clId="{4CF14453-C32B-4277-A1B6-DFC843F9DB55}" dt="2018-11-07T13:48:42.494" v="241" actId="478"/>
          <ac:picMkLst>
            <pc:docMk/>
            <pc:sldMk cId="185004149" sldId="375"/>
            <ac:picMk id="9" creationId="{FD05F622-1FEF-47B5-BEDB-D21A7AA98649}"/>
          </ac:picMkLst>
        </pc:picChg>
        <pc:picChg chg="add">
          <ac:chgData name="Kyle Tidswell-Brown" userId="3518c4a0-5c99-4880-b127-cb60ccf11a39" providerId="ADAL" clId="{4CF14453-C32B-4277-A1B6-DFC843F9DB55}" dt="2018-11-07T13:48:42.912" v="242"/>
          <ac:picMkLst>
            <pc:docMk/>
            <pc:sldMk cId="185004149" sldId="375"/>
            <ac:picMk id="10" creationId="{6312187B-6097-49E2-9C6E-970E3971F0FB}"/>
          </ac:picMkLst>
        </pc:picChg>
      </pc:sldChg>
      <pc:sldChg chg="addSp delSp modSp">
        <pc:chgData name="Kyle Tidswell-Brown" userId="3518c4a0-5c99-4880-b127-cb60ccf11a39" providerId="ADAL" clId="{4CF14453-C32B-4277-A1B6-DFC843F9DB55}" dt="2018-11-07T13:49:17.651" v="266" actId="1037"/>
        <pc:sldMkLst>
          <pc:docMk/>
          <pc:sldMk cId="887728975" sldId="376"/>
        </pc:sldMkLst>
        <pc:spChg chg="mod">
          <ac:chgData name="Kyle Tidswell-Brown" userId="3518c4a0-5c99-4880-b127-cb60ccf11a39" providerId="ADAL" clId="{4CF14453-C32B-4277-A1B6-DFC843F9DB55}" dt="2018-11-07T13:49:05.749" v="261" actId="20577"/>
          <ac:spMkLst>
            <pc:docMk/>
            <pc:sldMk cId="887728975" sldId="376"/>
            <ac:spMk id="19" creationId="{5252A847-DE45-4FA3-A1F8-EEBEB845FF8E}"/>
          </ac:spMkLst>
        </pc:spChg>
        <pc:graphicFrameChg chg="mod modGraphic">
          <ac:chgData name="Kyle Tidswell-Brown" userId="3518c4a0-5c99-4880-b127-cb60ccf11a39" providerId="ADAL" clId="{4CF14453-C32B-4277-A1B6-DFC843F9DB55}" dt="2018-11-07T13:48:34.429" v="239" actId="1076"/>
          <ac:graphicFrameMkLst>
            <pc:docMk/>
            <pc:sldMk cId="887728975" sldId="376"/>
            <ac:graphicFrameMk id="9" creationId="{ABA83AFD-8B9B-8542-A80E-2F1D26C5FCC4}"/>
          </ac:graphicFrameMkLst>
        </pc:graphicFrameChg>
        <pc:graphicFrameChg chg="add mod modGraphic">
          <ac:chgData name="Kyle Tidswell-Brown" userId="3518c4a0-5c99-4880-b127-cb60ccf11a39" providerId="ADAL" clId="{4CF14453-C32B-4277-A1B6-DFC843F9DB55}" dt="2018-11-07T13:49:17.651" v="266" actId="1037"/>
          <ac:graphicFrameMkLst>
            <pc:docMk/>
            <pc:sldMk cId="887728975" sldId="376"/>
            <ac:graphicFrameMk id="13" creationId="{D16FB029-A520-49A5-85A1-F5BEE895C707}"/>
          </ac:graphicFrameMkLst>
        </pc:graphicFrameChg>
        <pc:picChg chg="add del mod">
          <ac:chgData name="Kyle Tidswell-Brown" userId="3518c4a0-5c99-4880-b127-cb60ccf11a39" providerId="ADAL" clId="{4CF14453-C32B-4277-A1B6-DFC843F9DB55}" dt="2018-11-07T13:48:39.867" v="240" actId="1076"/>
          <ac:picMkLst>
            <pc:docMk/>
            <pc:sldMk cId="887728975" sldId="376"/>
            <ac:picMk id="10" creationId="{9DBBAD98-047F-F547-8A5D-CEE6D5A17503}"/>
          </ac:picMkLst>
        </pc:picChg>
        <pc:picChg chg="add del">
          <ac:chgData name="Kyle Tidswell-Brown" userId="3518c4a0-5c99-4880-b127-cb60ccf11a39" providerId="ADAL" clId="{4CF14453-C32B-4277-A1B6-DFC843F9DB55}" dt="2018-11-07T13:48:06.173" v="220"/>
          <ac:picMkLst>
            <pc:docMk/>
            <pc:sldMk cId="887728975" sldId="376"/>
            <ac:picMk id="11" creationId="{DE11F0AE-586F-4C97-9247-8015D3138B9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000D-492D-9E5D-13636EC3178D}"/>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000D-492D-9E5D-13636EC3178D}"/>
              </c:ext>
            </c:extLst>
          </c:dPt>
          <c:dPt>
            <c:idx val="2"/>
            <c:bubble3D val="0"/>
            <c:explosion val="1"/>
            <c:spPr>
              <a:solidFill>
                <a:srgbClr val="00B0F0"/>
              </a:solidFill>
              <a:ln w="19050">
                <a:solidFill>
                  <a:schemeClr val="tx1"/>
                </a:solidFill>
              </a:ln>
              <a:effectLst/>
            </c:spPr>
            <c:extLst>
              <c:ext xmlns:c16="http://schemas.microsoft.com/office/drawing/2014/chart" uri="{C3380CC4-5D6E-409C-BE32-E72D297353CC}">
                <c16:uniqueId val="{00000001-8933-C743-B0C0-B9A27C762EB9}"/>
              </c:ext>
            </c:extLst>
          </c:dPt>
          <c:dPt>
            <c:idx val="3"/>
            <c:bubble3D val="0"/>
            <c:spPr>
              <a:solidFill>
                <a:srgbClr val="00B0F0"/>
              </a:solidFill>
              <a:ln w="19050">
                <a:solidFill>
                  <a:schemeClr val="tx1"/>
                </a:solidFill>
              </a:ln>
              <a:effectLst/>
            </c:spPr>
            <c:extLst>
              <c:ext xmlns:c16="http://schemas.microsoft.com/office/drawing/2014/chart" uri="{C3380CC4-5D6E-409C-BE32-E72D297353CC}">
                <c16:uniqueId val="{00000002-8933-C743-B0C0-B9A27C762EB9}"/>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000D-492D-9E5D-13636EC3178D}"/>
              </c:ext>
            </c:extLst>
          </c:dPt>
          <c:val>
            <c:numRef>
              <c:f>Sheet1!$B$2:$B$6</c:f>
              <c:numCache>
                <c:formatCode>General</c:formatCode>
                <c:ptCount val="5"/>
                <c:pt idx="0">
                  <c:v>72</c:v>
                </c:pt>
                <c:pt idx="1">
                  <c:v>72</c:v>
                </c:pt>
                <c:pt idx="2">
                  <c:v>72</c:v>
                </c:pt>
                <c:pt idx="3">
                  <c:v>72</c:v>
                </c:pt>
                <c:pt idx="4">
                  <c:v>72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numCache>
                  </c:numRef>
                </c15:cat>
              </c15:filteredCategoryTitle>
            </c:ext>
            <c:ext xmlns:c16="http://schemas.microsoft.com/office/drawing/2014/chart" uri="{C3380CC4-5D6E-409C-BE32-E72D297353CC}">
              <c16:uniqueId val="{00000000-8933-C743-B0C0-B9A27C762E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1"/>
            </a:solidFill>
            <a:ln>
              <a:solidFill>
                <a:schemeClr val="tx1"/>
              </a:solidFill>
            </a:ln>
          </c:spPr>
          <c:dPt>
            <c:idx val="0"/>
            <c:bubble3D val="0"/>
            <c:spPr>
              <a:solidFill>
                <a:schemeClr val="bg1"/>
              </a:solidFill>
              <a:ln w="19050">
                <a:solidFill>
                  <a:schemeClr val="tx1"/>
                </a:solidFill>
              </a:ln>
              <a:effectLst/>
            </c:spPr>
            <c:extLst>
              <c:ext xmlns:c16="http://schemas.microsoft.com/office/drawing/2014/chart" uri="{C3380CC4-5D6E-409C-BE32-E72D297353CC}">
                <c16:uniqueId val="{00000001-8561-4798-9632-D1C90F025A3C}"/>
              </c:ext>
            </c:extLst>
          </c:dPt>
          <c:dPt>
            <c:idx val="1"/>
            <c:bubble3D val="0"/>
            <c:spPr>
              <a:solidFill>
                <a:schemeClr val="bg1"/>
              </a:solidFill>
              <a:ln w="19050">
                <a:solidFill>
                  <a:schemeClr val="tx1"/>
                </a:solidFill>
              </a:ln>
              <a:effectLst/>
            </c:spPr>
            <c:extLst>
              <c:ext xmlns:c16="http://schemas.microsoft.com/office/drawing/2014/chart" uri="{C3380CC4-5D6E-409C-BE32-E72D297353CC}">
                <c16:uniqueId val="{00000003-8561-4798-9632-D1C90F025A3C}"/>
              </c:ext>
            </c:extLst>
          </c:dPt>
          <c:dPt>
            <c:idx val="2"/>
            <c:bubble3D val="0"/>
            <c:explosion val="1"/>
            <c:spPr>
              <a:solidFill>
                <a:srgbClr val="00B0F0"/>
              </a:solidFill>
              <a:ln w="19050">
                <a:solidFill>
                  <a:schemeClr val="tx1"/>
                </a:solidFill>
              </a:ln>
              <a:effectLst/>
            </c:spPr>
            <c:extLst>
              <c:ext xmlns:c16="http://schemas.microsoft.com/office/drawing/2014/chart" uri="{C3380CC4-5D6E-409C-BE32-E72D297353CC}">
                <c16:uniqueId val="{00000001-8933-C743-B0C0-B9A27C762EB9}"/>
              </c:ext>
            </c:extLst>
          </c:dPt>
          <c:dPt>
            <c:idx val="3"/>
            <c:bubble3D val="0"/>
            <c:spPr>
              <a:solidFill>
                <a:srgbClr val="00B0F0"/>
              </a:solidFill>
              <a:ln w="19050">
                <a:solidFill>
                  <a:schemeClr val="tx1"/>
                </a:solidFill>
              </a:ln>
              <a:effectLst/>
            </c:spPr>
            <c:extLst>
              <c:ext xmlns:c16="http://schemas.microsoft.com/office/drawing/2014/chart" uri="{C3380CC4-5D6E-409C-BE32-E72D297353CC}">
                <c16:uniqueId val="{00000002-8933-C743-B0C0-B9A27C762EB9}"/>
              </c:ext>
            </c:extLst>
          </c:dPt>
          <c:dPt>
            <c:idx val="4"/>
            <c:bubble3D val="0"/>
            <c:spPr>
              <a:solidFill>
                <a:schemeClr val="bg1"/>
              </a:solidFill>
              <a:ln w="19050">
                <a:solidFill>
                  <a:schemeClr val="tx1"/>
                </a:solidFill>
              </a:ln>
              <a:effectLst/>
            </c:spPr>
            <c:extLst>
              <c:ext xmlns:c16="http://schemas.microsoft.com/office/drawing/2014/chart" uri="{C3380CC4-5D6E-409C-BE32-E72D297353CC}">
                <c16:uniqueId val="{00000009-8561-4798-9632-D1C90F025A3C}"/>
              </c:ext>
            </c:extLst>
          </c:dPt>
          <c:val>
            <c:numRef>
              <c:f>Sheet1!$B$2:$B$6</c:f>
              <c:numCache>
                <c:formatCode>General</c:formatCode>
                <c:ptCount val="5"/>
                <c:pt idx="0">
                  <c:v>72</c:v>
                </c:pt>
                <c:pt idx="1">
                  <c:v>72</c:v>
                </c:pt>
                <c:pt idx="2">
                  <c:v>72</c:v>
                </c:pt>
                <c:pt idx="3">
                  <c:v>72</c:v>
                </c:pt>
                <c:pt idx="4">
                  <c:v>72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General</c:formatCode>
                      <c:ptCount val="5"/>
                    </c:numCache>
                  </c:numRef>
                </c15:cat>
              </c15:filteredCategoryTitle>
            </c:ext>
            <c:ext xmlns:c16="http://schemas.microsoft.com/office/drawing/2014/chart" uri="{C3380CC4-5D6E-409C-BE32-E72D297353CC}">
              <c16:uniqueId val="{00000000-8933-C743-B0C0-B9A27C762E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01/11/2019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01/11/2019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01/11/2019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01/11/2019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01/11/2019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f2"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divide-fractions-by-integers-1-year-6-fractions-resource-pack" TargetMode="External"/><Relationship Id="rId5" Type="http://schemas.openxmlformats.org/officeDocument/2006/relationships/hyperlink" Target="https://classroomsecrets.co.uk/category/maths/year-6/autumn-block-3-fractions/" TargetMode="External"/><Relationship Id="rId4" Type="http://schemas.openxmlformats.org/officeDocument/2006/relationships/hyperlink" Target="https://classroomsecrets.co.uk/content-domain-filter/?fwp_contentdomain=6f5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3856" b="32998"/>
          <a:stretch/>
        </p:blipFill>
        <p:spPr>
          <a:xfrm>
            <a:off x="793488" y="762000"/>
            <a:ext cx="7557025" cy="2305050"/>
          </a:xfrm>
          <a:prstGeom prst="rect">
            <a:avLst/>
          </a:prstGeom>
        </p:spPr>
      </p:pic>
    </p:spTree>
    <p:extLst>
      <p:ext uri="{BB962C8B-B14F-4D97-AF65-F5344CB8AC3E}">
        <p14:creationId xmlns:p14="http://schemas.microsoft.com/office/powerpoint/2010/main" val="12270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following: </a:t>
            </a:r>
          </a:p>
          <a:p>
            <a:pPr lvl="0" algn="ctr"/>
            <a:endParaRPr lang="en-GB" sz="2000" b="1" u="sng"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16BB1F78-93DE-584F-A067-3E00D94C9F4E}"/>
              </a:ext>
            </a:extLst>
          </p:cNvPr>
          <p:cNvGraphicFramePr>
            <a:graphicFrameLocks noGrp="1"/>
          </p:cNvGraphicFramePr>
          <p:nvPr>
            <p:extLst>
              <p:ext uri="{D42A27DB-BD31-4B8C-83A1-F6EECF244321}">
                <p14:modId xmlns:p14="http://schemas.microsoft.com/office/powerpoint/2010/main" val="3137802296"/>
              </p:ext>
            </p:extLst>
          </p:nvPr>
        </p:nvGraphicFramePr>
        <p:xfrm>
          <a:off x="817738" y="1542444"/>
          <a:ext cx="4250973" cy="164592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589497423"/>
                    </a:ext>
                  </a:extLst>
                </a:gridCol>
                <a:gridCol w="852070">
                  <a:extLst>
                    <a:ext uri="{9D8B030D-6E8A-4147-A177-3AD203B41FA5}">
                      <a16:colId xmlns:a16="http://schemas.microsoft.com/office/drawing/2014/main" val="3879246825"/>
                    </a:ext>
                  </a:extLst>
                </a:gridCol>
                <a:gridCol w="638833">
                  <a:extLst>
                    <a:ext uri="{9D8B030D-6E8A-4147-A177-3AD203B41FA5}">
                      <a16:colId xmlns:a16="http://schemas.microsoft.com/office/drawing/2014/main" val="895050220"/>
                    </a:ext>
                  </a:extLst>
                </a:gridCol>
                <a:gridCol w="852070">
                  <a:extLst>
                    <a:ext uri="{9D8B030D-6E8A-4147-A177-3AD203B41FA5}">
                      <a16:colId xmlns:a16="http://schemas.microsoft.com/office/drawing/2014/main" val="1115781853"/>
                    </a:ext>
                  </a:extLst>
                </a:gridCol>
                <a:gridCol w="1116000">
                  <a:extLst>
                    <a:ext uri="{9D8B030D-6E8A-4147-A177-3AD203B41FA5}">
                      <a16:colId xmlns:a16="http://schemas.microsoft.com/office/drawing/2014/main" val="550609995"/>
                    </a:ext>
                  </a:extLst>
                </a:gridCol>
              </a:tblGrid>
              <a:tr h="822600">
                <a:tc>
                  <a:txBody>
                    <a:bodyPr/>
                    <a:lstStyle/>
                    <a:p>
                      <a:pPr algn="ctr"/>
                      <a:r>
                        <a:rPr lang="en-GB" sz="54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413335" marR="413335" marT="206667" marB="2066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a:t>
                      </a:r>
                    </a:p>
                  </a:txBody>
                  <a:tcPr marL="413335" marR="413335" marT="206667" marB="2066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54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930243"/>
                  </a:ext>
                </a:extLst>
              </a:tr>
              <a:tr h="822600">
                <a:tc>
                  <a:txBody>
                    <a:bodyPr/>
                    <a:lstStyle/>
                    <a:p>
                      <a:pPr algn="ctr"/>
                      <a:r>
                        <a:rPr lang="en-GB" sz="5400" b="1" dirty="0">
                          <a:solidFill>
                            <a:schemeClr val="tx1"/>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5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graphicFrame>
        <p:nvGraphicFramePr>
          <p:cNvPr id="13" name="Table 12">
            <a:extLst>
              <a:ext uri="{FF2B5EF4-FFF2-40B4-BE49-F238E27FC236}">
                <a16:creationId xmlns:a16="http://schemas.microsoft.com/office/drawing/2014/main" id="{9C1F9DAE-7EC2-1C40-86DC-AA45619AA7BF}"/>
              </a:ext>
            </a:extLst>
          </p:cNvPr>
          <p:cNvGraphicFramePr>
            <a:graphicFrameLocks noGrp="1"/>
          </p:cNvGraphicFramePr>
          <p:nvPr>
            <p:extLst>
              <p:ext uri="{D42A27DB-BD31-4B8C-83A1-F6EECF244321}">
                <p14:modId xmlns:p14="http://schemas.microsoft.com/office/powerpoint/2010/main" val="379875984"/>
              </p:ext>
            </p:extLst>
          </p:nvPr>
        </p:nvGraphicFramePr>
        <p:xfrm>
          <a:off x="817738" y="3778825"/>
          <a:ext cx="4250973" cy="164592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589497423"/>
                    </a:ext>
                  </a:extLst>
                </a:gridCol>
                <a:gridCol w="852070">
                  <a:extLst>
                    <a:ext uri="{9D8B030D-6E8A-4147-A177-3AD203B41FA5}">
                      <a16:colId xmlns:a16="http://schemas.microsoft.com/office/drawing/2014/main" val="3879246825"/>
                    </a:ext>
                  </a:extLst>
                </a:gridCol>
                <a:gridCol w="638833">
                  <a:extLst>
                    <a:ext uri="{9D8B030D-6E8A-4147-A177-3AD203B41FA5}">
                      <a16:colId xmlns:a16="http://schemas.microsoft.com/office/drawing/2014/main" val="895050220"/>
                    </a:ext>
                  </a:extLst>
                </a:gridCol>
                <a:gridCol w="852070">
                  <a:extLst>
                    <a:ext uri="{9D8B030D-6E8A-4147-A177-3AD203B41FA5}">
                      <a16:colId xmlns:a16="http://schemas.microsoft.com/office/drawing/2014/main" val="1115781853"/>
                    </a:ext>
                  </a:extLst>
                </a:gridCol>
                <a:gridCol w="1116000">
                  <a:extLst>
                    <a:ext uri="{9D8B030D-6E8A-4147-A177-3AD203B41FA5}">
                      <a16:colId xmlns:a16="http://schemas.microsoft.com/office/drawing/2014/main" val="550609995"/>
                    </a:ext>
                  </a:extLst>
                </a:gridCol>
              </a:tblGrid>
              <a:tr h="822600">
                <a:tc>
                  <a:txBody>
                    <a:bodyPr/>
                    <a:lstStyle/>
                    <a:p>
                      <a:pPr algn="ctr"/>
                      <a:r>
                        <a:rPr lang="en-GB" sz="54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413335" marR="413335" marT="206667" marB="2066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a:t>
                      </a:r>
                    </a:p>
                  </a:txBody>
                  <a:tcPr marL="413335" marR="413335" marT="206667" marB="2066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5400" b="1" dirty="0">
                        <a:solidFill>
                          <a:schemeClr val="tx1"/>
                        </a:solidFill>
                        <a:latin typeface="Century Gothic" panose="020B0502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930243"/>
                  </a:ext>
                </a:extLst>
              </a:tr>
              <a:tr h="822600">
                <a:tc>
                  <a:txBody>
                    <a:bodyPr/>
                    <a:lstStyle/>
                    <a:p>
                      <a:pPr algn="ctr"/>
                      <a:r>
                        <a:rPr lang="en-GB" sz="5400" b="1" dirty="0">
                          <a:solidFill>
                            <a:schemeClr val="tx1"/>
                          </a:solidFill>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5400" b="1" dirty="0">
                        <a:solidFill>
                          <a:schemeClr val="tx1"/>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grpSp>
        <p:nvGrpSpPr>
          <p:cNvPr id="11" name="Group 10">
            <a:extLst>
              <a:ext uri="{FF2B5EF4-FFF2-40B4-BE49-F238E27FC236}">
                <a16:creationId xmlns:a16="http://schemas.microsoft.com/office/drawing/2014/main" id="{30746FD3-A712-43DC-8F19-5D7FE876433C}"/>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77C35376-418F-4A72-8186-EDA61E264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CC38C5F6-83C7-4564-B145-DFBDFB710B3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5" name="Picture 14">
            <a:extLst>
              <a:ext uri="{FF2B5EF4-FFF2-40B4-BE49-F238E27FC236}">
                <a16:creationId xmlns:a16="http://schemas.microsoft.com/office/drawing/2014/main" id="{66757549-0003-4A38-998F-4CE7BE9F1B4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34849" y="1466336"/>
            <a:ext cx="1896250" cy="1795881"/>
          </a:xfrm>
          <a:prstGeom prst="rect">
            <a:avLst/>
          </a:prstGeom>
        </p:spPr>
      </p:pic>
      <p:pic>
        <p:nvPicPr>
          <p:cNvPr id="16" name="Picture 15">
            <a:extLst>
              <a:ext uri="{FF2B5EF4-FFF2-40B4-BE49-F238E27FC236}">
                <a16:creationId xmlns:a16="http://schemas.microsoft.com/office/drawing/2014/main" id="{4EDB3D84-3458-4F3E-9672-0766142FF6BD}"/>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5400000">
            <a:off x="6631646" y="3825506"/>
            <a:ext cx="2502656" cy="1531086"/>
          </a:xfrm>
          <a:prstGeom prst="rect">
            <a:avLst/>
          </a:prstGeom>
        </p:spPr>
      </p:pic>
    </p:spTree>
    <p:extLst>
      <p:ext uri="{BB962C8B-B14F-4D97-AF65-F5344CB8AC3E}">
        <p14:creationId xmlns:p14="http://schemas.microsoft.com/office/powerpoint/2010/main" val="260774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Calculate the following: </a:t>
            </a:r>
          </a:p>
          <a:p>
            <a:pPr lvl="0" algn="ctr"/>
            <a:endParaRPr lang="en-GB" sz="2000" b="1" u="sng"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16BB1F78-93DE-584F-A067-3E00D94C9F4E}"/>
              </a:ext>
            </a:extLst>
          </p:cNvPr>
          <p:cNvGraphicFramePr>
            <a:graphicFrameLocks noGrp="1"/>
          </p:cNvGraphicFramePr>
          <p:nvPr>
            <p:extLst>
              <p:ext uri="{D42A27DB-BD31-4B8C-83A1-F6EECF244321}">
                <p14:modId xmlns:p14="http://schemas.microsoft.com/office/powerpoint/2010/main" val="891241715"/>
              </p:ext>
            </p:extLst>
          </p:nvPr>
        </p:nvGraphicFramePr>
        <p:xfrm>
          <a:off x="817738" y="1542444"/>
          <a:ext cx="4250973" cy="164592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589497423"/>
                    </a:ext>
                  </a:extLst>
                </a:gridCol>
                <a:gridCol w="852070">
                  <a:extLst>
                    <a:ext uri="{9D8B030D-6E8A-4147-A177-3AD203B41FA5}">
                      <a16:colId xmlns:a16="http://schemas.microsoft.com/office/drawing/2014/main" val="3879246825"/>
                    </a:ext>
                  </a:extLst>
                </a:gridCol>
                <a:gridCol w="638833">
                  <a:extLst>
                    <a:ext uri="{9D8B030D-6E8A-4147-A177-3AD203B41FA5}">
                      <a16:colId xmlns:a16="http://schemas.microsoft.com/office/drawing/2014/main" val="895050220"/>
                    </a:ext>
                  </a:extLst>
                </a:gridCol>
                <a:gridCol w="852070">
                  <a:extLst>
                    <a:ext uri="{9D8B030D-6E8A-4147-A177-3AD203B41FA5}">
                      <a16:colId xmlns:a16="http://schemas.microsoft.com/office/drawing/2014/main" val="1115781853"/>
                    </a:ext>
                  </a:extLst>
                </a:gridCol>
                <a:gridCol w="1116000">
                  <a:extLst>
                    <a:ext uri="{9D8B030D-6E8A-4147-A177-3AD203B41FA5}">
                      <a16:colId xmlns:a16="http://schemas.microsoft.com/office/drawing/2014/main" val="550609995"/>
                    </a:ext>
                  </a:extLst>
                </a:gridCol>
              </a:tblGrid>
              <a:tr h="822600">
                <a:tc>
                  <a:txBody>
                    <a:bodyPr/>
                    <a:lstStyle/>
                    <a:p>
                      <a:pPr algn="ctr"/>
                      <a:r>
                        <a:rPr lang="en-GB" sz="54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413335" marR="413335" marT="206667" marB="2066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a:t>
                      </a:r>
                    </a:p>
                  </a:txBody>
                  <a:tcPr marL="413335" marR="413335" marT="206667" marB="2066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5400" b="1" dirty="0">
                          <a:solidFill>
                            <a:srgbClr val="FF0000"/>
                          </a:solidFill>
                          <a:latin typeface="Century Gothic" panose="020B0502020202020204"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930243"/>
                  </a:ext>
                </a:extLst>
              </a:tr>
              <a:tr h="822600">
                <a:tc>
                  <a:txBody>
                    <a:bodyPr/>
                    <a:lstStyle/>
                    <a:p>
                      <a:pPr algn="ctr"/>
                      <a:r>
                        <a:rPr lang="en-GB" sz="5400" b="1" dirty="0">
                          <a:solidFill>
                            <a:schemeClr val="tx1"/>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r>
                        <a:rPr lang="en-GB" sz="5400" b="1" dirty="0">
                          <a:solidFill>
                            <a:srgbClr val="FF0000"/>
                          </a:solidFill>
                          <a:latin typeface="Century Gothic" panose="020B0502020202020204"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123077"/>
                  </a:ext>
                </a:extLst>
              </a:tr>
            </a:tbl>
          </a:graphicData>
        </a:graphic>
      </p:graphicFrame>
      <p:pic>
        <p:nvPicPr>
          <p:cNvPr id="3" name="Picture 2">
            <a:extLst>
              <a:ext uri="{FF2B5EF4-FFF2-40B4-BE49-F238E27FC236}">
                <a16:creationId xmlns:a16="http://schemas.microsoft.com/office/drawing/2014/main" id="{F2BCBAF1-3E61-4F7E-BBFB-8BBE3932112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34849" y="1466336"/>
            <a:ext cx="1896250" cy="1795881"/>
          </a:xfrm>
          <a:prstGeom prst="rect">
            <a:avLst/>
          </a:prstGeom>
        </p:spPr>
      </p:pic>
      <p:pic>
        <p:nvPicPr>
          <p:cNvPr id="4" name="Picture 3">
            <a:extLst>
              <a:ext uri="{FF2B5EF4-FFF2-40B4-BE49-F238E27FC236}">
                <a16:creationId xmlns:a16="http://schemas.microsoft.com/office/drawing/2014/main" id="{E351E4A0-6898-4757-9354-28C465D82D5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5400000">
            <a:off x="6631646" y="3825506"/>
            <a:ext cx="2502656" cy="1531086"/>
          </a:xfrm>
          <a:prstGeom prst="rect">
            <a:avLst/>
          </a:prstGeom>
        </p:spPr>
      </p:pic>
      <p:grpSp>
        <p:nvGrpSpPr>
          <p:cNvPr id="11" name="Group 10">
            <a:extLst>
              <a:ext uri="{FF2B5EF4-FFF2-40B4-BE49-F238E27FC236}">
                <a16:creationId xmlns:a16="http://schemas.microsoft.com/office/drawing/2014/main" id="{D5ECF430-5FF9-4D2D-9DCA-8575003D171F}"/>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544A74F4-FD87-43E6-9F8A-63A227EBF7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3E2862D9-27AF-45B4-B202-977E20A5FCB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5" name="Table 14">
            <a:extLst>
              <a:ext uri="{FF2B5EF4-FFF2-40B4-BE49-F238E27FC236}">
                <a16:creationId xmlns:a16="http://schemas.microsoft.com/office/drawing/2014/main" id="{948F669C-E6A2-4151-B316-1BB1422A6681}"/>
              </a:ext>
            </a:extLst>
          </p:cNvPr>
          <p:cNvGraphicFramePr>
            <a:graphicFrameLocks noGrp="1"/>
          </p:cNvGraphicFramePr>
          <p:nvPr>
            <p:extLst>
              <p:ext uri="{D42A27DB-BD31-4B8C-83A1-F6EECF244321}">
                <p14:modId xmlns:p14="http://schemas.microsoft.com/office/powerpoint/2010/main" val="1618283456"/>
              </p:ext>
            </p:extLst>
          </p:nvPr>
        </p:nvGraphicFramePr>
        <p:xfrm>
          <a:off x="817738" y="3778825"/>
          <a:ext cx="6232112" cy="164592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2589497423"/>
                    </a:ext>
                  </a:extLst>
                </a:gridCol>
                <a:gridCol w="852070">
                  <a:extLst>
                    <a:ext uri="{9D8B030D-6E8A-4147-A177-3AD203B41FA5}">
                      <a16:colId xmlns:a16="http://schemas.microsoft.com/office/drawing/2014/main" val="3879246825"/>
                    </a:ext>
                  </a:extLst>
                </a:gridCol>
                <a:gridCol w="640800">
                  <a:extLst>
                    <a:ext uri="{9D8B030D-6E8A-4147-A177-3AD203B41FA5}">
                      <a16:colId xmlns:a16="http://schemas.microsoft.com/office/drawing/2014/main" val="895050220"/>
                    </a:ext>
                  </a:extLst>
                </a:gridCol>
                <a:gridCol w="887242">
                  <a:extLst>
                    <a:ext uri="{9D8B030D-6E8A-4147-A177-3AD203B41FA5}">
                      <a16:colId xmlns:a16="http://schemas.microsoft.com/office/drawing/2014/main" val="1115781853"/>
                    </a:ext>
                  </a:extLst>
                </a:gridCol>
                <a:gridCol w="1116000">
                  <a:extLst>
                    <a:ext uri="{9D8B030D-6E8A-4147-A177-3AD203B41FA5}">
                      <a16:colId xmlns:a16="http://schemas.microsoft.com/office/drawing/2014/main" val="550609995"/>
                    </a:ext>
                  </a:extLst>
                </a:gridCol>
                <a:gridCol w="828000">
                  <a:extLst>
                    <a:ext uri="{9D8B030D-6E8A-4147-A177-3AD203B41FA5}">
                      <a16:colId xmlns:a16="http://schemas.microsoft.com/office/drawing/2014/main" val="3086449296"/>
                    </a:ext>
                  </a:extLst>
                </a:gridCol>
                <a:gridCol w="1116000">
                  <a:extLst>
                    <a:ext uri="{9D8B030D-6E8A-4147-A177-3AD203B41FA5}">
                      <a16:colId xmlns:a16="http://schemas.microsoft.com/office/drawing/2014/main" val="886840080"/>
                    </a:ext>
                  </a:extLst>
                </a:gridCol>
              </a:tblGrid>
              <a:tr h="822600">
                <a:tc>
                  <a:txBody>
                    <a:bodyPr/>
                    <a:lstStyle/>
                    <a:p>
                      <a:pPr algn="ctr"/>
                      <a:r>
                        <a:rPr lang="en-GB" sz="54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413335" marR="413335" marT="206667" marB="20666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5400" b="1" dirty="0">
                          <a:solidFill>
                            <a:schemeClr val="tx1"/>
                          </a:solidFill>
                          <a:latin typeface="Century Gothic" panose="020B0502020202020204" pitchFamily="34" charset="0"/>
                        </a:rPr>
                        <a:t>=</a:t>
                      </a:r>
                    </a:p>
                  </a:txBody>
                  <a:tcPr marL="413335" marR="413335" marT="206667" marB="20666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5400" b="1" dirty="0">
                          <a:solidFill>
                            <a:srgbClr val="FF0000"/>
                          </a:solidFill>
                          <a:latin typeface="Century Gothic" panose="020B0502020202020204"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GB" sz="5400" b="1" dirty="0">
                          <a:solidFill>
                            <a:schemeClr val="tx1"/>
                          </a:solidFill>
                          <a:latin typeface="Century Gothic" panose="020B0502020202020204" pitchFamily="34" charset="0"/>
                        </a:rPr>
                        <a:t>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5400" b="1" dirty="0">
                          <a:solidFill>
                            <a:srgbClr val="FF0000"/>
                          </a:solidFill>
                          <a:latin typeface="Century Gothic" panose="020B050202020202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6930243"/>
                  </a:ext>
                </a:extLst>
              </a:tr>
              <a:tr h="822600">
                <a:tc>
                  <a:txBody>
                    <a:bodyPr/>
                    <a:lstStyle/>
                    <a:p>
                      <a:pPr algn="ctr"/>
                      <a:r>
                        <a:rPr lang="en-GB" sz="5400" b="1" dirty="0">
                          <a:solidFill>
                            <a:schemeClr val="tx1"/>
                          </a:solidFill>
                          <a:latin typeface="Century Gothic" panose="020B0502020202020204" pitchFamily="34" charset="0"/>
                        </a:rPr>
                        <a:t>14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r>
                        <a:rPr lang="en-GB" sz="5400" b="1" dirty="0">
                          <a:solidFill>
                            <a:srgbClr val="FF0000"/>
                          </a:solidFill>
                          <a:latin typeface="Century Gothic" panose="020B0502020202020204" pitchFamily="34" charset="0"/>
                        </a:rPr>
                        <a:t>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pPr algn="ctr"/>
                      <a:r>
                        <a:rPr lang="en-GB" sz="5400" b="1" dirty="0">
                          <a:solidFill>
                            <a:srgbClr val="FF0000"/>
                          </a:solidFill>
                          <a:latin typeface="Century Gothic" panose="020B0502020202020204"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3123077"/>
                  </a:ext>
                </a:extLst>
              </a:tr>
            </a:tbl>
          </a:graphicData>
        </a:graphic>
      </p:graphicFrame>
    </p:spTree>
    <p:extLst>
      <p:ext uri="{BB962C8B-B14F-4D97-AF65-F5344CB8AC3E}">
        <p14:creationId xmlns:p14="http://schemas.microsoft.com/office/powerpoint/2010/main" val="320112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011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calculation to find the odd one out. </a:t>
            </a:r>
          </a:p>
          <a:p>
            <a:pPr lvl="0" algn="ct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Rounded Corners 6">
            <a:extLst>
              <a:ext uri="{FF2B5EF4-FFF2-40B4-BE49-F238E27FC236}">
                <a16:creationId xmlns:a16="http://schemas.microsoft.com/office/drawing/2014/main" id="{0CC435F1-2ED4-D44E-A1A5-20EB7604D3C2}"/>
              </a:ext>
            </a:extLst>
          </p:cNvPr>
          <p:cNvSpPr/>
          <p:nvPr/>
        </p:nvSpPr>
        <p:spPr>
          <a:xfrm>
            <a:off x="3069631" y="1670305"/>
            <a:ext cx="3004735" cy="151589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A794194F-4C60-9D45-9F33-DA762BD3B66F}"/>
              </a:ext>
            </a:extLst>
          </p:cNvPr>
          <p:cNvGraphicFramePr>
            <a:graphicFrameLocks noGrp="1"/>
          </p:cNvGraphicFramePr>
          <p:nvPr>
            <p:extLst>
              <p:ext uri="{D42A27DB-BD31-4B8C-83A1-F6EECF244321}">
                <p14:modId xmlns:p14="http://schemas.microsoft.com/office/powerpoint/2010/main" val="658304915"/>
              </p:ext>
            </p:extLst>
          </p:nvPr>
        </p:nvGraphicFramePr>
        <p:xfrm>
          <a:off x="2838438" y="4194409"/>
          <a:ext cx="3467120" cy="981660"/>
        </p:xfrm>
        <a:graphic>
          <a:graphicData uri="http://schemas.openxmlformats.org/drawingml/2006/table">
            <a:tbl>
              <a:tblPr firstRow="1" bandRow="1">
                <a:tableStyleId>{5C22544A-7EE6-4342-B048-85BDC9FD1C3A}</a:tableStyleId>
              </a:tblPr>
              <a:tblGrid>
                <a:gridCol w="346712">
                  <a:extLst>
                    <a:ext uri="{9D8B030D-6E8A-4147-A177-3AD203B41FA5}">
                      <a16:colId xmlns:a16="http://schemas.microsoft.com/office/drawing/2014/main" val="242706530"/>
                    </a:ext>
                  </a:extLst>
                </a:gridCol>
                <a:gridCol w="346712">
                  <a:extLst>
                    <a:ext uri="{9D8B030D-6E8A-4147-A177-3AD203B41FA5}">
                      <a16:colId xmlns:a16="http://schemas.microsoft.com/office/drawing/2014/main" val="322877325"/>
                    </a:ext>
                  </a:extLst>
                </a:gridCol>
                <a:gridCol w="346712">
                  <a:extLst>
                    <a:ext uri="{9D8B030D-6E8A-4147-A177-3AD203B41FA5}">
                      <a16:colId xmlns:a16="http://schemas.microsoft.com/office/drawing/2014/main" val="618055872"/>
                    </a:ext>
                  </a:extLst>
                </a:gridCol>
                <a:gridCol w="346712">
                  <a:extLst>
                    <a:ext uri="{9D8B030D-6E8A-4147-A177-3AD203B41FA5}">
                      <a16:colId xmlns:a16="http://schemas.microsoft.com/office/drawing/2014/main" val="2736477438"/>
                    </a:ext>
                  </a:extLst>
                </a:gridCol>
                <a:gridCol w="346712">
                  <a:extLst>
                    <a:ext uri="{9D8B030D-6E8A-4147-A177-3AD203B41FA5}">
                      <a16:colId xmlns:a16="http://schemas.microsoft.com/office/drawing/2014/main" val="3895632000"/>
                    </a:ext>
                  </a:extLst>
                </a:gridCol>
                <a:gridCol w="346712">
                  <a:extLst>
                    <a:ext uri="{9D8B030D-6E8A-4147-A177-3AD203B41FA5}">
                      <a16:colId xmlns:a16="http://schemas.microsoft.com/office/drawing/2014/main" val="1443766459"/>
                    </a:ext>
                  </a:extLst>
                </a:gridCol>
                <a:gridCol w="346712">
                  <a:extLst>
                    <a:ext uri="{9D8B030D-6E8A-4147-A177-3AD203B41FA5}">
                      <a16:colId xmlns:a16="http://schemas.microsoft.com/office/drawing/2014/main" val="1587541735"/>
                    </a:ext>
                  </a:extLst>
                </a:gridCol>
                <a:gridCol w="346712">
                  <a:extLst>
                    <a:ext uri="{9D8B030D-6E8A-4147-A177-3AD203B41FA5}">
                      <a16:colId xmlns:a16="http://schemas.microsoft.com/office/drawing/2014/main" val="949150337"/>
                    </a:ext>
                  </a:extLst>
                </a:gridCol>
                <a:gridCol w="346712">
                  <a:extLst>
                    <a:ext uri="{9D8B030D-6E8A-4147-A177-3AD203B41FA5}">
                      <a16:colId xmlns:a16="http://schemas.microsoft.com/office/drawing/2014/main" val="1312221599"/>
                    </a:ext>
                  </a:extLst>
                </a:gridCol>
                <a:gridCol w="346712">
                  <a:extLst>
                    <a:ext uri="{9D8B030D-6E8A-4147-A177-3AD203B41FA5}">
                      <a16:colId xmlns:a16="http://schemas.microsoft.com/office/drawing/2014/main" val="1011930114"/>
                    </a:ext>
                  </a:extLst>
                </a:gridCol>
              </a:tblGrid>
              <a:tr h="981660">
                <a:tc>
                  <a:txBody>
                    <a:bodyPr/>
                    <a:lstStyle/>
                    <a:p>
                      <a:endParaRPr lang="en-GB" sz="4700">
                        <a:solidFill>
                          <a:srgbClr val="00B050"/>
                        </a:solidFill>
                      </a:endParaRPr>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4700" dirty="0">
                        <a:solidFill>
                          <a:srgbClr val="00B050"/>
                        </a:solidFill>
                      </a:endParaRPr>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4700">
                        <a:solidFill>
                          <a:srgbClr val="00B050"/>
                        </a:solidFill>
                      </a:endParaRPr>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a:solidFill>
                          <a:srgbClr val="00B050"/>
                        </a:solidFill>
                      </a:endParaRPr>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1" name="Table 10">
            <a:extLst>
              <a:ext uri="{FF2B5EF4-FFF2-40B4-BE49-F238E27FC236}">
                <a16:creationId xmlns:a16="http://schemas.microsoft.com/office/drawing/2014/main" id="{EEE929A9-4E49-4F47-A314-304AE6EC6240}"/>
              </a:ext>
            </a:extLst>
          </p:cNvPr>
          <p:cNvGraphicFramePr>
            <a:graphicFrameLocks noGrp="1"/>
          </p:cNvGraphicFramePr>
          <p:nvPr>
            <p:extLst>
              <p:ext uri="{D42A27DB-BD31-4B8C-83A1-F6EECF244321}">
                <p14:modId xmlns:p14="http://schemas.microsoft.com/office/powerpoint/2010/main" val="3519296356"/>
              </p:ext>
            </p:extLst>
          </p:nvPr>
        </p:nvGraphicFramePr>
        <p:xfrm>
          <a:off x="665151" y="4284086"/>
          <a:ext cx="1080000" cy="824400"/>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976598444"/>
                    </a:ext>
                  </a:extLst>
                </a:gridCol>
                <a:gridCol w="468000">
                  <a:extLst>
                    <a:ext uri="{9D8B030D-6E8A-4147-A177-3AD203B41FA5}">
                      <a16:colId xmlns:a16="http://schemas.microsoft.com/office/drawing/2014/main" val="2099299040"/>
                    </a:ext>
                  </a:extLst>
                </a:gridCol>
              </a:tblGrid>
              <a:tr h="412200">
                <a:tc rowSpan="2">
                  <a:txBody>
                    <a:bodyPr/>
                    <a:lstStyle/>
                    <a:p>
                      <a:pPr algn="ctr"/>
                      <a:r>
                        <a:rPr lang="en-GB" sz="27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7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90330"/>
                  </a:ext>
                </a:extLst>
              </a:tr>
              <a:tr h="412200">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7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4352698"/>
                  </a:ext>
                </a:extLst>
              </a:tr>
            </a:tbl>
          </a:graphicData>
        </a:graphic>
      </p:graphicFrame>
      <p:graphicFrame>
        <p:nvGraphicFramePr>
          <p:cNvPr id="13" name="Table 12">
            <a:extLst>
              <a:ext uri="{FF2B5EF4-FFF2-40B4-BE49-F238E27FC236}">
                <a16:creationId xmlns:a16="http://schemas.microsoft.com/office/drawing/2014/main" id="{1685DE86-1764-7841-A964-473D872992DE}"/>
              </a:ext>
            </a:extLst>
          </p:cNvPr>
          <p:cNvGraphicFramePr>
            <a:graphicFrameLocks noGrp="1"/>
          </p:cNvGraphicFramePr>
          <p:nvPr>
            <p:extLst>
              <p:ext uri="{D42A27DB-BD31-4B8C-83A1-F6EECF244321}">
                <p14:modId xmlns:p14="http://schemas.microsoft.com/office/powerpoint/2010/main" val="139800824"/>
              </p:ext>
            </p:extLst>
          </p:nvPr>
        </p:nvGraphicFramePr>
        <p:xfrm>
          <a:off x="2344707" y="4284086"/>
          <a:ext cx="364138" cy="824400"/>
        </p:xfrm>
        <a:graphic>
          <a:graphicData uri="http://schemas.openxmlformats.org/drawingml/2006/table">
            <a:tbl>
              <a:tblPr firstRow="1" bandRow="1">
                <a:tableStyleId>{5C22544A-7EE6-4342-B048-85BDC9FD1C3A}</a:tableStyleId>
              </a:tblPr>
              <a:tblGrid>
                <a:gridCol w="364138">
                  <a:extLst>
                    <a:ext uri="{9D8B030D-6E8A-4147-A177-3AD203B41FA5}">
                      <a16:colId xmlns:a16="http://schemas.microsoft.com/office/drawing/2014/main" val="4057732068"/>
                    </a:ext>
                  </a:extLst>
                </a:gridCol>
              </a:tblGrid>
              <a:tr h="824400">
                <a:tc>
                  <a:txBody>
                    <a:bodyPr/>
                    <a:lstStyle/>
                    <a:p>
                      <a:pPr algn="ctr"/>
                      <a:r>
                        <a:rPr lang="en-GB" sz="27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94928"/>
                  </a:ext>
                </a:extLst>
              </a:tr>
            </a:tbl>
          </a:graphicData>
        </a:graphic>
      </p:graphicFrame>
      <p:graphicFrame>
        <p:nvGraphicFramePr>
          <p:cNvPr id="2" name="Chart 1">
            <a:extLst>
              <a:ext uri="{FF2B5EF4-FFF2-40B4-BE49-F238E27FC236}">
                <a16:creationId xmlns:a16="http://schemas.microsoft.com/office/drawing/2014/main" id="{46592FE8-B762-294D-84E8-C15AA9BB1D27}"/>
              </a:ext>
            </a:extLst>
          </p:cNvPr>
          <p:cNvGraphicFramePr/>
          <p:nvPr>
            <p:extLst>
              <p:ext uri="{D42A27DB-BD31-4B8C-83A1-F6EECF244321}">
                <p14:modId xmlns:p14="http://schemas.microsoft.com/office/powerpoint/2010/main" val="3825214649"/>
              </p:ext>
            </p:extLst>
          </p:nvPr>
        </p:nvGraphicFramePr>
        <p:xfrm>
          <a:off x="6952414" y="3828821"/>
          <a:ext cx="1615882" cy="1734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a:extLst>
              <a:ext uri="{FF2B5EF4-FFF2-40B4-BE49-F238E27FC236}">
                <a16:creationId xmlns:a16="http://schemas.microsoft.com/office/drawing/2014/main" id="{2A8C9330-43A2-4997-A57A-70F4055AEFEE}"/>
              </a:ext>
            </a:extLst>
          </p:cNvPr>
          <p:cNvGraphicFramePr>
            <a:graphicFrameLocks noGrp="1"/>
          </p:cNvGraphicFramePr>
          <p:nvPr>
            <p:extLst>
              <p:ext uri="{D42A27DB-BD31-4B8C-83A1-F6EECF244321}">
                <p14:modId xmlns:p14="http://schemas.microsoft.com/office/powerpoint/2010/main" val="3938687054"/>
              </p:ext>
            </p:extLst>
          </p:nvPr>
        </p:nvGraphicFramePr>
        <p:xfrm>
          <a:off x="6677110" y="4284086"/>
          <a:ext cx="364138" cy="824400"/>
        </p:xfrm>
        <a:graphic>
          <a:graphicData uri="http://schemas.openxmlformats.org/drawingml/2006/table">
            <a:tbl>
              <a:tblPr firstRow="1" bandRow="1">
                <a:tableStyleId>{5C22544A-7EE6-4342-B048-85BDC9FD1C3A}</a:tableStyleId>
              </a:tblPr>
              <a:tblGrid>
                <a:gridCol w="364138">
                  <a:extLst>
                    <a:ext uri="{9D8B030D-6E8A-4147-A177-3AD203B41FA5}">
                      <a16:colId xmlns:a16="http://schemas.microsoft.com/office/drawing/2014/main" val="4057732068"/>
                    </a:ext>
                  </a:extLst>
                </a:gridCol>
              </a:tblGrid>
              <a:tr h="824400">
                <a:tc>
                  <a:txBody>
                    <a:bodyPr/>
                    <a:lstStyle/>
                    <a:p>
                      <a:pPr algn="ctr"/>
                      <a:r>
                        <a:rPr lang="en-GB" sz="27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94928"/>
                  </a:ext>
                </a:extLst>
              </a:tr>
            </a:tbl>
          </a:graphicData>
        </a:graphic>
      </p:graphicFrame>
      <p:grpSp>
        <p:nvGrpSpPr>
          <p:cNvPr id="15" name="Group 14">
            <a:extLst>
              <a:ext uri="{FF2B5EF4-FFF2-40B4-BE49-F238E27FC236}">
                <a16:creationId xmlns:a16="http://schemas.microsoft.com/office/drawing/2014/main" id="{0BF2A3AD-36B6-4281-97FB-386992A77148}"/>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6FCDB976-090B-42D2-B97B-8B2B41FD7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7" name="TextBox 8">
              <a:extLst>
                <a:ext uri="{FF2B5EF4-FFF2-40B4-BE49-F238E27FC236}">
                  <a16:creationId xmlns:a16="http://schemas.microsoft.com/office/drawing/2014/main" id="{409E59EB-3F97-4046-A744-A1D4FFFD39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20" name="Table 19">
            <a:extLst>
              <a:ext uri="{FF2B5EF4-FFF2-40B4-BE49-F238E27FC236}">
                <a16:creationId xmlns:a16="http://schemas.microsoft.com/office/drawing/2014/main" id="{4922361F-3E48-479F-BEDF-056E42A93567}"/>
              </a:ext>
            </a:extLst>
          </p:cNvPr>
          <p:cNvGraphicFramePr>
            <a:graphicFrameLocks noGrp="1"/>
          </p:cNvGraphicFramePr>
          <p:nvPr>
            <p:extLst>
              <p:ext uri="{D42A27DB-BD31-4B8C-83A1-F6EECF244321}">
                <p14:modId xmlns:p14="http://schemas.microsoft.com/office/powerpoint/2010/main" val="942307184"/>
              </p:ext>
            </p:extLst>
          </p:nvPr>
        </p:nvGraphicFramePr>
        <p:xfrm>
          <a:off x="3296092" y="1832315"/>
          <a:ext cx="2551812" cy="1198106"/>
        </p:xfrm>
        <a:graphic>
          <a:graphicData uri="http://schemas.openxmlformats.org/drawingml/2006/table">
            <a:tbl>
              <a:tblPr firstRow="1" bandRow="1">
                <a:tableStyleId>{5C22544A-7EE6-4342-B048-85BDC9FD1C3A}</a:tableStyleId>
              </a:tblPr>
              <a:tblGrid>
                <a:gridCol w="411817">
                  <a:extLst>
                    <a:ext uri="{9D8B030D-6E8A-4147-A177-3AD203B41FA5}">
                      <a16:colId xmlns:a16="http://schemas.microsoft.com/office/drawing/2014/main" val="895050220"/>
                    </a:ext>
                  </a:extLst>
                </a:gridCol>
                <a:gridCol w="553236">
                  <a:extLst>
                    <a:ext uri="{9D8B030D-6E8A-4147-A177-3AD203B41FA5}">
                      <a16:colId xmlns:a16="http://schemas.microsoft.com/office/drawing/2014/main" val="1115781853"/>
                    </a:ext>
                  </a:extLst>
                </a:gridCol>
                <a:gridCol w="553236">
                  <a:extLst>
                    <a:ext uri="{9D8B030D-6E8A-4147-A177-3AD203B41FA5}">
                      <a16:colId xmlns:a16="http://schemas.microsoft.com/office/drawing/2014/main" val="550609995"/>
                    </a:ext>
                  </a:extLst>
                </a:gridCol>
                <a:gridCol w="553236">
                  <a:extLst>
                    <a:ext uri="{9D8B030D-6E8A-4147-A177-3AD203B41FA5}">
                      <a16:colId xmlns:a16="http://schemas.microsoft.com/office/drawing/2014/main" val="3896064837"/>
                    </a:ext>
                  </a:extLst>
                </a:gridCol>
                <a:gridCol w="480287">
                  <a:extLst>
                    <a:ext uri="{9D8B030D-6E8A-4147-A177-3AD203B41FA5}">
                      <a16:colId xmlns:a16="http://schemas.microsoft.com/office/drawing/2014/main" val="2943700430"/>
                    </a:ext>
                  </a:extLst>
                </a:gridCol>
              </a:tblGrid>
              <a:tr h="599053">
                <a:tc>
                  <a:txBody>
                    <a:bodyPr/>
                    <a:lstStyle/>
                    <a:p>
                      <a:pPr algn="ctr"/>
                      <a:r>
                        <a:rPr lang="en-GB" sz="36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600" b="1" dirty="0">
                          <a:solidFill>
                            <a:schemeClr val="tx1"/>
                          </a:solidFill>
                          <a:latin typeface="Century Gothic" panose="020B0502020202020204" pitchFamily="34" charset="0"/>
                        </a:rPr>
                        <a:t>÷</a:t>
                      </a:r>
                    </a:p>
                  </a:txBody>
                  <a:tcPr marL="202879" marR="202879" marT="101440" marB="10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600" b="1" dirty="0">
                          <a:solidFill>
                            <a:schemeClr val="tx1"/>
                          </a:solidFill>
                          <a:latin typeface="Century Gothic" panose="020B0502020202020204" pitchFamily="34" charset="0"/>
                        </a:rPr>
                        <a:t>2</a:t>
                      </a:r>
                    </a:p>
                  </a:txBody>
                  <a:tcPr marL="202879" marR="202879" marT="101440" marB="10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600" b="1" dirty="0">
                          <a:solidFill>
                            <a:schemeClr val="tx1"/>
                          </a:solidFill>
                          <a:latin typeface="Century Gothic" panose="020B0502020202020204" pitchFamily="34" charset="0"/>
                        </a:rPr>
                        <a:t>=</a:t>
                      </a:r>
                    </a:p>
                  </a:txBody>
                  <a:tcPr marL="202879" marR="202879" marT="101440" marB="10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600" b="1" dirty="0">
                        <a:solidFill>
                          <a:srgbClr val="FF0000"/>
                        </a:solidFill>
                        <a:latin typeface="Century Gothic" panose="020B050202020202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599053">
                <a:tc>
                  <a:txBody>
                    <a:bodyPr/>
                    <a:lstStyle/>
                    <a:p>
                      <a:pPr algn="ctr"/>
                      <a:r>
                        <a:rPr lang="en-GB" sz="36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US"/>
                    </a:p>
                  </a:txBody>
                  <a:tcPr/>
                </a:tc>
                <a:tc>
                  <a:txBody>
                    <a:bodyPr/>
                    <a:lstStyle/>
                    <a:p>
                      <a:pPr algn="ctr"/>
                      <a:endParaRPr lang="en-GB" sz="3600" b="1" dirty="0">
                        <a:solidFill>
                          <a:srgbClr val="FF0000"/>
                        </a:solidFill>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spTree>
    <p:extLst>
      <p:ext uri="{BB962C8B-B14F-4D97-AF65-F5344CB8AC3E}">
        <p14:creationId xmlns:p14="http://schemas.microsoft.com/office/powerpoint/2010/main" val="263174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0112"/>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Solve the calculation to find the odd one out. </a:t>
            </a:r>
          </a:p>
          <a:p>
            <a:pPr lvl="0" algn="ctr"/>
            <a:endParaRPr lang="en-GB" sz="2000" b="1" u="sng" dirty="0">
              <a:solidFill>
                <a:schemeClr val="tx1"/>
              </a:solidFill>
              <a:latin typeface="Century Gothic" panose="020B0502020202020204" pitchFamily="34" charset="0"/>
            </a:endParaRPr>
          </a:p>
        </p:txBody>
      </p:sp>
      <p:sp>
        <p:nvSpPr>
          <p:cNvPr id="6" name="Rectangle: Rounded Corners 6">
            <a:extLst>
              <a:ext uri="{FF2B5EF4-FFF2-40B4-BE49-F238E27FC236}">
                <a16:creationId xmlns:a16="http://schemas.microsoft.com/office/drawing/2014/main" id="{0CC435F1-2ED4-D44E-A1A5-20EB7604D3C2}"/>
              </a:ext>
            </a:extLst>
          </p:cNvPr>
          <p:cNvSpPr/>
          <p:nvPr/>
        </p:nvSpPr>
        <p:spPr>
          <a:xfrm>
            <a:off x="3069633" y="1670305"/>
            <a:ext cx="3004735" cy="151589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0EC11439-45A2-8348-B9EA-A1AB4331D1EB}"/>
              </a:ext>
            </a:extLst>
          </p:cNvPr>
          <p:cNvGraphicFramePr>
            <a:graphicFrameLocks noGrp="1"/>
          </p:cNvGraphicFramePr>
          <p:nvPr>
            <p:extLst>
              <p:ext uri="{D42A27DB-BD31-4B8C-83A1-F6EECF244321}">
                <p14:modId xmlns:p14="http://schemas.microsoft.com/office/powerpoint/2010/main" val="943594486"/>
              </p:ext>
            </p:extLst>
          </p:nvPr>
        </p:nvGraphicFramePr>
        <p:xfrm>
          <a:off x="3296092" y="1832315"/>
          <a:ext cx="2551812" cy="1198106"/>
        </p:xfrm>
        <a:graphic>
          <a:graphicData uri="http://schemas.openxmlformats.org/drawingml/2006/table">
            <a:tbl>
              <a:tblPr firstRow="1" bandRow="1">
                <a:tableStyleId>{5C22544A-7EE6-4342-B048-85BDC9FD1C3A}</a:tableStyleId>
              </a:tblPr>
              <a:tblGrid>
                <a:gridCol w="411817">
                  <a:extLst>
                    <a:ext uri="{9D8B030D-6E8A-4147-A177-3AD203B41FA5}">
                      <a16:colId xmlns:a16="http://schemas.microsoft.com/office/drawing/2014/main" val="895050220"/>
                    </a:ext>
                  </a:extLst>
                </a:gridCol>
                <a:gridCol w="553236">
                  <a:extLst>
                    <a:ext uri="{9D8B030D-6E8A-4147-A177-3AD203B41FA5}">
                      <a16:colId xmlns:a16="http://schemas.microsoft.com/office/drawing/2014/main" val="1115781853"/>
                    </a:ext>
                  </a:extLst>
                </a:gridCol>
                <a:gridCol w="553236">
                  <a:extLst>
                    <a:ext uri="{9D8B030D-6E8A-4147-A177-3AD203B41FA5}">
                      <a16:colId xmlns:a16="http://schemas.microsoft.com/office/drawing/2014/main" val="550609995"/>
                    </a:ext>
                  </a:extLst>
                </a:gridCol>
                <a:gridCol w="553236">
                  <a:extLst>
                    <a:ext uri="{9D8B030D-6E8A-4147-A177-3AD203B41FA5}">
                      <a16:colId xmlns:a16="http://schemas.microsoft.com/office/drawing/2014/main" val="3896064837"/>
                    </a:ext>
                  </a:extLst>
                </a:gridCol>
                <a:gridCol w="480287">
                  <a:extLst>
                    <a:ext uri="{9D8B030D-6E8A-4147-A177-3AD203B41FA5}">
                      <a16:colId xmlns:a16="http://schemas.microsoft.com/office/drawing/2014/main" val="2943700430"/>
                    </a:ext>
                  </a:extLst>
                </a:gridCol>
              </a:tblGrid>
              <a:tr h="599053">
                <a:tc>
                  <a:txBody>
                    <a:bodyPr/>
                    <a:lstStyle/>
                    <a:p>
                      <a:pPr algn="ctr"/>
                      <a:r>
                        <a:rPr lang="en-GB" sz="36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600" b="1" dirty="0">
                          <a:solidFill>
                            <a:schemeClr val="tx1"/>
                          </a:solidFill>
                          <a:latin typeface="Century Gothic" panose="020B0502020202020204" pitchFamily="34" charset="0"/>
                        </a:rPr>
                        <a:t>÷</a:t>
                      </a:r>
                    </a:p>
                  </a:txBody>
                  <a:tcPr marL="202879" marR="202879" marT="101440" marB="10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600" b="1" dirty="0">
                          <a:solidFill>
                            <a:schemeClr val="tx1"/>
                          </a:solidFill>
                          <a:latin typeface="Century Gothic" panose="020B0502020202020204" pitchFamily="34" charset="0"/>
                        </a:rPr>
                        <a:t>2</a:t>
                      </a:r>
                    </a:p>
                  </a:txBody>
                  <a:tcPr marL="202879" marR="202879" marT="101440" marB="10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600" b="1" dirty="0">
                          <a:solidFill>
                            <a:schemeClr val="tx1"/>
                          </a:solidFill>
                          <a:latin typeface="Century Gothic" panose="020B0502020202020204" pitchFamily="34" charset="0"/>
                        </a:rPr>
                        <a:t>=</a:t>
                      </a:r>
                    </a:p>
                  </a:txBody>
                  <a:tcPr marL="202879" marR="202879" marT="101440" marB="10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600" b="1" dirty="0">
                          <a:solidFill>
                            <a:srgbClr val="FF0000"/>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599053">
                <a:tc>
                  <a:txBody>
                    <a:bodyPr/>
                    <a:lstStyle/>
                    <a:p>
                      <a:pPr algn="ctr"/>
                      <a:r>
                        <a:rPr lang="en-GB" sz="36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US"/>
                    </a:p>
                  </a:txBody>
                  <a:tcPr/>
                </a:tc>
                <a:tc>
                  <a:txBody>
                    <a:bodyPr/>
                    <a:lstStyle/>
                    <a:p>
                      <a:pPr algn="ctr"/>
                      <a:r>
                        <a:rPr lang="en-GB" sz="3600" b="1" dirty="0">
                          <a:solidFill>
                            <a:srgbClr val="FF0000"/>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graphicFrame>
        <p:nvGraphicFramePr>
          <p:cNvPr id="10" name="Table 9">
            <a:extLst>
              <a:ext uri="{FF2B5EF4-FFF2-40B4-BE49-F238E27FC236}">
                <a16:creationId xmlns:a16="http://schemas.microsoft.com/office/drawing/2014/main" id="{A794194F-4C60-9D45-9F33-DA762BD3B66F}"/>
              </a:ext>
            </a:extLst>
          </p:cNvPr>
          <p:cNvGraphicFramePr>
            <a:graphicFrameLocks noGrp="1"/>
          </p:cNvGraphicFramePr>
          <p:nvPr>
            <p:extLst>
              <p:ext uri="{D42A27DB-BD31-4B8C-83A1-F6EECF244321}">
                <p14:modId xmlns:p14="http://schemas.microsoft.com/office/powerpoint/2010/main" val="655265347"/>
              </p:ext>
            </p:extLst>
          </p:nvPr>
        </p:nvGraphicFramePr>
        <p:xfrm>
          <a:off x="2838438" y="4194409"/>
          <a:ext cx="3467120" cy="981660"/>
        </p:xfrm>
        <a:graphic>
          <a:graphicData uri="http://schemas.openxmlformats.org/drawingml/2006/table">
            <a:tbl>
              <a:tblPr firstRow="1" bandRow="1">
                <a:tableStyleId>{5C22544A-7EE6-4342-B048-85BDC9FD1C3A}</a:tableStyleId>
              </a:tblPr>
              <a:tblGrid>
                <a:gridCol w="346712">
                  <a:extLst>
                    <a:ext uri="{9D8B030D-6E8A-4147-A177-3AD203B41FA5}">
                      <a16:colId xmlns:a16="http://schemas.microsoft.com/office/drawing/2014/main" val="242706530"/>
                    </a:ext>
                  </a:extLst>
                </a:gridCol>
                <a:gridCol w="346712">
                  <a:extLst>
                    <a:ext uri="{9D8B030D-6E8A-4147-A177-3AD203B41FA5}">
                      <a16:colId xmlns:a16="http://schemas.microsoft.com/office/drawing/2014/main" val="322877325"/>
                    </a:ext>
                  </a:extLst>
                </a:gridCol>
                <a:gridCol w="346712">
                  <a:extLst>
                    <a:ext uri="{9D8B030D-6E8A-4147-A177-3AD203B41FA5}">
                      <a16:colId xmlns:a16="http://schemas.microsoft.com/office/drawing/2014/main" val="618055872"/>
                    </a:ext>
                  </a:extLst>
                </a:gridCol>
                <a:gridCol w="346712">
                  <a:extLst>
                    <a:ext uri="{9D8B030D-6E8A-4147-A177-3AD203B41FA5}">
                      <a16:colId xmlns:a16="http://schemas.microsoft.com/office/drawing/2014/main" val="2736477438"/>
                    </a:ext>
                  </a:extLst>
                </a:gridCol>
                <a:gridCol w="346712">
                  <a:extLst>
                    <a:ext uri="{9D8B030D-6E8A-4147-A177-3AD203B41FA5}">
                      <a16:colId xmlns:a16="http://schemas.microsoft.com/office/drawing/2014/main" val="3895632000"/>
                    </a:ext>
                  </a:extLst>
                </a:gridCol>
                <a:gridCol w="346712">
                  <a:extLst>
                    <a:ext uri="{9D8B030D-6E8A-4147-A177-3AD203B41FA5}">
                      <a16:colId xmlns:a16="http://schemas.microsoft.com/office/drawing/2014/main" val="1443766459"/>
                    </a:ext>
                  </a:extLst>
                </a:gridCol>
                <a:gridCol w="346712">
                  <a:extLst>
                    <a:ext uri="{9D8B030D-6E8A-4147-A177-3AD203B41FA5}">
                      <a16:colId xmlns:a16="http://schemas.microsoft.com/office/drawing/2014/main" val="1587541735"/>
                    </a:ext>
                  </a:extLst>
                </a:gridCol>
                <a:gridCol w="346712">
                  <a:extLst>
                    <a:ext uri="{9D8B030D-6E8A-4147-A177-3AD203B41FA5}">
                      <a16:colId xmlns:a16="http://schemas.microsoft.com/office/drawing/2014/main" val="949150337"/>
                    </a:ext>
                  </a:extLst>
                </a:gridCol>
                <a:gridCol w="346712">
                  <a:extLst>
                    <a:ext uri="{9D8B030D-6E8A-4147-A177-3AD203B41FA5}">
                      <a16:colId xmlns:a16="http://schemas.microsoft.com/office/drawing/2014/main" val="1312221599"/>
                    </a:ext>
                  </a:extLst>
                </a:gridCol>
                <a:gridCol w="346712">
                  <a:extLst>
                    <a:ext uri="{9D8B030D-6E8A-4147-A177-3AD203B41FA5}">
                      <a16:colId xmlns:a16="http://schemas.microsoft.com/office/drawing/2014/main" val="1011930114"/>
                    </a:ext>
                  </a:extLst>
                </a:gridCol>
              </a:tblGrid>
              <a:tr h="981660">
                <a:tc>
                  <a:txBody>
                    <a:bodyPr/>
                    <a:lstStyle/>
                    <a:p>
                      <a:endParaRPr lang="en-GB" sz="4700">
                        <a:solidFill>
                          <a:srgbClr val="00B050"/>
                        </a:solidFill>
                      </a:endParaRPr>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B050"/>
                    </a:solidFill>
                  </a:tcPr>
                </a:tc>
                <a:tc>
                  <a:txBody>
                    <a:bodyPr/>
                    <a:lstStyle/>
                    <a:p>
                      <a:endParaRPr lang="en-GB" sz="4700" dirty="0">
                        <a:solidFill>
                          <a:srgbClr val="00B050"/>
                        </a:solidFill>
                      </a:endParaRPr>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B050"/>
                    </a:solidFill>
                  </a:tcPr>
                </a:tc>
                <a:tc>
                  <a:txBody>
                    <a:bodyPr/>
                    <a:lstStyle/>
                    <a:p>
                      <a:endParaRPr lang="en-GB" sz="4700">
                        <a:solidFill>
                          <a:srgbClr val="00B050"/>
                        </a:solidFill>
                      </a:endParaRPr>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a:solidFill>
                          <a:srgbClr val="00B050"/>
                        </a:solidFill>
                      </a:endParaRPr>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endParaRPr lang="en-GB" sz="4700" dirty="0"/>
                    </a:p>
                  </a:txBody>
                  <a:tcPr marL="69673" marR="69673" marT="120265" marB="120265">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1" name="Table 10">
            <a:extLst>
              <a:ext uri="{FF2B5EF4-FFF2-40B4-BE49-F238E27FC236}">
                <a16:creationId xmlns:a16="http://schemas.microsoft.com/office/drawing/2014/main" id="{EEE929A9-4E49-4F47-A314-304AE6EC6240}"/>
              </a:ext>
            </a:extLst>
          </p:cNvPr>
          <p:cNvGraphicFramePr>
            <a:graphicFrameLocks noGrp="1"/>
          </p:cNvGraphicFramePr>
          <p:nvPr/>
        </p:nvGraphicFramePr>
        <p:xfrm>
          <a:off x="665151" y="4284086"/>
          <a:ext cx="1080000" cy="824400"/>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1976598444"/>
                    </a:ext>
                  </a:extLst>
                </a:gridCol>
                <a:gridCol w="468000">
                  <a:extLst>
                    <a:ext uri="{9D8B030D-6E8A-4147-A177-3AD203B41FA5}">
                      <a16:colId xmlns:a16="http://schemas.microsoft.com/office/drawing/2014/main" val="2099299040"/>
                    </a:ext>
                  </a:extLst>
                </a:gridCol>
              </a:tblGrid>
              <a:tr h="412200">
                <a:tc rowSpan="2">
                  <a:txBody>
                    <a:bodyPr/>
                    <a:lstStyle/>
                    <a:p>
                      <a:pPr algn="ctr"/>
                      <a:r>
                        <a:rPr lang="en-GB" sz="27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7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90330"/>
                  </a:ext>
                </a:extLst>
              </a:tr>
              <a:tr h="412200">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7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4352698"/>
                  </a:ext>
                </a:extLst>
              </a:tr>
            </a:tbl>
          </a:graphicData>
        </a:graphic>
      </p:graphicFrame>
      <p:graphicFrame>
        <p:nvGraphicFramePr>
          <p:cNvPr id="12" name="Table 11">
            <a:extLst>
              <a:ext uri="{FF2B5EF4-FFF2-40B4-BE49-F238E27FC236}">
                <a16:creationId xmlns:a16="http://schemas.microsoft.com/office/drawing/2014/main" id="{072EC401-84EB-9D40-824B-B8B251F6C3D2}"/>
              </a:ext>
            </a:extLst>
          </p:cNvPr>
          <p:cNvGraphicFramePr>
            <a:graphicFrameLocks noGrp="1"/>
          </p:cNvGraphicFramePr>
          <p:nvPr>
            <p:extLst>
              <p:ext uri="{D42A27DB-BD31-4B8C-83A1-F6EECF244321}">
                <p14:modId xmlns:p14="http://schemas.microsoft.com/office/powerpoint/2010/main" val="550017354"/>
              </p:ext>
            </p:extLst>
          </p:nvPr>
        </p:nvGraphicFramePr>
        <p:xfrm>
          <a:off x="6677110" y="4284086"/>
          <a:ext cx="364138" cy="824400"/>
        </p:xfrm>
        <a:graphic>
          <a:graphicData uri="http://schemas.openxmlformats.org/drawingml/2006/table">
            <a:tbl>
              <a:tblPr firstRow="1" bandRow="1">
                <a:tableStyleId>{5C22544A-7EE6-4342-B048-85BDC9FD1C3A}</a:tableStyleId>
              </a:tblPr>
              <a:tblGrid>
                <a:gridCol w="364138">
                  <a:extLst>
                    <a:ext uri="{9D8B030D-6E8A-4147-A177-3AD203B41FA5}">
                      <a16:colId xmlns:a16="http://schemas.microsoft.com/office/drawing/2014/main" val="4057732068"/>
                    </a:ext>
                  </a:extLst>
                </a:gridCol>
              </a:tblGrid>
              <a:tr h="824400">
                <a:tc>
                  <a:txBody>
                    <a:bodyPr/>
                    <a:lstStyle/>
                    <a:p>
                      <a:pPr algn="ctr"/>
                      <a:r>
                        <a:rPr lang="en-GB" sz="27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94928"/>
                  </a:ext>
                </a:extLst>
              </a:tr>
            </a:tbl>
          </a:graphicData>
        </a:graphic>
      </p:graphicFrame>
      <p:graphicFrame>
        <p:nvGraphicFramePr>
          <p:cNvPr id="13" name="Table 12">
            <a:extLst>
              <a:ext uri="{FF2B5EF4-FFF2-40B4-BE49-F238E27FC236}">
                <a16:creationId xmlns:a16="http://schemas.microsoft.com/office/drawing/2014/main" id="{1685DE86-1764-7841-A964-473D872992DE}"/>
              </a:ext>
            </a:extLst>
          </p:cNvPr>
          <p:cNvGraphicFramePr>
            <a:graphicFrameLocks noGrp="1"/>
          </p:cNvGraphicFramePr>
          <p:nvPr>
            <p:extLst>
              <p:ext uri="{D42A27DB-BD31-4B8C-83A1-F6EECF244321}">
                <p14:modId xmlns:p14="http://schemas.microsoft.com/office/powerpoint/2010/main" val="1175226792"/>
              </p:ext>
            </p:extLst>
          </p:nvPr>
        </p:nvGraphicFramePr>
        <p:xfrm>
          <a:off x="2344707" y="4284086"/>
          <a:ext cx="364138" cy="824400"/>
        </p:xfrm>
        <a:graphic>
          <a:graphicData uri="http://schemas.openxmlformats.org/drawingml/2006/table">
            <a:tbl>
              <a:tblPr firstRow="1" bandRow="1">
                <a:tableStyleId>{5C22544A-7EE6-4342-B048-85BDC9FD1C3A}</a:tableStyleId>
              </a:tblPr>
              <a:tblGrid>
                <a:gridCol w="364138">
                  <a:extLst>
                    <a:ext uri="{9D8B030D-6E8A-4147-A177-3AD203B41FA5}">
                      <a16:colId xmlns:a16="http://schemas.microsoft.com/office/drawing/2014/main" val="4057732068"/>
                    </a:ext>
                  </a:extLst>
                </a:gridCol>
              </a:tblGrid>
              <a:tr h="824400">
                <a:tc>
                  <a:txBody>
                    <a:bodyPr/>
                    <a:lstStyle/>
                    <a:p>
                      <a:pPr algn="ctr"/>
                      <a:r>
                        <a:rPr lang="en-GB" sz="2700" b="1" dirty="0">
                          <a:solidFill>
                            <a:srgbClr val="FF0000"/>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94928"/>
                  </a:ext>
                </a:extLst>
              </a:tr>
            </a:tbl>
          </a:graphicData>
        </a:graphic>
      </p:graphicFrame>
      <p:graphicFrame>
        <p:nvGraphicFramePr>
          <p:cNvPr id="2" name="Chart 1">
            <a:extLst>
              <a:ext uri="{FF2B5EF4-FFF2-40B4-BE49-F238E27FC236}">
                <a16:creationId xmlns:a16="http://schemas.microsoft.com/office/drawing/2014/main" id="{46592FE8-B762-294D-84E8-C15AA9BB1D27}"/>
              </a:ext>
            </a:extLst>
          </p:cNvPr>
          <p:cNvGraphicFramePr/>
          <p:nvPr/>
        </p:nvGraphicFramePr>
        <p:xfrm>
          <a:off x="6952414" y="3828821"/>
          <a:ext cx="1615882" cy="1734930"/>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a:extLst>
              <a:ext uri="{FF2B5EF4-FFF2-40B4-BE49-F238E27FC236}">
                <a16:creationId xmlns:a16="http://schemas.microsoft.com/office/drawing/2014/main" id="{61487130-58AD-6445-AE9B-1B7D52FAAD50}"/>
              </a:ext>
            </a:extLst>
          </p:cNvPr>
          <p:cNvSpPr/>
          <p:nvPr/>
        </p:nvSpPr>
        <p:spPr>
          <a:xfrm>
            <a:off x="2344707" y="3806021"/>
            <a:ext cx="4150334" cy="17349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1844CB6-A1DE-4318-8D27-5C2159574AA7}"/>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1C56857F-1321-4BEE-AF97-A7EBD9495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6" name="TextBox 8">
              <a:extLst>
                <a:ext uri="{FF2B5EF4-FFF2-40B4-BE49-F238E27FC236}">
                  <a16:creationId xmlns:a16="http://schemas.microsoft.com/office/drawing/2014/main" id="{5ED8957D-7D52-4D41-BAD4-13F8943BDD4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403096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missing digit in all the calculations is the same. </a:t>
            </a:r>
          </a:p>
          <a:p>
            <a:pPr algn="ctr"/>
            <a:r>
              <a:rPr lang="en-GB" sz="2000" b="1" dirty="0">
                <a:solidFill>
                  <a:schemeClr val="tx1"/>
                </a:solidFill>
                <a:latin typeface="Century Gothic" panose="020B0502020202020204" pitchFamily="34" charset="0"/>
              </a:rPr>
              <a:t>Find the missing digit. </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3BE9570C-6FD7-B148-A70A-A96F8FC0EA26}"/>
              </a:ext>
            </a:extLst>
          </p:cNvPr>
          <p:cNvGraphicFramePr>
            <a:graphicFrameLocks noGrp="1"/>
          </p:cNvGraphicFramePr>
          <p:nvPr>
            <p:extLst>
              <p:ext uri="{D42A27DB-BD31-4B8C-83A1-F6EECF244321}">
                <p14:modId xmlns:p14="http://schemas.microsoft.com/office/powerpoint/2010/main" val="2736863102"/>
              </p:ext>
            </p:extLst>
          </p:nvPr>
        </p:nvGraphicFramePr>
        <p:xfrm>
          <a:off x="2897349" y="1740983"/>
          <a:ext cx="3349302" cy="966008"/>
        </p:xfrm>
        <a:graphic>
          <a:graphicData uri="http://schemas.openxmlformats.org/drawingml/2006/table">
            <a:tbl>
              <a:tblPr firstRow="1" bandRow="1">
                <a:tableStyleId>{5C22544A-7EE6-4342-B048-85BDC9FD1C3A}</a:tableStyleId>
              </a:tblPr>
              <a:tblGrid>
                <a:gridCol w="468217">
                  <a:extLst>
                    <a:ext uri="{9D8B030D-6E8A-4147-A177-3AD203B41FA5}">
                      <a16:colId xmlns:a16="http://schemas.microsoft.com/office/drawing/2014/main" val="1614197200"/>
                    </a:ext>
                  </a:extLst>
                </a:gridCol>
                <a:gridCol w="468217">
                  <a:extLst>
                    <a:ext uri="{9D8B030D-6E8A-4147-A177-3AD203B41FA5}">
                      <a16:colId xmlns:a16="http://schemas.microsoft.com/office/drawing/2014/main" val="1384684664"/>
                    </a:ext>
                  </a:extLst>
                </a:gridCol>
                <a:gridCol w="468217">
                  <a:extLst>
                    <a:ext uri="{9D8B030D-6E8A-4147-A177-3AD203B41FA5}">
                      <a16:colId xmlns:a16="http://schemas.microsoft.com/office/drawing/2014/main" val="1612599122"/>
                    </a:ext>
                  </a:extLst>
                </a:gridCol>
                <a:gridCol w="540000">
                  <a:extLst>
                    <a:ext uri="{9D8B030D-6E8A-4147-A177-3AD203B41FA5}">
                      <a16:colId xmlns:a16="http://schemas.microsoft.com/office/drawing/2014/main" val="2236430119"/>
                    </a:ext>
                  </a:extLst>
                </a:gridCol>
                <a:gridCol w="468217">
                  <a:extLst>
                    <a:ext uri="{9D8B030D-6E8A-4147-A177-3AD203B41FA5}">
                      <a16:colId xmlns:a16="http://schemas.microsoft.com/office/drawing/2014/main" val="3733830371"/>
                    </a:ext>
                  </a:extLst>
                </a:gridCol>
                <a:gridCol w="468217">
                  <a:extLst>
                    <a:ext uri="{9D8B030D-6E8A-4147-A177-3AD203B41FA5}">
                      <a16:colId xmlns:a16="http://schemas.microsoft.com/office/drawing/2014/main" val="3077390253"/>
                    </a:ext>
                  </a:extLst>
                </a:gridCol>
                <a:gridCol w="468217">
                  <a:extLst>
                    <a:ext uri="{9D8B030D-6E8A-4147-A177-3AD203B41FA5}">
                      <a16:colId xmlns:a16="http://schemas.microsoft.com/office/drawing/2014/main" val="1669390299"/>
                    </a:ext>
                  </a:extLst>
                </a:gridCol>
              </a:tblGrid>
              <a:tr h="36000">
                <a:tc rowSpan="4">
                  <a:txBody>
                    <a:bodyPr/>
                    <a:lstStyle/>
                    <a:p>
                      <a:pPr algn="ctr"/>
                      <a:r>
                        <a:rPr lang="en-GB" sz="28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230565"/>
                  </a:ext>
                </a:extLst>
              </a:tr>
              <a:tr h="3600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3">
                  <a:txBody>
                    <a:bodyPr/>
                    <a:lstStyle/>
                    <a:p>
                      <a:pPr algn="ctr"/>
                      <a:r>
                        <a:rPr lang="en-GB" sz="2800" b="1" dirty="0">
                          <a:solidFill>
                            <a:schemeClr val="tx1"/>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17289"/>
                  </a:ext>
                </a:extLst>
              </a:tr>
              <a:tr h="76256">
                <a:tc vMerge="1">
                  <a:txBody>
                    <a:bodyPr/>
                    <a:lstStyle/>
                    <a:p>
                      <a:endParaRPr lang="en-GB"/>
                    </a:p>
                  </a:txBody>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0537313"/>
                  </a:ext>
                </a:extLst>
              </a:tr>
              <a:tr h="427032">
                <a:tc vMerge="1">
                  <a:txBody>
                    <a:bodyPr/>
                    <a:lstStyle/>
                    <a:p>
                      <a:endParaRPr lang="en-GB"/>
                    </a:p>
                  </a:txBody>
                  <a:tcPr/>
                </a:tc>
                <a:tc vMerge="1">
                  <a:txBody>
                    <a:bodyPr/>
                    <a:lstStyle/>
                    <a:p>
                      <a:endParaRPr lang="en-GB"/>
                    </a:p>
                  </a:txBody>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80327421"/>
                  </a:ext>
                </a:extLst>
              </a:tr>
            </a:tbl>
          </a:graphicData>
        </a:graphic>
      </p:graphicFrame>
      <p:graphicFrame>
        <p:nvGraphicFramePr>
          <p:cNvPr id="10" name="Table 9">
            <a:extLst>
              <a:ext uri="{FF2B5EF4-FFF2-40B4-BE49-F238E27FC236}">
                <a16:creationId xmlns:a16="http://schemas.microsoft.com/office/drawing/2014/main" id="{D0549ACE-85BE-F04E-875C-433938E54E1D}"/>
              </a:ext>
            </a:extLst>
          </p:cNvPr>
          <p:cNvGraphicFramePr>
            <a:graphicFrameLocks noGrp="1"/>
          </p:cNvGraphicFramePr>
          <p:nvPr>
            <p:extLst>
              <p:ext uri="{D42A27DB-BD31-4B8C-83A1-F6EECF244321}">
                <p14:modId xmlns:p14="http://schemas.microsoft.com/office/powerpoint/2010/main" val="3871940226"/>
              </p:ext>
            </p:extLst>
          </p:nvPr>
        </p:nvGraphicFramePr>
        <p:xfrm>
          <a:off x="2933241" y="4629000"/>
          <a:ext cx="3277519" cy="955040"/>
        </p:xfrm>
        <a:graphic>
          <a:graphicData uri="http://schemas.openxmlformats.org/drawingml/2006/table">
            <a:tbl>
              <a:tblPr firstRow="1" bandRow="1">
                <a:tableStyleId>{5C22544A-7EE6-4342-B048-85BDC9FD1C3A}</a:tableStyleId>
              </a:tblPr>
              <a:tblGrid>
                <a:gridCol w="468217">
                  <a:extLst>
                    <a:ext uri="{9D8B030D-6E8A-4147-A177-3AD203B41FA5}">
                      <a16:colId xmlns:a16="http://schemas.microsoft.com/office/drawing/2014/main" val="1614197200"/>
                    </a:ext>
                  </a:extLst>
                </a:gridCol>
                <a:gridCol w="468217">
                  <a:extLst>
                    <a:ext uri="{9D8B030D-6E8A-4147-A177-3AD203B41FA5}">
                      <a16:colId xmlns:a16="http://schemas.microsoft.com/office/drawing/2014/main" val="1384684664"/>
                    </a:ext>
                  </a:extLst>
                </a:gridCol>
                <a:gridCol w="468217">
                  <a:extLst>
                    <a:ext uri="{9D8B030D-6E8A-4147-A177-3AD203B41FA5}">
                      <a16:colId xmlns:a16="http://schemas.microsoft.com/office/drawing/2014/main" val="1612599122"/>
                    </a:ext>
                  </a:extLst>
                </a:gridCol>
                <a:gridCol w="468217">
                  <a:extLst>
                    <a:ext uri="{9D8B030D-6E8A-4147-A177-3AD203B41FA5}">
                      <a16:colId xmlns:a16="http://schemas.microsoft.com/office/drawing/2014/main" val="2236430119"/>
                    </a:ext>
                  </a:extLst>
                </a:gridCol>
                <a:gridCol w="468217">
                  <a:extLst>
                    <a:ext uri="{9D8B030D-6E8A-4147-A177-3AD203B41FA5}">
                      <a16:colId xmlns:a16="http://schemas.microsoft.com/office/drawing/2014/main" val="3733830371"/>
                    </a:ext>
                  </a:extLst>
                </a:gridCol>
                <a:gridCol w="468217">
                  <a:extLst>
                    <a:ext uri="{9D8B030D-6E8A-4147-A177-3AD203B41FA5}">
                      <a16:colId xmlns:a16="http://schemas.microsoft.com/office/drawing/2014/main" val="3077390253"/>
                    </a:ext>
                  </a:extLst>
                </a:gridCol>
                <a:gridCol w="468217">
                  <a:extLst>
                    <a:ext uri="{9D8B030D-6E8A-4147-A177-3AD203B41FA5}">
                      <a16:colId xmlns:a16="http://schemas.microsoft.com/office/drawing/2014/main" val="1669390299"/>
                    </a:ext>
                  </a:extLst>
                </a:gridCol>
              </a:tblGrid>
              <a:tr h="0">
                <a:tc rowSpan="4">
                  <a:txBody>
                    <a:bodyPr/>
                    <a:lstStyle/>
                    <a:p>
                      <a:pPr algn="ctr"/>
                      <a:r>
                        <a:rPr lang="en-GB" sz="28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endParaRPr lang="en-GB" sz="2800" b="1" dirty="0">
                        <a:solidFill>
                          <a:schemeClr val="tx1"/>
                        </a:solidFill>
                        <a:latin typeface="Century Gothic" panose="020B0502020202020204" pitchFamily="34" charset="0"/>
                      </a:endParaRPr>
                    </a:p>
                  </a:txBody>
                  <a:tcPr marL="0" marR="0" marT="0"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381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230565"/>
                  </a:ext>
                </a:extLst>
              </a:tr>
              <a:tr h="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3">
                  <a:txBody>
                    <a:bodyPr/>
                    <a:lstStyle/>
                    <a:p>
                      <a:pPr algn="ctr"/>
                      <a:r>
                        <a:rPr lang="en-GB" sz="2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17289"/>
                  </a:ext>
                </a:extLst>
              </a:tr>
              <a:tr h="76117">
                <a:tc vMerge="1">
                  <a:txBody>
                    <a:bodyPr/>
                    <a:lstStyle/>
                    <a:p>
                      <a:endParaRPr lang="en-GB"/>
                    </a:p>
                  </a:txBody>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0F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0537313"/>
                  </a:ext>
                </a:extLst>
              </a:tr>
              <a:tr h="426255">
                <a:tc vMerge="1">
                  <a:txBody>
                    <a:bodyPr/>
                    <a:lstStyle/>
                    <a:p>
                      <a:endParaRPr lang="en-GB"/>
                    </a:p>
                  </a:txBody>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80327421"/>
                  </a:ext>
                </a:extLst>
              </a:tr>
            </a:tbl>
          </a:graphicData>
        </a:graphic>
      </p:graphicFrame>
      <p:grpSp>
        <p:nvGrpSpPr>
          <p:cNvPr id="9" name="Group 8">
            <a:extLst>
              <a:ext uri="{FF2B5EF4-FFF2-40B4-BE49-F238E27FC236}">
                <a16:creationId xmlns:a16="http://schemas.microsoft.com/office/drawing/2014/main" id="{65D6C2F2-43A9-4256-89D6-E57CC428ACE5}"/>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2599CD15-5B28-43EC-8F8E-BEB915C2D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24CF8DD5-EFC4-42C2-AEDD-5061D027083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4" name="Table 13">
            <a:extLst>
              <a:ext uri="{FF2B5EF4-FFF2-40B4-BE49-F238E27FC236}">
                <a16:creationId xmlns:a16="http://schemas.microsoft.com/office/drawing/2014/main" id="{CFD4E48C-D7C7-4AAC-8B1E-AF422E1DC7F5}"/>
              </a:ext>
            </a:extLst>
          </p:cNvPr>
          <p:cNvGraphicFramePr>
            <a:graphicFrameLocks noGrp="1"/>
          </p:cNvGraphicFramePr>
          <p:nvPr>
            <p:extLst>
              <p:ext uri="{D42A27DB-BD31-4B8C-83A1-F6EECF244321}">
                <p14:modId xmlns:p14="http://schemas.microsoft.com/office/powerpoint/2010/main" val="928297365"/>
              </p:ext>
            </p:extLst>
          </p:nvPr>
        </p:nvGraphicFramePr>
        <p:xfrm>
          <a:off x="2897349" y="3184991"/>
          <a:ext cx="3349302" cy="966008"/>
        </p:xfrm>
        <a:graphic>
          <a:graphicData uri="http://schemas.openxmlformats.org/drawingml/2006/table">
            <a:tbl>
              <a:tblPr firstRow="1" bandRow="1">
                <a:tableStyleId>{5C22544A-7EE6-4342-B048-85BDC9FD1C3A}</a:tableStyleId>
              </a:tblPr>
              <a:tblGrid>
                <a:gridCol w="468217">
                  <a:extLst>
                    <a:ext uri="{9D8B030D-6E8A-4147-A177-3AD203B41FA5}">
                      <a16:colId xmlns:a16="http://schemas.microsoft.com/office/drawing/2014/main" val="1614197200"/>
                    </a:ext>
                  </a:extLst>
                </a:gridCol>
                <a:gridCol w="468217">
                  <a:extLst>
                    <a:ext uri="{9D8B030D-6E8A-4147-A177-3AD203B41FA5}">
                      <a16:colId xmlns:a16="http://schemas.microsoft.com/office/drawing/2014/main" val="1384684664"/>
                    </a:ext>
                  </a:extLst>
                </a:gridCol>
                <a:gridCol w="468217">
                  <a:extLst>
                    <a:ext uri="{9D8B030D-6E8A-4147-A177-3AD203B41FA5}">
                      <a16:colId xmlns:a16="http://schemas.microsoft.com/office/drawing/2014/main" val="1612599122"/>
                    </a:ext>
                  </a:extLst>
                </a:gridCol>
                <a:gridCol w="540000">
                  <a:extLst>
                    <a:ext uri="{9D8B030D-6E8A-4147-A177-3AD203B41FA5}">
                      <a16:colId xmlns:a16="http://schemas.microsoft.com/office/drawing/2014/main" val="2236430119"/>
                    </a:ext>
                  </a:extLst>
                </a:gridCol>
                <a:gridCol w="468217">
                  <a:extLst>
                    <a:ext uri="{9D8B030D-6E8A-4147-A177-3AD203B41FA5}">
                      <a16:colId xmlns:a16="http://schemas.microsoft.com/office/drawing/2014/main" val="3733830371"/>
                    </a:ext>
                  </a:extLst>
                </a:gridCol>
                <a:gridCol w="468217">
                  <a:extLst>
                    <a:ext uri="{9D8B030D-6E8A-4147-A177-3AD203B41FA5}">
                      <a16:colId xmlns:a16="http://schemas.microsoft.com/office/drawing/2014/main" val="3077390253"/>
                    </a:ext>
                  </a:extLst>
                </a:gridCol>
                <a:gridCol w="468217">
                  <a:extLst>
                    <a:ext uri="{9D8B030D-6E8A-4147-A177-3AD203B41FA5}">
                      <a16:colId xmlns:a16="http://schemas.microsoft.com/office/drawing/2014/main" val="1669390299"/>
                    </a:ext>
                  </a:extLst>
                </a:gridCol>
              </a:tblGrid>
              <a:tr h="36000">
                <a:tc rowSpan="3">
                  <a:txBody>
                    <a:bodyPr/>
                    <a:lstStyle/>
                    <a:p>
                      <a:pPr algn="ctr"/>
                      <a:r>
                        <a:rPr lang="en-GB" sz="28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endParaRPr lang="en-GB" sz="2800" b="1" dirty="0">
                        <a:solidFill>
                          <a:srgbClr val="FF0000"/>
                        </a:solidFill>
                        <a:latin typeface="Century Gothic" panose="020B0502020202020204" pitchFamily="34" charset="0"/>
                      </a:endParaRPr>
                    </a:p>
                  </a:txBody>
                  <a:tcPr marL="0" marR="0" marT="0"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2800" b="1" dirty="0">
                          <a:solidFill>
                            <a:schemeClr val="tx1"/>
                          </a:solidFill>
                          <a:latin typeface="Century Gothic" panose="020B0502020202020204" pitchFamily="34" charset="0"/>
                        </a:rPr>
                        <a:t>=</a:t>
                      </a:r>
                    </a:p>
                  </a:txBody>
                  <a:tcPr marL="0" marR="0" marT="0" marB="0" anchor="ctr">
                    <a:lnL w="381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230565"/>
                  </a:ext>
                </a:extLst>
              </a:tr>
              <a:tr h="3600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algn="ctr"/>
                      <a:r>
                        <a:rPr lang="en-GB" sz="2800" b="1" dirty="0">
                          <a:solidFill>
                            <a:schemeClr val="tx1"/>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17289"/>
                  </a:ext>
                </a:extLst>
              </a:tr>
              <a:tr h="503288">
                <a:tc vMerge="1">
                  <a:txBody>
                    <a:bodyPr/>
                    <a:lstStyle/>
                    <a:p>
                      <a:endParaRPr lang="en-GB"/>
                    </a:p>
                  </a:txBody>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0537313"/>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missing digit in all the calculations is the same. </a:t>
            </a:r>
          </a:p>
          <a:p>
            <a:pPr algn="ctr"/>
            <a:r>
              <a:rPr lang="en-GB" sz="2000" b="1" dirty="0">
                <a:solidFill>
                  <a:schemeClr val="tx1"/>
                </a:solidFill>
                <a:latin typeface="Century Gothic" panose="020B0502020202020204" pitchFamily="34" charset="0"/>
              </a:rPr>
              <a:t>Find the missing digit. </a:t>
            </a:r>
          </a:p>
          <a:p>
            <a:pPr lvl="0" algn="ctr"/>
            <a:endParaRPr lang="en-GB" sz="24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3BE9570C-6FD7-B148-A70A-A96F8FC0EA26}"/>
              </a:ext>
            </a:extLst>
          </p:cNvPr>
          <p:cNvGraphicFramePr>
            <a:graphicFrameLocks noGrp="1"/>
          </p:cNvGraphicFramePr>
          <p:nvPr>
            <p:extLst>
              <p:ext uri="{D42A27DB-BD31-4B8C-83A1-F6EECF244321}">
                <p14:modId xmlns:p14="http://schemas.microsoft.com/office/powerpoint/2010/main" val="3966692932"/>
              </p:ext>
            </p:extLst>
          </p:nvPr>
        </p:nvGraphicFramePr>
        <p:xfrm>
          <a:off x="2897349" y="1740983"/>
          <a:ext cx="3349302" cy="966008"/>
        </p:xfrm>
        <a:graphic>
          <a:graphicData uri="http://schemas.openxmlformats.org/drawingml/2006/table">
            <a:tbl>
              <a:tblPr firstRow="1" bandRow="1">
                <a:tableStyleId>{5C22544A-7EE6-4342-B048-85BDC9FD1C3A}</a:tableStyleId>
              </a:tblPr>
              <a:tblGrid>
                <a:gridCol w="468217">
                  <a:extLst>
                    <a:ext uri="{9D8B030D-6E8A-4147-A177-3AD203B41FA5}">
                      <a16:colId xmlns:a16="http://schemas.microsoft.com/office/drawing/2014/main" val="1614197200"/>
                    </a:ext>
                  </a:extLst>
                </a:gridCol>
                <a:gridCol w="468217">
                  <a:extLst>
                    <a:ext uri="{9D8B030D-6E8A-4147-A177-3AD203B41FA5}">
                      <a16:colId xmlns:a16="http://schemas.microsoft.com/office/drawing/2014/main" val="1384684664"/>
                    </a:ext>
                  </a:extLst>
                </a:gridCol>
                <a:gridCol w="468217">
                  <a:extLst>
                    <a:ext uri="{9D8B030D-6E8A-4147-A177-3AD203B41FA5}">
                      <a16:colId xmlns:a16="http://schemas.microsoft.com/office/drawing/2014/main" val="1612599122"/>
                    </a:ext>
                  </a:extLst>
                </a:gridCol>
                <a:gridCol w="540000">
                  <a:extLst>
                    <a:ext uri="{9D8B030D-6E8A-4147-A177-3AD203B41FA5}">
                      <a16:colId xmlns:a16="http://schemas.microsoft.com/office/drawing/2014/main" val="2236430119"/>
                    </a:ext>
                  </a:extLst>
                </a:gridCol>
                <a:gridCol w="468217">
                  <a:extLst>
                    <a:ext uri="{9D8B030D-6E8A-4147-A177-3AD203B41FA5}">
                      <a16:colId xmlns:a16="http://schemas.microsoft.com/office/drawing/2014/main" val="3733830371"/>
                    </a:ext>
                  </a:extLst>
                </a:gridCol>
                <a:gridCol w="468217">
                  <a:extLst>
                    <a:ext uri="{9D8B030D-6E8A-4147-A177-3AD203B41FA5}">
                      <a16:colId xmlns:a16="http://schemas.microsoft.com/office/drawing/2014/main" val="3077390253"/>
                    </a:ext>
                  </a:extLst>
                </a:gridCol>
                <a:gridCol w="468217">
                  <a:extLst>
                    <a:ext uri="{9D8B030D-6E8A-4147-A177-3AD203B41FA5}">
                      <a16:colId xmlns:a16="http://schemas.microsoft.com/office/drawing/2014/main" val="1669390299"/>
                    </a:ext>
                  </a:extLst>
                </a:gridCol>
              </a:tblGrid>
              <a:tr h="36000">
                <a:tc rowSpan="4">
                  <a:txBody>
                    <a:bodyPr/>
                    <a:lstStyle/>
                    <a:p>
                      <a:pPr algn="ctr"/>
                      <a:r>
                        <a:rPr lang="en-GB" sz="28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230565"/>
                  </a:ext>
                </a:extLst>
              </a:tr>
              <a:tr h="3600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3">
                  <a:txBody>
                    <a:bodyPr/>
                    <a:lstStyle/>
                    <a:p>
                      <a:pPr algn="ctr"/>
                      <a:r>
                        <a:rPr lang="en-GB" sz="2800" b="1" dirty="0">
                          <a:solidFill>
                            <a:schemeClr val="tx1"/>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17289"/>
                  </a:ext>
                </a:extLst>
              </a:tr>
              <a:tr h="76256">
                <a:tc vMerge="1">
                  <a:txBody>
                    <a:bodyPr/>
                    <a:lstStyle/>
                    <a:p>
                      <a:endParaRPr lang="en-GB"/>
                    </a:p>
                  </a:txBody>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0537313"/>
                  </a:ext>
                </a:extLst>
              </a:tr>
              <a:tr h="427032">
                <a:tc vMerge="1">
                  <a:txBody>
                    <a:bodyPr/>
                    <a:lstStyle/>
                    <a:p>
                      <a:endParaRPr lang="en-GB"/>
                    </a:p>
                  </a:txBody>
                  <a:tcPr/>
                </a:tc>
                <a:tc vMerge="1">
                  <a:txBody>
                    <a:bodyPr/>
                    <a:lstStyle/>
                    <a:p>
                      <a:endParaRPr lang="en-GB"/>
                    </a:p>
                  </a:txBody>
                  <a:tcPr/>
                </a:tc>
                <a:tc>
                  <a:txBody>
                    <a:bodyPr/>
                    <a:lstStyle/>
                    <a:p>
                      <a:pPr algn="ctr"/>
                      <a:r>
                        <a:rPr lang="en-GB" sz="2800" b="1" dirty="0">
                          <a:solidFill>
                            <a:srgbClr val="FF0000"/>
                          </a:solidFill>
                          <a:latin typeface="Century Gothic" panose="020B0502020202020204" pitchFamily="34" charset="0"/>
                        </a:rPr>
                        <a:t>3</a:t>
                      </a:r>
                    </a:p>
                  </a:txBody>
                  <a:tcPr marL="0" marR="0" marT="0"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80327421"/>
                  </a:ext>
                </a:extLst>
              </a:tr>
            </a:tbl>
          </a:graphicData>
        </a:graphic>
      </p:graphicFrame>
      <p:graphicFrame>
        <p:nvGraphicFramePr>
          <p:cNvPr id="10" name="Table 9">
            <a:extLst>
              <a:ext uri="{FF2B5EF4-FFF2-40B4-BE49-F238E27FC236}">
                <a16:creationId xmlns:a16="http://schemas.microsoft.com/office/drawing/2014/main" id="{D0549ACE-85BE-F04E-875C-433938E54E1D}"/>
              </a:ext>
            </a:extLst>
          </p:cNvPr>
          <p:cNvGraphicFramePr>
            <a:graphicFrameLocks noGrp="1"/>
          </p:cNvGraphicFramePr>
          <p:nvPr>
            <p:extLst>
              <p:ext uri="{D42A27DB-BD31-4B8C-83A1-F6EECF244321}">
                <p14:modId xmlns:p14="http://schemas.microsoft.com/office/powerpoint/2010/main" val="153829540"/>
              </p:ext>
            </p:extLst>
          </p:nvPr>
        </p:nvGraphicFramePr>
        <p:xfrm>
          <a:off x="2933241" y="4629000"/>
          <a:ext cx="3277519" cy="955040"/>
        </p:xfrm>
        <a:graphic>
          <a:graphicData uri="http://schemas.openxmlformats.org/drawingml/2006/table">
            <a:tbl>
              <a:tblPr firstRow="1" bandRow="1">
                <a:tableStyleId>{5C22544A-7EE6-4342-B048-85BDC9FD1C3A}</a:tableStyleId>
              </a:tblPr>
              <a:tblGrid>
                <a:gridCol w="468217">
                  <a:extLst>
                    <a:ext uri="{9D8B030D-6E8A-4147-A177-3AD203B41FA5}">
                      <a16:colId xmlns:a16="http://schemas.microsoft.com/office/drawing/2014/main" val="1614197200"/>
                    </a:ext>
                  </a:extLst>
                </a:gridCol>
                <a:gridCol w="468217">
                  <a:extLst>
                    <a:ext uri="{9D8B030D-6E8A-4147-A177-3AD203B41FA5}">
                      <a16:colId xmlns:a16="http://schemas.microsoft.com/office/drawing/2014/main" val="1384684664"/>
                    </a:ext>
                  </a:extLst>
                </a:gridCol>
                <a:gridCol w="468217">
                  <a:extLst>
                    <a:ext uri="{9D8B030D-6E8A-4147-A177-3AD203B41FA5}">
                      <a16:colId xmlns:a16="http://schemas.microsoft.com/office/drawing/2014/main" val="1612599122"/>
                    </a:ext>
                  </a:extLst>
                </a:gridCol>
                <a:gridCol w="468217">
                  <a:extLst>
                    <a:ext uri="{9D8B030D-6E8A-4147-A177-3AD203B41FA5}">
                      <a16:colId xmlns:a16="http://schemas.microsoft.com/office/drawing/2014/main" val="2236430119"/>
                    </a:ext>
                  </a:extLst>
                </a:gridCol>
                <a:gridCol w="468217">
                  <a:extLst>
                    <a:ext uri="{9D8B030D-6E8A-4147-A177-3AD203B41FA5}">
                      <a16:colId xmlns:a16="http://schemas.microsoft.com/office/drawing/2014/main" val="3733830371"/>
                    </a:ext>
                  </a:extLst>
                </a:gridCol>
                <a:gridCol w="468217">
                  <a:extLst>
                    <a:ext uri="{9D8B030D-6E8A-4147-A177-3AD203B41FA5}">
                      <a16:colId xmlns:a16="http://schemas.microsoft.com/office/drawing/2014/main" val="3077390253"/>
                    </a:ext>
                  </a:extLst>
                </a:gridCol>
                <a:gridCol w="468217">
                  <a:extLst>
                    <a:ext uri="{9D8B030D-6E8A-4147-A177-3AD203B41FA5}">
                      <a16:colId xmlns:a16="http://schemas.microsoft.com/office/drawing/2014/main" val="1669390299"/>
                    </a:ext>
                  </a:extLst>
                </a:gridCol>
              </a:tblGrid>
              <a:tr h="0">
                <a:tc rowSpan="4">
                  <a:txBody>
                    <a:bodyPr/>
                    <a:lstStyle/>
                    <a:p>
                      <a:pPr algn="ctr"/>
                      <a:r>
                        <a:rPr lang="en-GB" sz="28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rgbClr val="FF0000"/>
                          </a:solidFill>
                          <a:latin typeface="Century Gothic" panose="020B0502020202020204" pitchFamily="34" charset="0"/>
                        </a:rPr>
                        <a:t>3</a:t>
                      </a:r>
                    </a:p>
                  </a:txBody>
                  <a:tcPr marL="0" marR="0" marT="0"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381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230565"/>
                  </a:ext>
                </a:extLst>
              </a:tr>
              <a:tr h="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3">
                  <a:txBody>
                    <a:bodyPr/>
                    <a:lstStyle/>
                    <a:p>
                      <a:pPr algn="ctr"/>
                      <a:r>
                        <a:rPr lang="en-GB" sz="2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17289"/>
                  </a:ext>
                </a:extLst>
              </a:tr>
              <a:tr h="76117">
                <a:tc vMerge="1">
                  <a:txBody>
                    <a:bodyPr/>
                    <a:lstStyle/>
                    <a:p>
                      <a:endParaRPr lang="en-GB"/>
                    </a:p>
                  </a:txBody>
                  <a:tcPr/>
                </a:tc>
                <a:tc vMerge="1">
                  <a:txBody>
                    <a:bodyPr/>
                    <a:lstStyle/>
                    <a:p>
                      <a:endParaRPr lang="en-GB"/>
                    </a:p>
                  </a:txBody>
                  <a:tcPr/>
                </a:tc>
                <a:tc>
                  <a:txBody>
                    <a:bodyPr/>
                    <a:lstStyle/>
                    <a:p>
                      <a:pPr algn="ctr"/>
                      <a:endParaRPr lang="en-GB" sz="5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B0F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0537313"/>
                  </a:ext>
                </a:extLst>
              </a:tr>
              <a:tr h="426255">
                <a:tc vMerge="1">
                  <a:txBody>
                    <a:bodyPr/>
                    <a:lstStyle/>
                    <a:p>
                      <a:endParaRPr lang="en-GB"/>
                    </a:p>
                  </a:txBody>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180327421"/>
                  </a:ext>
                </a:extLst>
              </a:tr>
            </a:tbl>
          </a:graphicData>
        </a:graphic>
      </p:graphicFrame>
      <p:graphicFrame>
        <p:nvGraphicFramePr>
          <p:cNvPr id="11" name="Table 10">
            <a:extLst>
              <a:ext uri="{FF2B5EF4-FFF2-40B4-BE49-F238E27FC236}">
                <a16:creationId xmlns:a16="http://schemas.microsoft.com/office/drawing/2014/main" id="{825EAFB2-66AC-4145-B217-B14433F21328}"/>
              </a:ext>
            </a:extLst>
          </p:cNvPr>
          <p:cNvGraphicFramePr>
            <a:graphicFrameLocks noGrp="1"/>
          </p:cNvGraphicFramePr>
          <p:nvPr>
            <p:extLst>
              <p:ext uri="{D42A27DB-BD31-4B8C-83A1-F6EECF244321}">
                <p14:modId xmlns:p14="http://schemas.microsoft.com/office/powerpoint/2010/main" val="4004499973"/>
              </p:ext>
            </p:extLst>
          </p:nvPr>
        </p:nvGraphicFramePr>
        <p:xfrm>
          <a:off x="2897349" y="3184991"/>
          <a:ext cx="3349302" cy="966008"/>
        </p:xfrm>
        <a:graphic>
          <a:graphicData uri="http://schemas.openxmlformats.org/drawingml/2006/table">
            <a:tbl>
              <a:tblPr firstRow="1" bandRow="1">
                <a:tableStyleId>{5C22544A-7EE6-4342-B048-85BDC9FD1C3A}</a:tableStyleId>
              </a:tblPr>
              <a:tblGrid>
                <a:gridCol w="468217">
                  <a:extLst>
                    <a:ext uri="{9D8B030D-6E8A-4147-A177-3AD203B41FA5}">
                      <a16:colId xmlns:a16="http://schemas.microsoft.com/office/drawing/2014/main" val="1614197200"/>
                    </a:ext>
                  </a:extLst>
                </a:gridCol>
                <a:gridCol w="468217">
                  <a:extLst>
                    <a:ext uri="{9D8B030D-6E8A-4147-A177-3AD203B41FA5}">
                      <a16:colId xmlns:a16="http://schemas.microsoft.com/office/drawing/2014/main" val="1384684664"/>
                    </a:ext>
                  </a:extLst>
                </a:gridCol>
                <a:gridCol w="468217">
                  <a:extLst>
                    <a:ext uri="{9D8B030D-6E8A-4147-A177-3AD203B41FA5}">
                      <a16:colId xmlns:a16="http://schemas.microsoft.com/office/drawing/2014/main" val="1612599122"/>
                    </a:ext>
                  </a:extLst>
                </a:gridCol>
                <a:gridCol w="540000">
                  <a:extLst>
                    <a:ext uri="{9D8B030D-6E8A-4147-A177-3AD203B41FA5}">
                      <a16:colId xmlns:a16="http://schemas.microsoft.com/office/drawing/2014/main" val="2236430119"/>
                    </a:ext>
                  </a:extLst>
                </a:gridCol>
                <a:gridCol w="468217">
                  <a:extLst>
                    <a:ext uri="{9D8B030D-6E8A-4147-A177-3AD203B41FA5}">
                      <a16:colId xmlns:a16="http://schemas.microsoft.com/office/drawing/2014/main" val="3733830371"/>
                    </a:ext>
                  </a:extLst>
                </a:gridCol>
                <a:gridCol w="468217">
                  <a:extLst>
                    <a:ext uri="{9D8B030D-6E8A-4147-A177-3AD203B41FA5}">
                      <a16:colId xmlns:a16="http://schemas.microsoft.com/office/drawing/2014/main" val="3077390253"/>
                    </a:ext>
                  </a:extLst>
                </a:gridCol>
                <a:gridCol w="468217">
                  <a:extLst>
                    <a:ext uri="{9D8B030D-6E8A-4147-A177-3AD203B41FA5}">
                      <a16:colId xmlns:a16="http://schemas.microsoft.com/office/drawing/2014/main" val="1669390299"/>
                    </a:ext>
                  </a:extLst>
                </a:gridCol>
              </a:tblGrid>
              <a:tr h="36000">
                <a:tc rowSpan="3">
                  <a:txBody>
                    <a:bodyPr/>
                    <a:lstStyle/>
                    <a:p>
                      <a:pPr algn="ctr"/>
                      <a:r>
                        <a:rPr lang="en-GB" sz="28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endParaRPr lang="en-GB" sz="28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GB" sz="28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GB" sz="2800" b="1" dirty="0">
                          <a:solidFill>
                            <a:srgbClr val="FF0000"/>
                          </a:solidFill>
                          <a:latin typeface="Century Gothic" panose="020B0502020202020204" pitchFamily="34" charset="0"/>
                        </a:rPr>
                        <a:t>3</a:t>
                      </a:r>
                    </a:p>
                  </a:txBody>
                  <a:tcPr marL="0" marR="0" marT="0" marB="0" anchor="ct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r>
                        <a:rPr lang="en-GB" sz="2800" b="1" dirty="0">
                          <a:solidFill>
                            <a:schemeClr val="tx1"/>
                          </a:solidFill>
                          <a:latin typeface="Century Gothic" panose="020B0502020202020204" pitchFamily="34" charset="0"/>
                        </a:rPr>
                        <a:t>=</a:t>
                      </a:r>
                    </a:p>
                  </a:txBody>
                  <a:tcPr marL="0" marR="0" marT="0" marB="0" anchor="ctr">
                    <a:lnL w="381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230565"/>
                  </a:ext>
                </a:extLst>
              </a:tr>
              <a:tr h="36000">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algn="ctr"/>
                      <a:r>
                        <a:rPr lang="en-GB" sz="2800" b="1" dirty="0">
                          <a:solidFill>
                            <a:schemeClr val="tx1"/>
                          </a:solidFill>
                          <a:latin typeface="Century Gothic" panose="020B0502020202020204" pitchFamily="34" charset="0"/>
                        </a:rPr>
                        <a:t>3</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17289"/>
                  </a:ext>
                </a:extLst>
              </a:tr>
              <a:tr h="503288">
                <a:tc vMerge="1">
                  <a:txBody>
                    <a:bodyPr/>
                    <a:lstStyle/>
                    <a:p>
                      <a:endParaRPr lang="en-GB"/>
                    </a:p>
                  </a:txBody>
                  <a:tcPr/>
                </a:tc>
                <a:tc vMerge="1">
                  <a:txBody>
                    <a:bodyPr/>
                    <a:lstStyle/>
                    <a:p>
                      <a:endParaRPr lang="en-GB"/>
                    </a:p>
                  </a:txBody>
                  <a:tcPr/>
                </a:tc>
                <a:tc>
                  <a:txBody>
                    <a:bodyPr/>
                    <a:lstStyle/>
                    <a:p>
                      <a:pPr algn="ctr"/>
                      <a:r>
                        <a:rPr lang="en-GB" sz="28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0537313"/>
                  </a:ext>
                </a:extLst>
              </a:tr>
            </a:tbl>
          </a:graphicData>
        </a:graphic>
      </p:graphicFrame>
      <p:grpSp>
        <p:nvGrpSpPr>
          <p:cNvPr id="9" name="Group 8">
            <a:extLst>
              <a:ext uri="{FF2B5EF4-FFF2-40B4-BE49-F238E27FC236}">
                <a16:creationId xmlns:a16="http://schemas.microsoft.com/office/drawing/2014/main" id="{C2BF5A8D-7539-4D52-8FE9-B20757252B27}"/>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E478A8E8-8D97-4DEE-BCC5-E7ADA1FE8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CA865220-E2D1-490F-95FE-4F999D7A4E5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54442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BBEFD611-1F57-4019-BE4D-6F74036A3725}"/>
              </a:ext>
            </a:extLst>
          </p:cNvPr>
          <p:cNvPicPr>
            <a:picLocks noChangeAspect="1"/>
          </p:cNvPicPr>
          <p:nvPr/>
        </p:nvPicPr>
        <p:blipFill>
          <a:blip r:embed="rId3"/>
          <a:stretch>
            <a:fillRect/>
          </a:stretch>
        </p:blipFill>
        <p:spPr>
          <a:xfrm>
            <a:off x="115438" y="138082"/>
            <a:ext cx="8913124" cy="6328196"/>
          </a:xfrm>
          <a:prstGeom prst="rect">
            <a:avLst/>
          </a:prstGeom>
        </p:spPr>
      </p:pic>
      <p:sp>
        <p:nvSpPr>
          <p:cNvPr id="21" name="Rectangle 20">
            <a:extLst>
              <a:ext uri="{FF2B5EF4-FFF2-40B4-BE49-F238E27FC236}">
                <a16:creationId xmlns:a16="http://schemas.microsoft.com/office/drawing/2014/main" id="{338AEC37-7F0A-43AD-85FE-C6A6B42AD363}"/>
              </a:ext>
            </a:extLst>
          </p:cNvPr>
          <p:cNvSpPr/>
          <p:nvPr/>
        </p:nvSpPr>
        <p:spPr>
          <a:xfrm>
            <a:off x="275303" y="27991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Josh and Ben are calculating       ÷ 3.</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a:t>
            </a:r>
          </a:p>
          <a:p>
            <a:r>
              <a:rPr lang="en-GB" sz="2000" b="1" dirty="0">
                <a:solidFill>
                  <a:schemeClr val="tx1"/>
                </a:solidFill>
                <a:latin typeface="Century Gothic" panose="020B0502020202020204" pitchFamily="34" charset="0"/>
              </a:rPr>
              <a:t>Explain how you know. </a:t>
            </a: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400" b="1" u="sng" dirty="0">
              <a:solidFill>
                <a:schemeClr val="tx1"/>
              </a:solidFill>
              <a:latin typeface="Century Gothic" panose="020B0502020202020204" pitchFamily="34" charset="0"/>
            </a:endParaRPr>
          </a:p>
        </p:txBody>
      </p:sp>
      <p:graphicFrame>
        <p:nvGraphicFramePr>
          <p:cNvPr id="23" name="Table 22">
            <a:extLst>
              <a:ext uri="{FF2B5EF4-FFF2-40B4-BE49-F238E27FC236}">
                <a16:creationId xmlns:a16="http://schemas.microsoft.com/office/drawing/2014/main" id="{3F71E98D-6F39-49E3-9FEC-D876F0930A27}"/>
              </a:ext>
            </a:extLst>
          </p:cNvPr>
          <p:cNvGraphicFramePr>
            <a:graphicFrameLocks noGrp="1"/>
          </p:cNvGraphicFramePr>
          <p:nvPr>
            <p:extLst>
              <p:ext uri="{D42A27DB-BD31-4B8C-83A1-F6EECF244321}">
                <p14:modId xmlns:p14="http://schemas.microsoft.com/office/powerpoint/2010/main" val="4017773128"/>
              </p:ext>
            </p:extLst>
          </p:nvPr>
        </p:nvGraphicFramePr>
        <p:xfrm>
          <a:off x="4037435" y="718877"/>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24" name="Group 23">
            <a:extLst>
              <a:ext uri="{FF2B5EF4-FFF2-40B4-BE49-F238E27FC236}">
                <a16:creationId xmlns:a16="http://schemas.microsoft.com/office/drawing/2014/main" id="{DCD3AC79-7D00-4F42-B248-8B4897CE5104}"/>
              </a:ext>
            </a:extLst>
          </p:cNvPr>
          <p:cNvGrpSpPr/>
          <p:nvPr/>
        </p:nvGrpSpPr>
        <p:grpSpPr>
          <a:xfrm>
            <a:off x="1627408" y="1621888"/>
            <a:ext cx="5639523" cy="2951380"/>
            <a:chOff x="1726298" y="1621888"/>
            <a:chExt cx="5639523" cy="2951380"/>
          </a:xfrm>
        </p:grpSpPr>
        <p:sp>
          <p:nvSpPr>
            <p:cNvPr id="25" name="Speech Bubble: Rectangle with Corners Rounded 42">
              <a:extLst>
                <a:ext uri="{FF2B5EF4-FFF2-40B4-BE49-F238E27FC236}">
                  <a16:creationId xmlns:a16="http://schemas.microsoft.com/office/drawing/2014/main" id="{1EDF155B-CDB9-44C7-B5CD-C2689B4B5628}"/>
                </a:ext>
              </a:extLst>
            </p:cNvPr>
            <p:cNvSpPr/>
            <p:nvPr/>
          </p:nvSpPr>
          <p:spPr>
            <a:xfrm>
              <a:off x="3175833" y="1621888"/>
              <a:ext cx="2776233" cy="947178"/>
            </a:xfrm>
            <a:prstGeom prst="wedgeRoundRectCallout">
              <a:avLst>
                <a:gd name="adj1" fmla="val -61026"/>
                <a:gd name="adj2" fmla="val 1524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  </a:t>
              </a:r>
            </a:p>
          </p:txBody>
        </p:sp>
        <p:sp>
          <p:nvSpPr>
            <p:cNvPr id="28" name="Rectangle 27">
              <a:extLst>
                <a:ext uri="{FF2B5EF4-FFF2-40B4-BE49-F238E27FC236}">
                  <a16:creationId xmlns:a16="http://schemas.microsoft.com/office/drawing/2014/main" id="{058DB46E-7B55-4ADC-A8BC-FAE475837C4C}"/>
                </a:ext>
              </a:extLst>
            </p:cNvPr>
            <p:cNvSpPr/>
            <p:nvPr/>
          </p:nvSpPr>
          <p:spPr>
            <a:xfrm>
              <a:off x="1726298" y="2844088"/>
              <a:ext cx="681597" cy="369332"/>
            </a:xfrm>
            <a:prstGeom prst="rect">
              <a:avLst/>
            </a:prstGeom>
          </p:spPr>
          <p:txBody>
            <a:bodyPr wrap="none">
              <a:spAutoFit/>
            </a:bodyPr>
            <a:lstStyle/>
            <a:p>
              <a:r>
                <a:rPr lang="en-GB" b="1" dirty="0">
                  <a:solidFill>
                    <a:prstClr val="black"/>
                  </a:solidFill>
                  <a:latin typeface="Century Gothic" panose="020B0502020202020204" pitchFamily="34" charset="0"/>
                </a:rPr>
                <a:t>Josh</a:t>
              </a:r>
              <a:endParaRPr lang="en-GB" sz="2800" dirty="0"/>
            </a:p>
          </p:txBody>
        </p:sp>
        <p:sp>
          <p:nvSpPr>
            <p:cNvPr id="29" name="Rectangle 28">
              <a:extLst>
                <a:ext uri="{FF2B5EF4-FFF2-40B4-BE49-F238E27FC236}">
                  <a16:creationId xmlns:a16="http://schemas.microsoft.com/office/drawing/2014/main" id="{E0A89FC4-07FB-4B6F-8538-E0A09A067B00}"/>
                </a:ext>
              </a:extLst>
            </p:cNvPr>
            <p:cNvSpPr/>
            <p:nvPr/>
          </p:nvSpPr>
          <p:spPr>
            <a:xfrm>
              <a:off x="6761168" y="4203936"/>
              <a:ext cx="604653" cy="369332"/>
            </a:xfrm>
            <a:prstGeom prst="rect">
              <a:avLst/>
            </a:prstGeom>
          </p:spPr>
          <p:txBody>
            <a:bodyPr wrap="none">
              <a:spAutoFit/>
            </a:bodyPr>
            <a:lstStyle/>
            <a:p>
              <a:r>
                <a:rPr lang="en-GB" b="1" dirty="0">
                  <a:solidFill>
                    <a:prstClr val="black"/>
                  </a:solidFill>
                  <a:latin typeface="Century Gothic" panose="020B0502020202020204" pitchFamily="34" charset="0"/>
                </a:rPr>
                <a:t>Ben</a:t>
              </a:r>
              <a:endParaRPr lang="en-GB" sz="2800" dirty="0"/>
            </a:p>
          </p:txBody>
        </p:sp>
        <p:sp>
          <p:nvSpPr>
            <p:cNvPr id="34" name="Speech Bubble: Rectangle with Corners Rounded 42">
              <a:extLst>
                <a:ext uri="{FF2B5EF4-FFF2-40B4-BE49-F238E27FC236}">
                  <a16:creationId xmlns:a16="http://schemas.microsoft.com/office/drawing/2014/main" id="{285560FD-02E6-4D27-A310-148BF02B94CE}"/>
                </a:ext>
              </a:extLst>
            </p:cNvPr>
            <p:cNvSpPr/>
            <p:nvPr/>
          </p:nvSpPr>
          <p:spPr>
            <a:xfrm>
              <a:off x="3175833" y="3201036"/>
              <a:ext cx="2776233" cy="947178"/>
            </a:xfrm>
            <a:prstGeom prst="wedgeRoundRectCallout">
              <a:avLst>
                <a:gd name="adj1" fmla="val 60657"/>
                <a:gd name="adj2" fmla="val 1345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  </a:t>
              </a:r>
            </a:p>
          </p:txBody>
        </p:sp>
      </p:grpSp>
      <p:graphicFrame>
        <p:nvGraphicFramePr>
          <p:cNvPr id="37" name="Table 36">
            <a:extLst>
              <a:ext uri="{FF2B5EF4-FFF2-40B4-BE49-F238E27FC236}">
                <a16:creationId xmlns:a16="http://schemas.microsoft.com/office/drawing/2014/main" id="{80E6F53E-DD74-46B5-93BC-793C6296E3D8}"/>
              </a:ext>
            </a:extLst>
          </p:cNvPr>
          <p:cNvGraphicFramePr>
            <a:graphicFrameLocks noGrp="1"/>
          </p:cNvGraphicFramePr>
          <p:nvPr>
            <p:extLst>
              <p:ext uri="{D42A27DB-BD31-4B8C-83A1-F6EECF244321}">
                <p14:modId xmlns:p14="http://schemas.microsoft.com/office/powerpoint/2010/main" val="3253469294"/>
              </p:ext>
            </p:extLst>
          </p:nvPr>
        </p:nvGraphicFramePr>
        <p:xfrm>
          <a:off x="5090832" y="1775392"/>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aphicFrame>
        <p:nvGraphicFramePr>
          <p:cNvPr id="38" name="Table 37">
            <a:extLst>
              <a:ext uri="{FF2B5EF4-FFF2-40B4-BE49-F238E27FC236}">
                <a16:creationId xmlns:a16="http://schemas.microsoft.com/office/drawing/2014/main" id="{CA37782C-98FD-4A87-984F-34B55BA3156D}"/>
              </a:ext>
            </a:extLst>
          </p:cNvPr>
          <p:cNvGraphicFramePr>
            <a:graphicFrameLocks noGrp="1"/>
          </p:cNvGraphicFramePr>
          <p:nvPr>
            <p:extLst>
              <p:ext uri="{D42A27DB-BD31-4B8C-83A1-F6EECF244321}">
                <p14:modId xmlns:p14="http://schemas.microsoft.com/office/powerpoint/2010/main" val="1873368892"/>
              </p:ext>
            </p:extLst>
          </p:nvPr>
        </p:nvGraphicFramePr>
        <p:xfrm>
          <a:off x="5090832" y="3354540"/>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15" name="Group 14">
            <a:extLst>
              <a:ext uri="{FF2B5EF4-FFF2-40B4-BE49-F238E27FC236}">
                <a16:creationId xmlns:a16="http://schemas.microsoft.com/office/drawing/2014/main" id="{29F80D2B-8063-4819-B687-DA4CF260377E}"/>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D1C7ACDB-89C4-467C-9D97-7874A992F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7" name="TextBox 8">
              <a:extLst>
                <a:ext uri="{FF2B5EF4-FFF2-40B4-BE49-F238E27FC236}">
                  <a16:creationId xmlns:a16="http://schemas.microsoft.com/office/drawing/2014/main" id="{41A7C519-CC5F-462C-A078-B7C9103693F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94834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BBEFD611-1F57-4019-BE4D-6F74036A3725}"/>
              </a:ext>
            </a:extLst>
          </p:cNvPr>
          <p:cNvPicPr>
            <a:picLocks noChangeAspect="1"/>
          </p:cNvPicPr>
          <p:nvPr/>
        </p:nvPicPr>
        <p:blipFill>
          <a:blip r:embed="rId3"/>
          <a:stretch>
            <a:fillRect/>
          </a:stretch>
        </p:blipFill>
        <p:spPr>
          <a:xfrm>
            <a:off x="115438" y="138082"/>
            <a:ext cx="8913124" cy="6328196"/>
          </a:xfrm>
          <a:prstGeom prst="rect">
            <a:avLst/>
          </a:prstGeom>
        </p:spPr>
      </p:pic>
      <p:sp>
        <p:nvSpPr>
          <p:cNvPr id="21" name="Rectangle 20">
            <a:extLst>
              <a:ext uri="{FF2B5EF4-FFF2-40B4-BE49-F238E27FC236}">
                <a16:creationId xmlns:a16="http://schemas.microsoft.com/office/drawing/2014/main" id="{338AEC37-7F0A-43AD-85FE-C6A6B42AD363}"/>
              </a:ext>
            </a:extLst>
          </p:cNvPr>
          <p:cNvSpPr/>
          <p:nvPr/>
        </p:nvSpPr>
        <p:spPr>
          <a:xfrm>
            <a:off x="275303" y="27991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Josh and Ben are calculating       ÷ 3.</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a:t>
            </a:r>
          </a:p>
          <a:p>
            <a:r>
              <a:rPr lang="en-GB" sz="2000" b="1" dirty="0">
                <a:solidFill>
                  <a:schemeClr val="tx1"/>
                </a:solidFill>
                <a:latin typeface="Century Gothic" panose="020B0502020202020204" pitchFamily="34" charset="0"/>
              </a:rPr>
              <a:t>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pPr lvl="0"/>
            <a:r>
              <a:rPr lang="en-GB" sz="2000" b="1" dirty="0">
                <a:solidFill>
                  <a:schemeClr val="tx1"/>
                </a:solidFill>
                <a:latin typeface="Century Gothic" panose="020B0502020202020204" pitchFamily="34" charset="0"/>
              </a:rPr>
              <a:t>Josh is correct because…</a:t>
            </a:r>
          </a:p>
          <a:p>
            <a:pPr lvl="0" algn="ctr"/>
            <a:endParaRPr lang="en-GB" sz="2400" b="1" u="sng" dirty="0">
              <a:solidFill>
                <a:schemeClr val="tx1"/>
              </a:solidFill>
              <a:latin typeface="Century Gothic" panose="020B0502020202020204" pitchFamily="34" charset="0"/>
            </a:endParaRPr>
          </a:p>
        </p:txBody>
      </p:sp>
      <p:graphicFrame>
        <p:nvGraphicFramePr>
          <p:cNvPr id="23" name="Table 22">
            <a:extLst>
              <a:ext uri="{FF2B5EF4-FFF2-40B4-BE49-F238E27FC236}">
                <a16:creationId xmlns:a16="http://schemas.microsoft.com/office/drawing/2014/main" id="{3F71E98D-6F39-49E3-9FEC-D876F0930A27}"/>
              </a:ext>
            </a:extLst>
          </p:cNvPr>
          <p:cNvGraphicFramePr>
            <a:graphicFrameLocks noGrp="1"/>
          </p:cNvGraphicFramePr>
          <p:nvPr>
            <p:extLst>
              <p:ext uri="{D42A27DB-BD31-4B8C-83A1-F6EECF244321}">
                <p14:modId xmlns:p14="http://schemas.microsoft.com/office/powerpoint/2010/main" val="4155604716"/>
              </p:ext>
            </p:extLst>
          </p:nvPr>
        </p:nvGraphicFramePr>
        <p:xfrm>
          <a:off x="4037435" y="718877"/>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24" name="Group 23">
            <a:extLst>
              <a:ext uri="{FF2B5EF4-FFF2-40B4-BE49-F238E27FC236}">
                <a16:creationId xmlns:a16="http://schemas.microsoft.com/office/drawing/2014/main" id="{DCD3AC79-7D00-4F42-B248-8B4897CE5104}"/>
              </a:ext>
            </a:extLst>
          </p:cNvPr>
          <p:cNvGrpSpPr/>
          <p:nvPr/>
        </p:nvGrpSpPr>
        <p:grpSpPr>
          <a:xfrm>
            <a:off x="1627408" y="1621888"/>
            <a:ext cx="5639523" cy="2951380"/>
            <a:chOff x="1726298" y="1621888"/>
            <a:chExt cx="5639523" cy="2951380"/>
          </a:xfrm>
        </p:grpSpPr>
        <p:sp>
          <p:nvSpPr>
            <p:cNvPr id="25" name="Speech Bubble: Rectangle with Corners Rounded 42">
              <a:extLst>
                <a:ext uri="{FF2B5EF4-FFF2-40B4-BE49-F238E27FC236}">
                  <a16:creationId xmlns:a16="http://schemas.microsoft.com/office/drawing/2014/main" id="{1EDF155B-CDB9-44C7-B5CD-C2689B4B5628}"/>
                </a:ext>
              </a:extLst>
            </p:cNvPr>
            <p:cNvSpPr/>
            <p:nvPr/>
          </p:nvSpPr>
          <p:spPr>
            <a:xfrm>
              <a:off x="3175833" y="1621888"/>
              <a:ext cx="2776233" cy="947178"/>
            </a:xfrm>
            <a:prstGeom prst="wedgeRoundRectCallout">
              <a:avLst>
                <a:gd name="adj1" fmla="val -61026"/>
                <a:gd name="adj2" fmla="val 1524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  </a:t>
              </a:r>
            </a:p>
          </p:txBody>
        </p:sp>
        <p:sp>
          <p:nvSpPr>
            <p:cNvPr id="28" name="Rectangle 27">
              <a:extLst>
                <a:ext uri="{FF2B5EF4-FFF2-40B4-BE49-F238E27FC236}">
                  <a16:creationId xmlns:a16="http://schemas.microsoft.com/office/drawing/2014/main" id="{058DB46E-7B55-4ADC-A8BC-FAE475837C4C}"/>
                </a:ext>
              </a:extLst>
            </p:cNvPr>
            <p:cNvSpPr/>
            <p:nvPr/>
          </p:nvSpPr>
          <p:spPr>
            <a:xfrm>
              <a:off x="1726298" y="2844088"/>
              <a:ext cx="681597" cy="369332"/>
            </a:xfrm>
            <a:prstGeom prst="rect">
              <a:avLst/>
            </a:prstGeom>
          </p:spPr>
          <p:txBody>
            <a:bodyPr wrap="none">
              <a:spAutoFit/>
            </a:bodyPr>
            <a:lstStyle/>
            <a:p>
              <a:r>
                <a:rPr lang="en-GB" b="1" dirty="0">
                  <a:solidFill>
                    <a:prstClr val="black"/>
                  </a:solidFill>
                  <a:latin typeface="Century Gothic" panose="020B0502020202020204" pitchFamily="34" charset="0"/>
                </a:rPr>
                <a:t>Josh</a:t>
              </a:r>
              <a:endParaRPr lang="en-GB" sz="2800" dirty="0"/>
            </a:p>
          </p:txBody>
        </p:sp>
        <p:sp>
          <p:nvSpPr>
            <p:cNvPr id="29" name="Rectangle 28">
              <a:extLst>
                <a:ext uri="{FF2B5EF4-FFF2-40B4-BE49-F238E27FC236}">
                  <a16:creationId xmlns:a16="http://schemas.microsoft.com/office/drawing/2014/main" id="{E0A89FC4-07FB-4B6F-8538-E0A09A067B00}"/>
                </a:ext>
              </a:extLst>
            </p:cNvPr>
            <p:cNvSpPr/>
            <p:nvPr/>
          </p:nvSpPr>
          <p:spPr>
            <a:xfrm>
              <a:off x="6761168" y="4203936"/>
              <a:ext cx="604653" cy="369332"/>
            </a:xfrm>
            <a:prstGeom prst="rect">
              <a:avLst/>
            </a:prstGeom>
          </p:spPr>
          <p:txBody>
            <a:bodyPr wrap="none">
              <a:spAutoFit/>
            </a:bodyPr>
            <a:lstStyle/>
            <a:p>
              <a:r>
                <a:rPr lang="en-GB" b="1" dirty="0">
                  <a:solidFill>
                    <a:prstClr val="black"/>
                  </a:solidFill>
                  <a:latin typeface="Century Gothic" panose="020B0502020202020204" pitchFamily="34" charset="0"/>
                </a:rPr>
                <a:t>Ben</a:t>
              </a:r>
              <a:endParaRPr lang="en-GB" sz="2800" dirty="0"/>
            </a:p>
          </p:txBody>
        </p:sp>
        <p:sp>
          <p:nvSpPr>
            <p:cNvPr id="34" name="Speech Bubble: Rectangle with Corners Rounded 42">
              <a:extLst>
                <a:ext uri="{FF2B5EF4-FFF2-40B4-BE49-F238E27FC236}">
                  <a16:creationId xmlns:a16="http://schemas.microsoft.com/office/drawing/2014/main" id="{285560FD-02E6-4D27-A310-148BF02B94CE}"/>
                </a:ext>
              </a:extLst>
            </p:cNvPr>
            <p:cNvSpPr/>
            <p:nvPr/>
          </p:nvSpPr>
          <p:spPr>
            <a:xfrm>
              <a:off x="3175833" y="3201036"/>
              <a:ext cx="2776233" cy="947178"/>
            </a:xfrm>
            <a:prstGeom prst="wedgeRoundRectCallout">
              <a:avLst>
                <a:gd name="adj1" fmla="val 60657"/>
                <a:gd name="adj2" fmla="val 1345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  </a:t>
              </a:r>
            </a:p>
          </p:txBody>
        </p:sp>
      </p:grpSp>
      <p:graphicFrame>
        <p:nvGraphicFramePr>
          <p:cNvPr id="37" name="Table 36">
            <a:extLst>
              <a:ext uri="{FF2B5EF4-FFF2-40B4-BE49-F238E27FC236}">
                <a16:creationId xmlns:a16="http://schemas.microsoft.com/office/drawing/2014/main" id="{80E6F53E-DD74-46B5-93BC-793C6296E3D8}"/>
              </a:ext>
            </a:extLst>
          </p:cNvPr>
          <p:cNvGraphicFramePr>
            <a:graphicFrameLocks noGrp="1"/>
          </p:cNvGraphicFramePr>
          <p:nvPr>
            <p:extLst>
              <p:ext uri="{D42A27DB-BD31-4B8C-83A1-F6EECF244321}">
                <p14:modId xmlns:p14="http://schemas.microsoft.com/office/powerpoint/2010/main" val="1514502945"/>
              </p:ext>
            </p:extLst>
          </p:nvPr>
        </p:nvGraphicFramePr>
        <p:xfrm>
          <a:off x="5090832" y="1775392"/>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aphicFrame>
        <p:nvGraphicFramePr>
          <p:cNvPr id="38" name="Table 37">
            <a:extLst>
              <a:ext uri="{FF2B5EF4-FFF2-40B4-BE49-F238E27FC236}">
                <a16:creationId xmlns:a16="http://schemas.microsoft.com/office/drawing/2014/main" id="{CA37782C-98FD-4A87-984F-34B55BA3156D}"/>
              </a:ext>
            </a:extLst>
          </p:cNvPr>
          <p:cNvGraphicFramePr>
            <a:graphicFrameLocks noGrp="1"/>
          </p:cNvGraphicFramePr>
          <p:nvPr>
            <p:extLst>
              <p:ext uri="{D42A27DB-BD31-4B8C-83A1-F6EECF244321}">
                <p14:modId xmlns:p14="http://schemas.microsoft.com/office/powerpoint/2010/main" val="2905461926"/>
              </p:ext>
            </p:extLst>
          </p:nvPr>
        </p:nvGraphicFramePr>
        <p:xfrm>
          <a:off x="5090832" y="3354540"/>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15" name="Group 14">
            <a:extLst>
              <a:ext uri="{FF2B5EF4-FFF2-40B4-BE49-F238E27FC236}">
                <a16:creationId xmlns:a16="http://schemas.microsoft.com/office/drawing/2014/main" id="{861E9AD6-B6AD-4936-A024-169CF03D589C}"/>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64E2E5BF-6F6A-4932-9F56-7DBDE4EA0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7" name="TextBox 8">
              <a:extLst>
                <a:ext uri="{FF2B5EF4-FFF2-40B4-BE49-F238E27FC236}">
                  <a16:creationId xmlns:a16="http://schemas.microsoft.com/office/drawing/2014/main" id="{F4CAB719-6AFA-4844-9CAA-1EBAEA3A7C8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39087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a:extLst>
              <a:ext uri="{FF2B5EF4-FFF2-40B4-BE49-F238E27FC236}">
                <a16:creationId xmlns:a16="http://schemas.microsoft.com/office/drawing/2014/main" id="{BBEFD611-1F57-4019-BE4D-6F74036A3725}"/>
              </a:ext>
            </a:extLst>
          </p:cNvPr>
          <p:cNvPicPr>
            <a:picLocks noChangeAspect="1"/>
          </p:cNvPicPr>
          <p:nvPr/>
        </p:nvPicPr>
        <p:blipFill>
          <a:blip r:embed="rId3"/>
          <a:stretch>
            <a:fillRect/>
          </a:stretch>
        </p:blipFill>
        <p:spPr>
          <a:xfrm>
            <a:off x="115438" y="138082"/>
            <a:ext cx="8913124" cy="6328196"/>
          </a:xfrm>
          <a:prstGeom prst="rect">
            <a:avLst/>
          </a:prstGeom>
        </p:spPr>
      </p:pic>
      <p:sp>
        <p:nvSpPr>
          <p:cNvPr id="21" name="Rectangle 20">
            <a:extLst>
              <a:ext uri="{FF2B5EF4-FFF2-40B4-BE49-F238E27FC236}">
                <a16:creationId xmlns:a16="http://schemas.microsoft.com/office/drawing/2014/main" id="{338AEC37-7F0A-43AD-85FE-C6A6B42AD363}"/>
              </a:ext>
            </a:extLst>
          </p:cNvPr>
          <p:cNvSpPr/>
          <p:nvPr/>
        </p:nvSpPr>
        <p:spPr>
          <a:xfrm>
            <a:off x="275303" y="27991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Josh and Ben are calculating       ÷ 3.</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a:t>
            </a:r>
          </a:p>
          <a:p>
            <a:r>
              <a:rPr lang="en-GB" sz="2000" b="1" dirty="0">
                <a:solidFill>
                  <a:schemeClr val="tx1"/>
                </a:solidFill>
                <a:latin typeface="Century Gothic" panose="020B0502020202020204" pitchFamily="34" charset="0"/>
              </a:rPr>
              <a:t>Explain how you know. </a:t>
            </a:r>
          </a:p>
          <a:p>
            <a:endParaRPr lang="en-GB" sz="2000" b="1" dirty="0">
              <a:solidFill>
                <a:schemeClr val="tx1"/>
              </a:solidFill>
              <a:latin typeface="Century Gothic" panose="020B0502020202020204" pitchFamily="34" charset="0"/>
              <a:sym typeface="Wingdings" panose="05000000000000000000" pitchFamily="2" charset="2"/>
            </a:endParaRPr>
          </a:p>
          <a:p>
            <a:pPr lvl="0"/>
            <a:r>
              <a:rPr lang="en-GB" sz="2000" b="1" dirty="0">
                <a:solidFill>
                  <a:srgbClr val="FF0000"/>
                </a:solidFill>
                <a:latin typeface="Century Gothic" panose="020B0502020202020204" pitchFamily="34" charset="0"/>
              </a:rPr>
              <a:t>Josh is correct because Ben has divided both the numerator and denominator by 3 but only the numerator should be divided.</a:t>
            </a:r>
          </a:p>
          <a:p>
            <a:pPr lvl="0" algn="ctr"/>
            <a:endParaRPr lang="en-GB" sz="2400" b="1" u="sng" dirty="0">
              <a:solidFill>
                <a:schemeClr val="tx1"/>
              </a:solidFill>
              <a:latin typeface="Century Gothic" panose="020B0502020202020204" pitchFamily="34" charset="0"/>
            </a:endParaRPr>
          </a:p>
        </p:txBody>
      </p:sp>
      <p:graphicFrame>
        <p:nvGraphicFramePr>
          <p:cNvPr id="23" name="Table 22">
            <a:extLst>
              <a:ext uri="{FF2B5EF4-FFF2-40B4-BE49-F238E27FC236}">
                <a16:creationId xmlns:a16="http://schemas.microsoft.com/office/drawing/2014/main" id="{3F71E98D-6F39-49E3-9FEC-D876F0930A27}"/>
              </a:ext>
            </a:extLst>
          </p:cNvPr>
          <p:cNvGraphicFramePr>
            <a:graphicFrameLocks noGrp="1"/>
          </p:cNvGraphicFramePr>
          <p:nvPr>
            <p:extLst>
              <p:ext uri="{D42A27DB-BD31-4B8C-83A1-F6EECF244321}">
                <p14:modId xmlns:p14="http://schemas.microsoft.com/office/powerpoint/2010/main" val="3049203173"/>
              </p:ext>
            </p:extLst>
          </p:nvPr>
        </p:nvGraphicFramePr>
        <p:xfrm>
          <a:off x="4037435" y="718877"/>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24" name="Group 23">
            <a:extLst>
              <a:ext uri="{FF2B5EF4-FFF2-40B4-BE49-F238E27FC236}">
                <a16:creationId xmlns:a16="http://schemas.microsoft.com/office/drawing/2014/main" id="{DCD3AC79-7D00-4F42-B248-8B4897CE5104}"/>
              </a:ext>
            </a:extLst>
          </p:cNvPr>
          <p:cNvGrpSpPr/>
          <p:nvPr/>
        </p:nvGrpSpPr>
        <p:grpSpPr>
          <a:xfrm>
            <a:off x="1627408" y="1621888"/>
            <a:ext cx="5639523" cy="2951380"/>
            <a:chOff x="1726298" y="1621888"/>
            <a:chExt cx="5639523" cy="2951380"/>
          </a:xfrm>
        </p:grpSpPr>
        <p:sp>
          <p:nvSpPr>
            <p:cNvPr id="25" name="Speech Bubble: Rectangle with Corners Rounded 42">
              <a:extLst>
                <a:ext uri="{FF2B5EF4-FFF2-40B4-BE49-F238E27FC236}">
                  <a16:creationId xmlns:a16="http://schemas.microsoft.com/office/drawing/2014/main" id="{1EDF155B-CDB9-44C7-B5CD-C2689B4B5628}"/>
                </a:ext>
              </a:extLst>
            </p:cNvPr>
            <p:cNvSpPr/>
            <p:nvPr/>
          </p:nvSpPr>
          <p:spPr>
            <a:xfrm>
              <a:off x="3175833" y="1621888"/>
              <a:ext cx="2776233" cy="947178"/>
            </a:xfrm>
            <a:prstGeom prst="wedgeRoundRectCallout">
              <a:avLst>
                <a:gd name="adj1" fmla="val -61026"/>
                <a:gd name="adj2" fmla="val 15242"/>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  </a:t>
              </a:r>
            </a:p>
          </p:txBody>
        </p:sp>
        <p:sp>
          <p:nvSpPr>
            <p:cNvPr id="28" name="Rectangle 27">
              <a:extLst>
                <a:ext uri="{FF2B5EF4-FFF2-40B4-BE49-F238E27FC236}">
                  <a16:creationId xmlns:a16="http://schemas.microsoft.com/office/drawing/2014/main" id="{058DB46E-7B55-4ADC-A8BC-FAE475837C4C}"/>
                </a:ext>
              </a:extLst>
            </p:cNvPr>
            <p:cNvSpPr/>
            <p:nvPr/>
          </p:nvSpPr>
          <p:spPr>
            <a:xfrm>
              <a:off x="1726298" y="2844088"/>
              <a:ext cx="681597" cy="369332"/>
            </a:xfrm>
            <a:prstGeom prst="rect">
              <a:avLst/>
            </a:prstGeom>
          </p:spPr>
          <p:txBody>
            <a:bodyPr wrap="none">
              <a:spAutoFit/>
            </a:bodyPr>
            <a:lstStyle/>
            <a:p>
              <a:r>
                <a:rPr lang="en-GB" b="1" dirty="0">
                  <a:solidFill>
                    <a:prstClr val="black"/>
                  </a:solidFill>
                  <a:latin typeface="Century Gothic" panose="020B0502020202020204" pitchFamily="34" charset="0"/>
                </a:rPr>
                <a:t>Josh</a:t>
              </a:r>
              <a:endParaRPr lang="en-GB" sz="2800" dirty="0"/>
            </a:p>
          </p:txBody>
        </p:sp>
        <p:sp>
          <p:nvSpPr>
            <p:cNvPr id="29" name="Rectangle 28">
              <a:extLst>
                <a:ext uri="{FF2B5EF4-FFF2-40B4-BE49-F238E27FC236}">
                  <a16:creationId xmlns:a16="http://schemas.microsoft.com/office/drawing/2014/main" id="{E0A89FC4-07FB-4B6F-8538-E0A09A067B00}"/>
                </a:ext>
              </a:extLst>
            </p:cNvPr>
            <p:cNvSpPr/>
            <p:nvPr/>
          </p:nvSpPr>
          <p:spPr>
            <a:xfrm>
              <a:off x="6761168" y="4203936"/>
              <a:ext cx="604653" cy="369332"/>
            </a:xfrm>
            <a:prstGeom prst="rect">
              <a:avLst/>
            </a:prstGeom>
          </p:spPr>
          <p:txBody>
            <a:bodyPr wrap="none">
              <a:spAutoFit/>
            </a:bodyPr>
            <a:lstStyle/>
            <a:p>
              <a:r>
                <a:rPr lang="en-GB" b="1" dirty="0">
                  <a:solidFill>
                    <a:prstClr val="black"/>
                  </a:solidFill>
                  <a:latin typeface="Century Gothic" panose="020B0502020202020204" pitchFamily="34" charset="0"/>
                </a:rPr>
                <a:t>Ben</a:t>
              </a:r>
              <a:endParaRPr lang="en-GB" sz="2800" dirty="0"/>
            </a:p>
          </p:txBody>
        </p:sp>
        <p:sp>
          <p:nvSpPr>
            <p:cNvPr id="34" name="Speech Bubble: Rectangle with Corners Rounded 42">
              <a:extLst>
                <a:ext uri="{FF2B5EF4-FFF2-40B4-BE49-F238E27FC236}">
                  <a16:creationId xmlns:a16="http://schemas.microsoft.com/office/drawing/2014/main" id="{285560FD-02E6-4D27-A310-148BF02B94CE}"/>
                </a:ext>
              </a:extLst>
            </p:cNvPr>
            <p:cNvSpPr/>
            <p:nvPr/>
          </p:nvSpPr>
          <p:spPr>
            <a:xfrm>
              <a:off x="3175833" y="3201036"/>
              <a:ext cx="2776233" cy="947178"/>
            </a:xfrm>
            <a:prstGeom prst="wedgeRoundRectCallout">
              <a:avLst>
                <a:gd name="adj1" fmla="val 60657"/>
                <a:gd name="adj2" fmla="val 1345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answer is      .  </a:t>
              </a:r>
            </a:p>
          </p:txBody>
        </p:sp>
      </p:grpSp>
      <p:graphicFrame>
        <p:nvGraphicFramePr>
          <p:cNvPr id="37" name="Table 36">
            <a:extLst>
              <a:ext uri="{FF2B5EF4-FFF2-40B4-BE49-F238E27FC236}">
                <a16:creationId xmlns:a16="http://schemas.microsoft.com/office/drawing/2014/main" id="{80E6F53E-DD74-46B5-93BC-793C6296E3D8}"/>
              </a:ext>
            </a:extLst>
          </p:cNvPr>
          <p:cNvGraphicFramePr>
            <a:graphicFrameLocks noGrp="1"/>
          </p:cNvGraphicFramePr>
          <p:nvPr>
            <p:extLst>
              <p:ext uri="{D42A27DB-BD31-4B8C-83A1-F6EECF244321}">
                <p14:modId xmlns:p14="http://schemas.microsoft.com/office/powerpoint/2010/main" val="2428682015"/>
              </p:ext>
            </p:extLst>
          </p:nvPr>
        </p:nvGraphicFramePr>
        <p:xfrm>
          <a:off x="5090832" y="1775392"/>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aphicFrame>
        <p:nvGraphicFramePr>
          <p:cNvPr id="38" name="Table 37">
            <a:extLst>
              <a:ext uri="{FF2B5EF4-FFF2-40B4-BE49-F238E27FC236}">
                <a16:creationId xmlns:a16="http://schemas.microsoft.com/office/drawing/2014/main" id="{CA37782C-98FD-4A87-984F-34B55BA3156D}"/>
              </a:ext>
            </a:extLst>
          </p:cNvPr>
          <p:cNvGraphicFramePr>
            <a:graphicFrameLocks noGrp="1"/>
          </p:cNvGraphicFramePr>
          <p:nvPr>
            <p:extLst>
              <p:ext uri="{D42A27DB-BD31-4B8C-83A1-F6EECF244321}">
                <p14:modId xmlns:p14="http://schemas.microsoft.com/office/powerpoint/2010/main" val="3808918732"/>
              </p:ext>
            </p:extLst>
          </p:nvPr>
        </p:nvGraphicFramePr>
        <p:xfrm>
          <a:off x="5090832" y="3354540"/>
          <a:ext cx="323274" cy="627078"/>
        </p:xfrm>
        <a:graphic>
          <a:graphicData uri="http://schemas.openxmlformats.org/drawingml/2006/table">
            <a:tbl>
              <a:tblPr firstRow="1" bandRow="1"/>
              <a:tblGrid>
                <a:gridCol w="323274">
                  <a:extLst>
                    <a:ext uri="{9D8B030D-6E8A-4147-A177-3AD203B41FA5}">
                      <a16:colId xmlns:a16="http://schemas.microsoft.com/office/drawing/2014/main" val="902320609"/>
                    </a:ext>
                  </a:extLst>
                </a:gridCol>
              </a:tblGrid>
              <a:tr h="313539">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313539">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15" name="Group 14">
            <a:extLst>
              <a:ext uri="{FF2B5EF4-FFF2-40B4-BE49-F238E27FC236}">
                <a16:creationId xmlns:a16="http://schemas.microsoft.com/office/drawing/2014/main" id="{214F1381-5183-42DA-A409-F83B44D18BF9}"/>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43C65805-F849-4ED0-8450-3AF110917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7" name="TextBox 8">
              <a:extLst>
                <a:ext uri="{FF2B5EF4-FFF2-40B4-BE49-F238E27FC236}">
                  <a16:creationId xmlns:a16="http://schemas.microsoft.com/office/drawing/2014/main" id="{B7D0AB65-21B3-4AE2-B676-636CD81D0CD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0738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3DCAAC0-C77F-4ADB-A399-2F2D5BB816C3}"/>
              </a:ext>
            </a:extLst>
          </p:cNvPr>
          <p:cNvPicPr>
            <a:picLocks noChangeAspect="1"/>
          </p:cNvPicPr>
          <p:nvPr/>
        </p:nvPicPr>
        <p:blipFill>
          <a:blip r:embed="rId3"/>
          <a:stretch>
            <a:fillRect/>
          </a:stretch>
        </p:blipFill>
        <p:spPr>
          <a:xfrm>
            <a:off x="115438" y="141130"/>
            <a:ext cx="8913124" cy="6322100"/>
          </a:xfrm>
          <a:prstGeom prst="rect">
            <a:avLst/>
          </a:prstGeom>
        </p:spPr>
      </p:pic>
      <p:sp>
        <p:nvSpPr>
          <p:cNvPr id="11" name="Rectangle 10">
            <a:extLst>
              <a:ext uri="{FF2B5EF4-FFF2-40B4-BE49-F238E27FC236}">
                <a16:creationId xmlns:a16="http://schemas.microsoft.com/office/drawing/2014/main" id="{B9D0A910-CF05-4767-AA38-24FDEA7D61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Steph has        of her birthday cake left.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wants to share it between herself and</a:t>
            </a:r>
          </a:p>
          <a:p>
            <a:r>
              <a:rPr lang="en-GB" sz="2000" b="1" dirty="0">
                <a:solidFill>
                  <a:schemeClr val="tx1"/>
                </a:solidFill>
                <a:latin typeface="Century Gothic" panose="020B0502020202020204" pitchFamily="34" charset="0"/>
              </a:rPr>
              <a:t>two friends.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Write the calculation.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fraction of cake does each child get?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 </a:t>
            </a:r>
          </a:p>
          <a:p>
            <a:r>
              <a:rPr lang="en-GB" sz="2000" b="1" dirty="0">
                <a:solidFill>
                  <a:srgbClr val="FF0000"/>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lvl="0" algn="ctr"/>
            <a:endParaRPr lang="en-GB" sz="20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E3F5283E-1905-481D-A2B0-5E6654BE0C6C}"/>
              </a:ext>
            </a:extLst>
          </p:cNvPr>
          <p:cNvGraphicFramePr>
            <a:graphicFrameLocks noGrp="1"/>
          </p:cNvGraphicFramePr>
          <p:nvPr>
            <p:extLst>
              <p:ext uri="{D42A27DB-BD31-4B8C-83A1-F6EECF244321}">
                <p14:modId xmlns:p14="http://schemas.microsoft.com/office/powerpoint/2010/main" val="732464426"/>
              </p:ext>
            </p:extLst>
          </p:nvPr>
        </p:nvGraphicFramePr>
        <p:xfrm>
          <a:off x="1684373" y="1030031"/>
          <a:ext cx="324000" cy="548640"/>
        </p:xfrm>
        <a:graphic>
          <a:graphicData uri="http://schemas.openxmlformats.org/drawingml/2006/table">
            <a:tbl>
              <a:tblPr firstRow="1" bandRow="1"/>
              <a:tblGrid>
                <a:gridCol w="324000">
                  <a:extLst>
                    <a:ext uri="{9D8B030D-6E8A-4147-A177-3AD203B41FA5}">
                      <a16:colId xmlns:a16="http://schemas.microsoft.com/office/drawing/2014/main" val="902320609"/>
                    </a:ext>
                  </a:extLst>
                </a:gridCol>
              </a:tblGrid>
              <a:tr h="166255">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166255">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10" name="Group 9">
            <a:extLst>
              <a:ext uri="{FF2B5EF4-FFF2-40B4-BE49-F238E27FC236}">
                <a16:creationId xmlns:a16="http://schemas.microsoft.com/office/drawing/2014/main" id="{7DD4A59F-4618-476D-B29D-7399672AA915}"/>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2976D063-1D97-4A48-A528-9242780ED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6DFD6BB6-6721-4CB6-B535-3BEFD12EC21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8500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Autumn Block 3 – Fractions – Divide Fractions by Integers 1</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6: (6F2)</a:t>
            </a:r>
            <a:r>
              <a:rPr lang="en-GB" sz="1200" b="1" dirty="0">
                <a:latin typeface="Century Gothic" panose="020B0502020202020204" pitchFamily="34" charset="0"/>
              </a:rPr>
              <a:t> </a:t>
            </a:r>
            <a:r>
              <a:rPr lang="en-GB" sz="1200" b="1" u="sng" dirty="0">
                <a:latin typeface="Century Gothic" panose="020B0502020202020204" pitchFamily="34" charset="0"/>
                <a:hlinkClick r:id="rId3"/>
              </a:rPr>
              <a:t>Use common factors to simplify fractions; use common multiples to express fractions in the same denomination</a:t>
            </a:r>
            <a:r>
              <a:rPr lang="en-GB" sz="1200" b="1" dirty="0">
                <a:latin typeface="Century Gothic" panose="020B0502020202020204" pitchFamily="34" charset="0"/>
              </a:rPr>
              <a:t>​</a:t>
            </a:r>
          </a:p>
          <a:p>
            <a:pPr fontAlgn="base">
              <a:lnSpc>
                <a:spcPct val="100000"/>
              </a:lnSpc>
              <a:spcAft>
                <a:spcPts val="0"/>
              </a:spcAft>
            </a:pPr>
            <a:r>
              <a:rPr lang="en-GB" sz="1200" b="1" dirty="0">
                <a:solidFill>
                  <a:schemeClr val="tx1"/>
                </a:solidFill>
                <a:latin typeface="Century Gothic" panose="020B0502020202020204" pitchFamily="34" charset="0"/>
              </a:rPr>
              <a:t>Mathematics Year 6: (6F5b)</a:t>
            </a:r>
            <a:r>
              <a:rPr lang="en-GB" sz="1200" b="1" dirty="0">
                <a:latin typeface="Century Gothic" panose="020B0502020202020204" pitchFamily="34" charset="0"/>
              </a:rPr>
              <a:t> </a:t>
            </a:r>
            <a:r>
              <a:rPr lang="en-GB" sz="1200" b="1" u="sng" dirty="0">
                <a:latin typeface="Century Gothic" panose="020B0502020202020204" pitchFamily="34" charset="0"/>
                <a:hlinkClick r:id="rId4"/>
              </a:rPr>
              <a:t>Divide proper fractions by whole numbers [for example, 1/3 ÷ 2 = 1/6 ]</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Fractions</a:t>
            </a:r>
            <a:r>
              <a:rPr lang="en-GB" sz="1600" b="1" dirty="0">
                <a:solidFill>
                  <a:prstClr val="black"/>
                </a:solidFill>
                <a:latin typeface="Century Gothic" panose="020B0502020202020204" pitchFamily="34" charset="0"/>
              </a:rPr>
              <a:t> resources.</a:t>
            </a:r>
          </a:p>
          <a:p>
            <a:pPr>
              <a:spcAft>
                <a:spcPts val="0"/>
              </a:spcAf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11" name="Group 10">
            <a:extLst>
              <a:ext uri="{FF2B5EF4-FFF2-40B4-BE49-F238E27FC236}">
                <a16:creationId xmlns:a16="http://schemas.microsoft.com/office/drawing/2014/main" id="{12F0135C-339D-4954-BE40-810E3A7C72D0}"/>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BE82F323-6544-496A-845B-92AB4B043F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C961D735-0277-43DB-ACB3-18A9E1A82CE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73DCAAC0-C77F-4ADB-A399-2F2D5BB816C3}"/>
              </a:ext>
            </a:extLst>
          </p:cNvPr>
          <p:cNvPicPr>
            <a:picLocks noChangeAspect="1"/>
          </p:cNvPicPr>
          <p:nvPr/>
        </p:nvPicPr>
        <p:blipFill>
          <a:blip r:embed="rId3"/>
          <a:stretch>
            <a:fillRect/>
          </a:stretch>
        </p:blipFill>
        <p:spPr>
          <a:xfrm>
            <a:off x="115438" y="141130"/>
            <a:ext cx="8913124" cy="6322100"/>
          </a:xfrm>
          <a:prstGeom prst="rect">
            <a:avLst/>
          </a:prstGeom>
        </p:spPr>
      </p:pic>
      <p:sp>
        <p:nvSpPr>
          <p:cNvPr id="11" name="Rectangle 10">
            <a:extLst>
              <a:ext uri="{FF2B5EF4-FFF2-40B4-BE49-F238E27FC236}">
                <a16:creationId xmlns:a16="http://schemas.microsoft.com/office/drawing/2014/main" id="{B9D0A910-CF05-4767-AA38-24FDEA7D61F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u="sng" dirty="0">
              <a:solidFill>
                <a:prstClr val="black"/>
              </a:solidFill>
              <a:latin typeface="Century Gothic" panose="020B0502020202020204" pitchFamily="34" charset="0"/>
            </a:endParaRPr>
          </a:p>
          <a:p>
            <a:pPr lvl="0" algn="ctr"/>
            <a:endParaRPr lang="en-GB" sz="2000" b="1" u="sng"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Steph has        of her birthday cake left.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She wants to share it between herself and</a:t>
            </a:r>
          </a:p>
          <a:p>
            <a:r>
              <a:rPr lang="en-GB" sz="2000" b="1" dirty="0">
                <a:solidFill>
                  <a:schemeClr val="tx1"/>
                </a:solidFill>
                <a:latin typeface="Century Gothic" panose="020B0502020202020204" pitchFamily="34" charset="0"/>
              </a:rPr>
              <a:t>two friends.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Write the calculation.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fraction of cake does each child get?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 Each child gets       or      of the cake.</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 </a:t>
            </a:r>
          </a:p>
          <a:p>
            <a:r>
              <a:rPr lang="en-GB" sz="2000" b="1" dirty="0">
                <a:solidFill>
                  <a:srgbClr val="FF0000"/>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lvl="0" algn="ctr"/>
            <a:endParaRPr lang="en-GB" sz="20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E3F5283E-1905-481D-A2B0-5E6654BE0C6C}"/>
              </a:ext>
            </a:extLst>
          </p:cNvPr>
          <p:cNvGraphicFramePr>
            <a:graphicFrameLocks noGrp="1"/>
          </p:cNvGraphicFramePr>
          <p:nvPr>
            <p:extLst>
              <p:ext uri="{D42A27DB-BD31-4B8C-83A1-F6EECF244321}">
                <p14:modId xmlns:p14="http://schemas.microsoft.com/office/powerpoint/2010/main" val="1059170891"/>
              </p:ext>
            </p:extLst>
          </p:nvPr>
        </p:nvGraphicFramePr>
        <p:xfrm>
          <a:off x="1684373" y="1030031"/>
          <a:ext cx="324000" cy="548640"/>
        </p:xfrm>
        <a:graphic>
          <a:graphicData uri="http://schemas.openxmlformats.org/drawingml/2006/table">
            <a:tbl>
              <a:tblPr firstRow="1" bandRow="1"/>
              <a:tblGrid>
                <a:gridCol w="324000">
                  <a:extLst>
                    <a:ext uri="{9D8B030D-6E8A-4147-A177-3AD203B41FA5}">
                      <a16:colId xmlns:a16="http://schemas.microsoft.com/office/drawing/2014/main" val="902320609"/>
                    </a:ext>
                  </a:extLst>
                </a:gridCol>
              </a:tblGrid>
              <a:tr h="166255">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chemeClr val="tx1"/>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166255">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chemeClr val="tx1"/>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aphicFrame>
        <p:nvGraphicFramePr>
          <p:cNvPr id="10" name="Table 9">
            <a:extLst>
              <a:ext uri="{FF2B5EF4-FFF2-40B4-BE49-F238E27FC236}">
                <a16:creationId xmlns:a16="http://schemas.microsoft.com/office/drawing/2014/main" id="{308D1223-05D2-497F-AE78-95E701CBB092}"/>
              </a:ext>
            </a:extLst>
          </p:cNvPr>
          <p:cNvGraphicFramePr>
            <a:graphicFrameLocks noGrp="1"/>
          </p:cNvGraphicFramePr>
          <p:nvPr>
            <p:extLst>
              <p:ext uri="{D42A27DB-BD31-4B8C-83A1-F6EECF244321}">
                <p14:modId xmlns:p14="http://schemas.microsoft.com/office/powerpoint/2010/main" val="3980756361"/>
              </p:ext>
            </p:extLst>
          </p:nvPr>
        </p:nvGraphicFramePr>
        <p:xfrm>
          <a:off x="628334" y="3836876"/>
          <a:ext cx="2436078" cy="944880"/>
        </p:xfrm>
        <a:graphic>
          <a:graphicData uri="http://schemas.openxmlformats.org/drawingml/2006/table">
            <a:tbl>
              <a:tblPr firstRow="1" bandRow="1">
                <a:tableStyleId>{5C22544A-7EE6-4342-B048-85BDC9FD1C3A}</a:tableStyleId>
              </a:tblPr>
              <a:tblGrid>
                <a:gridCol w="491769">
                  <a:extLst>
                    <a:ext uri="{9D8B030D-6E8A-4147-A177-3AD203B41FA5}">
                      <a16:colId xmlns:a16="http://schemas.microsoft.com/office/drawing/2014/main" val="2589497423"/>
                    </a:ext>
                  </a:extLst>
                </a:gridCol>
                <a:gridCol w="529068">
                  <a:extLst>
                    <a:ext uri="{9D8B030D-6E8A-4147-A177-3AD203B41FA5}">
                      <a16:colId xmlns:a16="http://schemas.microsoft.com/office/drawing/2014/main" val="3879246825"/>
                    </a:ext>
                  </a:extLst>
                </a:gridCol>
                <a:gridCol w="394404">
                  <a:extLst>
                    <a:ext uri="{9D8B030D-6E8A-4147-A177-3AD203B41FA5}">
                      <a16:colId xmlns:a16="http://schemas.microsoft.com/office/drawing/2014/main" val="895050220"/>
                    </a:ext>
                  </a:extLst>
                </a:gridCol>
                <a:gridCol w="529068">
                  <a:extLst>
                    <a:ext uri="{9D8B030D-6E8A-4147-A177-3AD203B41FA5}">
                      <a16:colId xmlns:a16="http://schemas.microsoft.com/office/drawing/2014/main" val="1115781853"/>
                    </a:ext>
                  </a:extLst>
                </a:gridCol>
                <a:gridCol w="491769">
                  <a:extLst>
                    <a:ext uri="{9D8B030D-6E8A-4147-A177-3AD203B41FA5}">
                      <a16:colId xmlns:a16="http://schemas.microsoft.com/office/drawing/2014/main" val="550609995"/>
                    </a:ext>
                  </a:extLst>
                </a:gridCol>
              </a:tblGrid>
              <a:tr h="471055">
                <a:tc>
                  <a:txBody>
                    <a:bodyPr/>
                    <a:lstStyle/>
                    <a:p>
                      <a:pPr algn="ctr"/>
                      <a:r>
                        <a:rPr lang="en-GB" sz="3100" b="1" dirty="0">
                          <a:solidFill>
                            <a:srgbClr val="FF0000"/>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1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t>
                      </a:r>
                    </a:p>
                  </a:txBody>
                  <a:tcPr marL="83127" marR="83127" marT="41564" marB="415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100" b="1" dirty="0">
                          <a:solidFill>
                            <a:srgbClr val="FF0000"/>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3100" b="1" dirty="0">
                          <a:solidFill>
                            <a:srgbClr val="FF0000"/>
                          </a:solidFill>
                          <a:latin typeface="Century Gothic" panose="020B0502020202020204" pitchFamily="34" charset="0"/>
                        </a:rPr>
                        <a:t>=</a:t>
                      </a:r>
                    </a:p>
                  </a:txBody>
                  <a:tcPr marL="83127" marR="83127" marT="41564" marB="415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100" b="1" dirty="0">
                          <a:solidFill>
                            <a:srgbClr val="FF0000"/>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471055">
                <a:tc>
                  <a:txBody>
                    <a:bodyPr/>
                    <a:lstStyle/>
                    <a:p>
                      <a:pPr algn="ctr"/>
                      <a:r>
                        <a:rPr lang="en-GB" sz="31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r>
                        <a:rPr lang="en-GB" sz="3100" b="1" dirty="0">
                          <a:solidFill>
                            <a:srgbClr val="FF0000"/>
                          </a:solidFill>
                          <a:latin typeface="Century Gothic" panose="020B0502020202020204" pitchFamily="34" charset="0"/>
                        </a:rPr>
                        <a:t>10</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graphicFrame>
        <p:nvGraphicFramePr>
          <p:cNvPr id="13" name="Table 12">
            <a:extLst>
              <a:ext uri="{FF2B5EF4-FFF2-40B4-BE49-F238E27FC236}">
                <a16:creationId xmlns:a16="http://schemas.microsoft.com/office/drawing/2014/main" id="{D0CE0CFB-C045-4082-8BA1-4798B02CD2B3}"/>
              </a:ext>
            </a:extLst>
          </p:cNvPr>
          <p:cNvGraphicFramePr>
            <a:graphicFrameLocks noGrp="1"/>
          </p:cNvGraphicFramePr>
          <p:nvPr>
            <p:extLst>
              <p:ext uri="{D42A27DB-BD31-4B8C-83A1-F6EECF244321}">
                <p14:modId xmlns:p14="http://schemas.microsoft.com/office/powerpoint/2010/main" val="1525934935"/>
              </p:ext>
            </p:extLst>
          </p:nvPr>
        </p:nvGraphicFramePr>
        <p:xfrm>
          <a:off x="2395573" y="5682174"/>
          <a:ext cx="324000" cy="548640"/>
        </p:xfrm>
        <a:graphic>
          <a:graphicData uri="http://schemas.openxmlformats.org/drawingml/2006/table">
            <a:tbl>
              <a:tblPr firstRow="1" bandRow="1"/>
              <a:tblGrid>
                <a:gridCol w="324000">
                  <a:extLst>
                    <a:ext uri="{9D8B030D-6E8A-4147-A177-3AD203B41FA5}">
                      <a16:colId xmlns:a16="http://schemas.microsoft.com/office/drawing/2014/main" val="902320609"/>
                    </a:ext>
                  </a:extLst>
                </a:gridCol>
              </a:tblGrid>
              <a:tr h="166255">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rgbClr val="FF0000"/>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166255">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rgbClr val="FF0000"/>
                          </a:solidFill>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aphicFrame>
        <p:nvGraphicFramePr>
          <p:cNvPr id="14" name="Table 13">
            <a:extLst>
              <a:ext uri="{FF2B5EF4-FFF2-40B4-BE49-F238E27FC236}">
                <a16:creationId xmlns:a16="http://schemas.microsoft.com/office/drawing/2014/main" id="{0B820B1A-F6C2-40F1-88C4-48952EBDFA6C}"/>
              </a:ext>
            </a:extLst>
          </p:cNvPr>
          <p:cNvGraphicFramePr>
            <a:graphicFrameLocks noGrp="1"/>
          </p:cNvGraphicFramePr>
          <p:nvPr>
            <p:extLst>
              <p:ext uri="{D42A27DB-BD31-4B8C-83A1-F6EECF244321}">
                <p14:modId xmlns:p14="http://schemas.microsoft.com/office/powerpoint/2010/main" val="4276003501"/>
              </p:ext>
            </p:extLst>
          </p:nvPr>
        </p:nvGraphicFramePr>
        <p:xfrm>
          <a:off x="3142777" y="5691052"/>
          <a:ext cx="288000" cy="548640"/>
        </p:xfrm>
        <a:graphic>
          <a:graphicData uri="http://schemas.openxmlformats.org/drawingml/2006/table">
            <a:tbl>
              <a:tblPr firstRow="1" bandRow="1"/>
              <a:tblGrid>
                <a:gridCol w="288000">
                  <a:extLst>
                    <a:ext uri="{9D8B030D-6E8A-4147-A177-3AD203B41FA5}">
                      <a16:colId xmlns:a16="http://schemas.microsoft.com/office/drawing/2014/main" val="902320609"/>
                    </a:ext>
                  </a:extLst>
                </a:gridCol>
              </a:tblGrid>
              <a:tr h="166255">
                <a:tc>
                  <a:txBody>
                    <a:bodyPr/>
                    <a:lstStyle>
                      <a:lvl1pPr marL="0" algn="l" defTabSz="514350" rtl="0" eaLnBrk="1" latinLnBrk="0" hangingPunct="1">
                        <a:defRPr sz="1013" b="1" kern="1200">
                          <a:solidFill>
                            <a:schemeClr val="lt1"/>
                          </a:solidFill>
                          <a:latin typeface="Calibri" panose="020F0502020204030204"/>
                        </a:defRPr>
                      </a:lvl1pPr>
                      <a:lvl2pPr marL="257175" algn="l" defTabSz="514350" rtl="0" eaLnBrk="1" latinLnBrk="0" hangingPunct="1">
                        <a:defRPr sz="1013" b="1" kern="1200">
                          <a:solidFill>
                            <a:schemeClr val="lt1"/>
                          </a:solidFill>
                          <a:latin typeface="Calibri" panose="020F0502020204030204"/>
                        </a:defRPr>
                      </a:lvl2pPr>
                      <a:lvl3pPr marL="514350" algn="l" defTabSz="514350" rtl="0" eaLnBrk="1" latinLnBrk="0" hangingPunct="1">
                        <a:defRPr sz="1013" b="1" kern="1200">
                          <a:solidFill>
                            <a:schemeClr val="lt1"/>
                          </a:solidFill>
                          <a:latin typeface="Calibri" panose="020F0502020204030204"/>
                        </a:defRPr>
                      </a:lvl3pPr>
                      <a:lvl4pPr marL="771525" algn="l" defTabSz="514350" rtl="0" eaLnBrk="1" latinLnBrk="0" hangingPunct="1">
                        <a:defRPr sz="1013" b="1" kern="1200">
                          <a:solidFill>
                            <a:schemeClr val="lt1"/>
                          </a:solidFill>
                          <a:latin typeface="Calibri" panose="020F0502020204030204"/>
                        </a:defRPr>
                      </a:lvl4pPr>
                      <a:lvl5pPr marL="1028700" algn="l" defTabSz="514350" rtl="0" eaLnBrk="1" latinLnBrk="0" hangingPunct="1">
                        <a:defRPr sz="1013" b="1" kern="1200">
                          <a:solidFill>
                            <a:schemeClr val="lt1"/>
                          </a:solidFill>
                          <a:latin typeface="Calibri" panose="020F0502020204030204"/>
                        </a:defRPr>
                      </a:lvl5pPr>
                      <a:lvl6pPr marL="1285875" algn="l" defTabSz="514350" rtl="0" eaLnBrk="1" latinLnBrk="0" hangingPunct="1">
                        <a:defRPr sz="1013" b="1" kern="1200">
                          <a:solidFill>
                            <a:schemeClr val="lt1"/>
                          </a:solidFill>
                          <a:latin typeface="Calibri" panose="020F0502020204030204"/>
                        </a:defRPr>
                      </a:lvl6pPr>
                      <a:lvl7pPr marL="1543050" algn="l" defTabSz="514350" rtl="0" eaLnBrk="1" latinLnBrk="0" hangingPunct="1">
                        <a:defRPr sz="1013" b="1" kern="1200">
                          <a:solidFill>
                            <a:schemeClr val="lt1"/>
                          </a:solidFill>
                          <a:latin typeface="Calibri" panose="020F0502020204030204"/>
                        </a:defRPr>
                      </a:lvl7pPr>
                      <a:lvl8pPr marL="1800225" algn="l" defTabSz="514350" rtl="0" eaLnBrk="1" latinLnBrk="0" hangingPunct="1">
                        <a:defRPr sz="1013" b="1" kern="1200">
                          <a:solidFill>
                            <a:schemeClr val="lt1"/>
                          </a:solidFill>
                          <a:latin typeface="Calibri" panose="020F0502020204030204"/>
                        </a:defRPr>
                      </a:lvl8pPr>
                      <a:lvl9pPr marL="2057400" algn="l" defTabSz="514350" rtl="0" eaLnBrk="1" latinLnBrk="0" hangingPunct="1">
                        <a:defRPr sz="1013" b="1" kern="1200">
                          <a:solidFill>
                            <a:schemeClr val="lt1"/>
                          </a:solidFill>
                          <a:latin typeface="Calibri" panose="020F0502020204030204"/>
                        </a:defRPr>
                      </a:lvl9pPr>
                    </a:lstStyle>
                    <a:p>
                      <a:pPr algn="ctr"/>
                      <a:r>
                        <a:rPr lang="en-GB" sz="1800" b="1" dirty="0">
                          <a:solidFill>
                            <a:srgbClr val="FF0000"/>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851430"/>
                  </a:ext>
                </a:extLst>
              </a:tr>
              <a:tr h="166255">
                <a:tc>
                  <a:txBody>
                    <a:bodyPr/>
                    <a:lstStyle>
                      <a:lvl1pPr marL="0" algn="l" defTabSz="514350" rtl="0" eaLnBrk="1" latinLnBrk="0" hangingPunct="1">
                        <a:defRPr sz="1013" kern="1200">
                          <a:solidFill>
                            <a:schemeClr val="dk1"/>
                          </a:solidFill>
                          <a:latin typeface="Calibri" panose="020F0502020204030204"/>
                        </a:defRPr>
                      </a:lvl1pPr>
                      <a:lvl2pPr marL="257175" algn="l" defTabSz="514350" rtl="0" eaLnBrk="1" latinLnBrk="0" hangingPunct="1">
                        <a:defRPr sz="1013" kern="1200">
                          <a:solidFill>
                            <a:schemeClr val="dk1"/>
                          </a:solidFill>
                          <a:latin typeface="Calibri" panose="020F0502020204030204"/>
                        </a:defRPr>
                      </a:lvl2pPr>
                      <a:lvl3pPr marL="514350" algn="l" defTabSz="514350" rtl="0" eaLnBrk="1" latinLnBrk="0" hangingPunct="1">
                        <a:defRPr sz="1013" kern="1200">
                          <a:solidFill>
                            <a:schemeClr val="dk1"/>
                          </a:solidFill>
                          <a:latin typeface="Calibri" panose="020F0502020204030204"/>
                        </a:defRPr>
                      </a:lvl3pPr>
                      <a:lvl4pPr marL="771525" algn="l" defTabSz="514350" rtl="0" eaLnBrk="1" latinLnBrk="0" hangingPunct="1">
                        <a:defRPr sz="1013" kern="1200">
                          <a:solidFill>
                            <a:schemeClr val="dk1"/>
                          </a:solidFill>
                          <a:latin typeface="Calibri" panose="020F0502020204030204"/>
                        </a:defRPr>
                      </a:lvl4pPr>
                      <a:lvl5pPr marL="1028700" algn="l" defTabSz="514350" rtl="0" eaLnBrk="1" latinLnBrk="0" hangingPunct="1">
                        <a:defRPr sz="1013" kern="1200">
                          <a:solidFill>
                            <a:schemeClr val="dk1"/>
                          </a:solidFill>
                          <a:latin typeface="Calibri" panose="020F0502020204030204"/>
                        </a:defRPr>
                      </a:lvl5pPr>
                      <a:lvl6pPr marL="1285875" algn="l" defTabSz="514350" rtl="0" eaLnBrk="1" latinLnBrk="0" hangingPunct="1">
                        <a:defRPr sz="1013" kern="1200">
                          <a:solidFill>
                            <a:schemeClr val="dk1"/>
                          </a:solidFill>
                          <a:latin typeface="Calibri" panose="020F0502020204030204"/>
                        </a:defRPr>
                      </a:lvl6pPr>
                      <a:lvl7pPr marL="1543050" algn="l" defTabSz="514350" rtl="0" eaLnBrk="1" latinLnBrk="0" hangingPunct="1">
                        <a:defRPr sz="1013" kern="1200">
                          <a:solidFill>
                            <a:schemeClr val="dk1"/>
                          </a:solidFill>
                          <a:latin typeface="Calibri" panose="020F0502020204030204"/>
                        </a:defRPr>
                      </a:lvl7pPr>
                      <a:lvl8pPr marL="1800225" algn="l" defTabSz="514350" rtl="0" eaLnBrk="1" latinLnBrk="0" hangingPunct="1">
                        <a:defRPr sz="1013" kern="1200">
                          <a:solidFill>
                            <a:schemeClr val="dk1"/>
                          </a:solidFill>
                          <a:latin typeface="Calibri" panose="020F0502020204030204"/>
                        </a:defRPr>
                      </a:lvl8pPr>
                      <a:lvl9pPr marL="2057400" algn="l" defTabSz="514350" rtl="0" eaLnBrk="1" latinLnBrk="0" hangingPunct="1">
                        <a:defRPr sz="1013" kern="1200">
                          <a:solidFill>
                            <a:schemeClr val="dk1"/>
                          </a:solidFill>
                          <a:latin typeface="Calibri" panose="020F0502020204030204"/>
                        </a:defRPr>
                      </a:lvl9pPr>
                    </a:lstStyle>
                    <a:p>
                      <a:pPr algn="ctr"/>
                      <a:r>
                        <a:rPr lang="en-GB" sz="1800" b="1" dirty="0">
                          <a:solidFill>
                            <a:srgbClr val="FF0000"/>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469663"/>
                  </a:ext>
                </a:extLst>
              </a:tr>
            </a:tbl>
          </a:graphicData>
        </a:graphic>
      </p:graphicFrame>
      <p:grpSp>
        <p:nvGrpSpPr>
          <p:cNvPr id="15" name="Group 14">
            <a:extLst>
              <a:ext uri="{FF2B5EF4-FFF2-40B4-BE49-F238E27FC236}">
                <a16:creationId xmlns:a16="http://schemas.microsoft.com/office/drawing/2014/main" id="{6830DB2B-3C59-4E0A-8187-2BFCC5AE7733}"/>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012005F2-FE94-409D-831E-8B6085D37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7" name="TextBox 8">
              <a:extLst>
                <a:ext uri="{FF2B5EF4-FFF2-40B4-BE49-F238E27FC236}">
                  <a16:creationId xmlns:a16="http://schemas.microsoft.com/office/drawing/2014/main" id="{0EE07478-0E3B-4D10-BEE3-FBAC0F6F5A7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334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Autumn Block 3 – Fractions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12: Divide Fractions by Integers 1</a:t>
            </a:r>
          </a:p>
          <a:p>
            <a:pPr lvl="0" fontAlgn="base">
              <a:defRPr/>
            </a:pPr>
            <a:endParaRPr lang="en-GB" sz="1400" dirty="0">
              <a:solidFill>
                <a:prstClr val="black"/>
              </a:solidFill>
              <a:latin typeface="SassoonCRInfantMedium" panose="02000603020000020003" pitchFamily="2" charset="0"/>
            </a:endParaRPr>
          </a:p>
        </p:txBody>
      </p:sp>
      <p:grpSp>
        <p:nvGrpSpPr>
          <p:cNvPr id="14" name="Group 13">
            <a:extLst>
              <a:ext uri="{FF2B5EF4-FFF2-40B4-BE49-F238E27FC236}">
                <a16:creationId xmlns:a16="http://schemas.microsoft.com/office/drawing/2014/main" id="{D4EE6AAA-7615-49CB-A3AA-253567843896}"/>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4292117C-6FC0-40FF-8054-09BF5F357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DE6EDBC6-9D6F-470C-BD54-0CC1079056A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calculation to the correct answer.</a:t>
            </a:r>
          </a:p>
          <a:p>
            <a:pPr lvl="0" algn="ctr"/>
            <a:endParaRPr lang="en-GB" sz="2400" b="1" u="sng" dirty="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E8F27F7E-CE71-4D3C-BE06-50F537FF3165}"/>
              </a:ext>
            </a:extLst>
          </p:cNvPr>
          <p:cNvGraphicFramePr>
            <a:graphicFrameLocks noGrp="1"/>
          </p:cNvGraphicFramePr>
          <p:nvPr>
            <p:extLst>
              <p:ext uri="{D42A27DB-BD31-4B8C-83A1-F6EECF244321}">
                <p14:modId xmlns:p14="http://schemas.microsoft.com/office/powerpoint/2010/main" val="4155192074"/>
              </p:ext>
            </p:extLst>
          </p:nvPr>
        </p:nvGraphicFramePr>
        <p:xfrm>
          <a:off x="2656000" y="1522449"/>
          <a:ext cx="3832000" cy="422899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96490467"/>
                    </a:ext>
                  </a:extLst>
                </a:gridCol>
                <a:gridCol w="1080000">
                  <a:extLst>
                    <a:ext uri="{9D8B030D-6E8A-4147-A177-3AD203B41FA5}">
                      <a16:colId xmlns:a16="http://schemas.microsoft.com/office/drawing/2014/main" val="2296714842"/>
                    </a:ext>
                  </a:extLst>
                </a:gridCol>
                <a:gridCol w="720000">
                  <a:extLst>
                    <a:ext uri="{9D8B030D-6E8A-4147-A177-3AD203B41FA5}">
                      <a16:colId xmlns:a16="http://schemas.microsoft.com/office/drawing/2014/main" val="4041545823"/>
                    </a:ext>
                  </a:extLst>
                </a:gridCol>
              </a:tblGrid>
              <a:tr h="469888">
                <a:tc>
                  <a:txBody>
                    <a:bodyPr/>
                    <a:lstStyle/>
                    <a:p>
                      <a:pPr algn="l"/>
                      <a:r>
                        <a:rPr lang="en-GB" sz="2400" b="1" dirty="0">
                          <a:solidFill>
                            <a:schemeClr val="tx1"/>
                          </a:solidFill>
                          <a:latin typeface="Century Gothic" panose="020B0502020202020204" pitchFamily="34" charset="0"/>
                        </a:rPr>
                        <a:t>52 ÷ 4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5427126"/>
                  </a:ext>
                </a:extLst>
              </a:tr>
              <a:tr h="469888">
                <a:tc>
                  <a:txBody>
                    <a:bodyPr/>
                    <a:lstStyle/>
                    <a:p>
                      <a:pPr algn="l"/>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4853549"/>
                  </a:ext>
                </a:extLst>
              </a:tr>
              <a:tr h="469888">
                <a:tc>
                  <a:txBody>
                    <a:bodyPr/>
                    <a:lstStyle/>
                    <a:p>
                      <a:pPr algn="l"/>
                      <a:r>
                        <a:rPr lang="en-GB" sz="2400" b="1" dirty="0">
                          <a:solidFill>
                            <a:schemeClr val="tx1"/>
                          </a:solidFill>
                          <a:latin typeface="Century Gothic" panose="020B0502020202020204" pitchFamily="34" charset="0"/>
                        </a:rPr>
                        <a:t>48 ÷ 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135687"/>
                  </a:ext>
                </a:extLst>
              </a:tr>
              <a:tr h="469888">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2561248"/>
                  </a:ext>
                </a:extLst>
              </a:tr>
              <a:tr h="469888">
                <a:tc>
                  <a:txBody>
                    <a:bodyPr/>
                    <a:lstStyle/>
                    <a:p>
                      <a:pPr algn="l"/>
                      <a:r>
                        <a:rPr lang="en-GB" sz="2400" b="1" dirty="0">
                          <a:solidFill>
                            <a:schemeClr val="tx1"/>
                          </a:solidFill>
                          <a:latin typeface="Century Gothic" panose="020B0502020202020204" pitchFamily="34" charset="0"/>
                        </a:rPr>
                        <a:t>36 ÷ 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0150102"/>
                  </a:ext>
                </a:extLst>
              </a:tr>
              <a:tr h="469888">
                <a:tc>
                  <a:txBody>
                    <a:bodyPr/>
                    <a:lstStyle/>
                    <a:p>
                      <a:pPr algn="l"/>
                      <a:endParaRPr lang="en-GB" sz="2400"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381527"/>
                  </a:ext>
                </a:extLst>
              </a:tr>
              <a:tr h="469888">
                <a:tc>
                  <a:txBody>
                    <a:bodyPr/>
                    <a:lstStyle/>
                    <a:p>
                      <a:pPr algn="l"/>
                      <a:r>
                        <a:rPr lang="en-GB" sz="2400" b="1" dirty="0">
                          <a:solidFill>
                            <a:schemeClr val="tx1"/>
                          </a:solidFill>
                          <a:latin typeface="Century Gothic" panose="020B0502020202020204" pitchFamily="34" charset="0"/>
                        </a:rPr>
                        <a:t>56 ÷ 7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528240"/>
                  </a:ext>
                </a:extLst>
              </a:tr>
              <a:tr h="469888">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7498797"/>
                  </a:ext>
                </a:extLst>
              </a:tr>
              <a:tr h="469888">
                <a:tc>
                  <a:txBody>
                    <a:bodyPr/>
                    <a:lstStyle/>
                    <a:p>
                      <a:pPr algn="l"/>
                      <a:r>
                        <a:rPr lang="en-GB" sz="2400" b="1" dirty="0">
                          <a:solidFill>
                            <a:schemeClr val="tx1"/>
                          </a:solidFill>
                          <a:latin typeface="Century Gothic" panose="020B0502020202020204" pitchFamily="34" charset="0"/>
                        </a:rPr>
                        <a:t>72 ÷ 8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553083"/>
                  </a:ext>
                </a:extLst>
              </a:tr>
            </a:tbl>
          </a:graphicData>
        </a:graphic>
      </p:graphicFrame>
      <p:grpSp>
        <p:nvGrpSpPr>
          <p:cNvPr id="15" name="Group 14">
            <a:extLst>
              <a:ext uri="{FF2B5EF4-FFF2-40B4-BE49-F238E27FC236}">
                <a16:creationId xmlns:a16="http://schemas.microsoft.com/office/drawing/2014/main" id="{AF3E6920-891E-4DCC-B893-062E402F0420}"/>
              </a:ext>
            </a:extLst>
          </p:cNvPr>
          <p:cNvGrpSpPr/>
          <p:nvPr/>
        </p:nvGrpSpPr>
        <p:grpSpPr>
          <a:xfrm>
            <a:off x="27814" y="6454317"/>
            <a:ext cx="1231337" cy="403587"/>
            <a:chOff x="27814" y="6454317"/>
            <a:chExt cx="1231337" cy="403587"/>
          </a:xfrm>
        </p:grpSpPr>
        <p:pic>
          <p:nvPicPr>
            <p:cNvPr id="16" name="Picture 15" descr="A close up of a sign&#10;&#10;Description generated with high confidence">
              <a:extLst>
                <a:ext uri="{FF2B5EF4-FFF2-40B4-BE49-F238E27FC236}">
                  <a16:creationId xmlns:a16="http://schemas.microsoft.com/office/drawing/2014/main" id="{F7A61F85-EB60-4EA9-8317-AEC47E0EE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7" name="TextBox 8">
              <a:extLst>
                <a:ext uri="{FF2B5EF4-FFF2-40B4-BE49-F238E27FC236}">
                  <a16:creationId xmlns:a16="http://schemas.microsoft.com/office/drawing/2014/main" id="{7B387401-545D-4E35-A416-63F459B6F71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calculation to the correct answer.</a:t>
            </a:r>
          </a:p>
          <a:p>
            <a:pPr lvl="0" algn="ctr"/>
            <a:endParaRPr lang="en-GB" sz="2400" b="1" u="sng" dirty="0">
              <a:solidFill>
                <a:schemeClr val="tx1"/>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E8F27F7E-CE71-4D3C-BE06-50F537FF3165}"/>
              </a:ext>
            </a:extLst>
          </p:cNvPr>
          <p:cNvGraphicFramePr>
            <a:graphicFrameLocks noGrp="1"/>
          </p:cNvGraphicFramePr>
          <p:nvPr/>
        </p:nvGraphicFramePr>
        <p:xfrm>
          <a:off x="2656000" y="1522449"/>
          <a:ext cx="3832000" cy="422899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496490467"/>
                    </a:ext>
                  </a:extLst>
                </a:gridCol>
                <a:gridCol w="1080000">
                  <a:extLst>
                    <a:ext uri="{9D8B030D-6E8A-4147-A177-3AD203B41FA5}">
                      <a16:colId xmlns:a16="http://schemas.microsoft.com/office/drawing/2014/main" val="2296714842"/>
                    </a:ext>
                  </a:extLst>
                </a:gridCol>
                <a:gridCol w="720000">
                  <a:extLst>
                    <a:ext uri="{9D8B030D-6E8A-4147-A177-3AD203B41FA5}">
                      <a16:colId xmlns:a16="http://schemas.microsoft.com/office/drawing/2014/main" val="4041545823"/>
                    </a:ext>
                  </a:extLst>
                </a:gridCol>
              </a:tblGrid>
              <a:tr h="469888">
                <a:tc>
                  <a:txBody>
                    <a:bodyPr/>
                    <a:lstStyle/>
                    <a:p>
                      <a:pPr algn="l"/>
                      <a:r>
                        <a:rPr lang="en-GB" sz="2400" b="1" dirty="0">
                          <a:solidFill>
                            <a:schemeClr val="tx1"/>
                          </a:solidFill>
                          <a:latin typeface="Century Gothic" panose="020B0502020202020204" pitchFamily="34" charset="0"/>
                        </a:rPr>
                        <a:t>52 ÷ 4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5427126"/>
                  </a:ext>
                </a:extLst>
              </a:tr>
              <a:tr h="469888">
                <a:tc>
                  <a:txBody>
                    <a:bodyPr/>
                    <a:lstStyle/>
                    <a:p>
                      <a:pPr algn="l"/>
                      <a:endParaRPr lang="en-GB" sz="1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4853549"/>
                  </a:ext>
                </a:extLst>
              </a:tr>
              <a:tr h="469888">
                <a:tc>
                  <a:txBody>
                    <a:bodyPr/>
                    <a:lstStyle/>
                    <a:p>
                      <a:pPr algn="l"/>
                      <a:r>
                        <a:rPr lang="en-GB" sz="2400" b="1" dirty="0">
                          <a:solidFill>
                            <a:schemeClr val="tx1"/>
                          </a:solidFill>
                          <a:latin typeface="Century Gothic" panose="020B0502020202020204" pitchFamily="34" charset="0"/>
                        </a:rPr>
                        <a:t>48 ÷ 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9135687"/>
                  </a:ext>
                </a:extLst>
              </a:tr>
              <a:tr h="469888">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2561248"/>
                  </a:ext>
                </a:extLst>
              </a:tr>
              <a:tr h="469888">
                <a:tc>
                  <a:txBody>
                    <a:bodyPr/>
                    <a:lstStyle/>
                    <a:p>
                      <a:pPr algn="l"/>
                      <a:r>
                        <a:rPr lang="en-GB" sz="2400" b="1" dirty="0">
                          <a:solidFill>
                            <a:schemeClr val="tx1"/>
                          </a:solidFill>
                          <a:latin typeface="Century Gothic" panose="020B0502020202020204" pitchFamily="34" charset="0"/>
                        </a:rPr>
                        <a:t>36 ÷ 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0150102"/>
                  </a:ext>
                </a:extLst>
              </a:tr>
              <a:tr h="469888">
                <a:tc>
                  <a:txBody>
                    <a:bodyPr/>
                    <a:lstStyle/>
                    <a:p>
                      <a:pPr algn="l"/>
                      <a:endParaRPr lang="en-GB" sz="2400" b="1">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381527"/>
                  </a:ext>
                </a:extLst>
              </a:tr>
              <a:tr h="469888">
                <a:tc>
                  <a:txBody>
                    <a:bodyPr/>
                    <a:lstStyle/>
                    <a:p>
                      <a:pPr algn="l"/>
                      <a:r>
                        <a:rPr lang="en-GB" sz="2400" b="1" dirty="0">
                          <a:solidFill>
                            <a:schemeClr val="tx1"/>
                          </a:solidFill>
                          <a:latin typeface="Century Gothic" panose="020B0502020202020204" pitchFamily="34" charset="0"/>
                        </a:rPr>
                        <a:t>56 ÷ 7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1528240"/>
                  </a:ext>
                </a:extLst>
              </a:tr>
              <a:tr h="469888">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7498797"/>
                  </a:ext>
                </a:extLst>
              </a:tr>
              <a:tr h="469888">
                <a:tc>
                  <a:txBody>
                    <a:bodyPr/>
                    <a:lstStyle/>
                    <a:p>
                      <a:pPr algn="l"/>
                      <a:r>
                        <a:rPr lang="en-GB" sz="2400" b="1" dirty="0">
                          <a:solidFill>
                            <a:schemeClr val="tx1"/>
                          </a:solidFill>
                          <a:latin typeface="Century Gothic" panose="020B0502020202020204" pitchFamily="34" charset="0"/>
                        </a:rPr>
                        <a:t>72 ÷ 8 =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sz="2400" b="1" dirty="0">
                        <a:solidFill>
                          <a:schemeClr val="tx1"/>
                        </a:solidFill>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2400" b="1" dirty="0">
                          <a:solidFill>
                            <a:schemeClr val="tx1"/>
                          </a:solidFill>
                          <a:latin typeface="Century Gothic" panose="020B0502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553083"/>
                  </a:ext>
                </a:extLst>
              </a:tr>
            </a:tbl>
          </a:graphicData>
        </a:graphic>
      </p:graphicFrame>
      <p:cxnSp>
        <p:nvCxnSpPr>
          <p:cNvPr id="4" name="Straight Connector 3">
            <a:extLst>
              <a:ext uri="{FF2B5EF4-FFF2-40B4-BE49-F238E27FC236}">
                <a16:creationId xmlns:a16="http://schemas.microsoft.com/office/drawing/2014/main" id="{647DC0A3-8A1C-46F1-8AEA-5DAB9354395E}"/>
              </a:ext>
            </a:extLst>
          </p:cNvPr>
          <p:cNvCxnSpPr>
            <a:cxnSpLocks/>
          </p:cNvCxnSpPr>
          <p:nvPr/>
        </p:nvCxnSpPr>
        <p:spPr>
          <a:xfrm>
            <a:off x="3816626" y="1775791"/>
            <a:ext cx="1927351" cy="935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7BE670-144F-4B96-8867-3AC4BB56D232}"/>
              </a:ext>
            </a:extLst>
          </p:cNvPr>
          <p:cNvCxnSpPr>
            <a:cxnSpLocks/>
          </p:cNvCxnSpPr>
          <p:nvPr/>
        </p:nvCxnSpPr>
        <p:spPr>
          <a:xfrm>
            <a:off x="3816626" y="2701733"/>
            <a:ext cx="1927351" cy="935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B0C186-486C-4DCA-83F2-64EF1C198984}"/>
              </a:ext>
            </a:extLst>
          </p:cNvPr>
          <p:cNvCxnSpPr>
            <a:cxnSpLocks/>
          </p:cNvCxnSpPr>
          <p:nvPr/>
        </p:nvCxnSpPr>
        <p:spPr>
          <a:xfrm flipV="1">
            <a:off x="3816626" y="1771156"/>
            <a:ext cx="1927351" cy="18565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CB2288-F513-4358-9537-9BEA862CBC00}"/>
              </a:ext>
            </a:extLst>
          </p:cNvPr>
          <p:cNvCxnSpPr>
            <a:cxnSpLocks/>
          </p:cNvCxnSpPr>
          <p:nvPr/>
        </p:nvCxnSpPr>
        <p:spPr>
          <a:xfrm>
            <a:off x="3816626" y="4562887"/>
            <a:ext cx="1927351" cy="9352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1E0CBB-FE63-424A-A583-C77439BE2330}"/>
              </a:ext>
            </a:extLst>
          </p:cNvPr>
          <p:cNvCxnSpPr>
            <a:cxnSpLocks/>
          </p:cNvCxnSpPr>
          <p:nvPr/>
        </p:nvCxnSpPr>
        <p:spPr>
          <a:xfrm flipV="1">
            <a:off x="3816626" y="4562887"/>
            <a:ext cx="1927351" cy="958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F886D5F-0B60-4EB8-B016-16816D8B3D1B}"/>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0C187C18-7E48-49D7-B838-82DF0C422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6" name="TextBox 8">
              <a:extLst>
                <a:ext uri="{FF2B5EF4-FFF2-40B4-BE49-F238E27FC236}">
                  <a16:creationId xmlns:a16="http://schemas.microsoft.com/office/drawing/2014/main" id="{66395D1F-31AC-4F4C-8A0D-C0A76315A95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02037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Match each calculation to the correct answer represented in the diagram. </a:t>
            </a:r>
            <a:endParaRPr lang="en-GB" sz="2000" b="1" u="sng"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B735C97F-8CCE-904E-937F-04077C8A6F24}"/>
              </a:ext>
            </a:extLst>
          </p:cNvPr>
          <p:cNvGraphicFramePr>
            <a:graphicFrameLocks noGrp="1"/>
          </p:cNvGraphicFramePr>
          <p:nvPr>
            <p:extLst>
              <p:ext uri="{D42A27DB-BD31-4B8C-83A1-F6EECF244321}">
                <p14:modId xmlns:p14="http://schemas.microsoft.com/office/powerpoint/2010/main" val="3626193203"/>
              </p:ext>
            </p:extLst>
          </p:nvPr>
        </p:nvGraphicFramePr>
        <p:xfrm>
          <a:off x="328468" y="1604330"/>
          <a:ext cx="2426472" cy="1475882"/>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589497423"/>
                    </a:ext>
                  </a:extLst>
                </a:gridCol>
                <a:gridCol w="504000">
                  <a:extLst>
                    <a:ext uri="{9D8B030D-6E8A-4147-A177-3AD203B41FA5}">
                      <a16:colId xmlns:a16="http://schemas.microsoft.com/office/drawing/2014/main" val="895050220"/>
                    </a:ext>
                  </a:extLst>
                </a:gridCol>
                <a:gridCol w="619236">
                  <a:extLst>
                    <a:ext uri="{9D8B030D-6E8A-4147-A177-3AD203B41FA5}">
                      <a16:colId xmlns:a16="http://schemas.microsoft.com/office/drawing/2014/main" val="1115781853"/>
                    </a:ext>
                  </a:extLst>
                </a:gridCol>
                <a:gridCol w="619236">
                  <a:extLst>
                    <a:ext uri="{9D8B030D-6E8A-4147-A177-3AD203B41FA5}">
                      <a16:colId xmlns:a16="http://schemas.microsoft.com/office/drawing/2014/main" val="550609995"/>
                    </a:ext>
                  </a:extLst>
                </a:gridCol>
              </a:tblGrid>
              <a:tr h="737941">
                <a:tc rowSpan="2">
                  <a:txBody>
                    <a:bodyPr/>
                    <a:lstStyle/>
                    <a:p>
                      <a:pPr algn="ctr"/>
                      <a:r>
                        <a:rPr lang="en-GB" sz="2800" b="1" dirty="0">
                          <a:solidFill>
                            <a:schemeClr val="tx1"/>
                          </a:solidFill>
                          <a:latin typeface="Century Gothic" panose="020B0502020202020204" pitchFamily="34" charset="0"/>
                        </a:rPr>
                        <a:t>A</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r>
                        <a:rPr lang="en-GB" sz="2800" b="1" dirty="0">
                          <a:solidFill>
                            <a:schemeClr val="tx1"/>
                          </a:solidFill>
                          <a:latin typeface="Century Gothic" panose="020B0502020202020204" pitchFamily="34" charset="0"/>
                        </a:rPr>
                        <a:t>÷ </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3</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737941">
                <a:tc vMerge="1">
                  <a:txBody>
                    <a:bodyPr/>
                    <a:lstStyle/>
                    <a:p>
                      <a:pPr algn="ctr"/>
                      <a:endParaRPr lang="en-GB" sz="12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3123077"/>
                  </a:ext>
                </a:extLst>
              </a:tr>
            </a:tbl>
          </a:graphicData>
        </a:graphic>
      </p:graphicFrame>
      <p:graphicFrame>
        <p:nvGraphicFramePr>
          <p:cNvPr id="9" name="Table 8">
            <a:extLst>
              <a:ext uri="{FF2B5EF4-FFF2-40B4-BE49-F238E27FC236}">
                <a16:creationId xmlns:a16="http://schemas.microsoft.com/office/drawing/2014/main" id="{3198BE4D-F39B-2148-88DC-F48E9FA530ED}"/>
              </a:ext>
            </a:extLst>
          </p:cNvPr>
          <p:cNvGraphicFramePr>
            <a:graphicFrameLocks noGrp="1"/>
          </p:cNvGraphicFramePr>
          <p:nvPr>
            <p:extLst>
              <p:ext uri="{D42A27DB-BD31-4B8C-83A1-F6EECF244321}">
                <p14:modId xmlns:p14="http://schemas.microsoft.com/office/powerpoint/2010/main" val="2702604706"/>
              </p:ext>
            </p:extLst>
          </p:nvPr>
        </p:nvGraphicFramePr>
        <p:xfrm>
          <a:off x="3887839" y="3225605"/>
          <a:ext cx="4680000" cy="1013548"/>
        </p:xfrm>
        <a:graphic>
          <a:graphicData uri="http://schemas.openxmlformats.org/drawingml/2006/table">
            <a:tbl>
              <a:tblPr firstRow="1" bandRow="1">
                <a:tableStyleId>{5C22544A-7EE6-4342-B048-85BDC9FD1C3A}</a:tableStyleId>
              </a:tblPr>
              <a:tblGrid>
                <a:gridCol w="390000">
                  <a:extLst>
                    <a:ext uri="{9D8B030D-6E8A-4147-A177-3AD203B41FA5}">
                      <a16:colId xmlns:a16="http://schemas.microsoft.com/office/drawing/2014/main" val="242706530"/>
                    </a:ext>
                  </a:extLst>
                </a:gridCol>
                <a:gridCol w="390000">
                  <a:extLst>
                    <a:ext uri="{9D8B030D-6E8A-4147-A177-3AD203B41FA5}">
                      <a16:colId xmlns:a16="http://schemas.microsoft.com/office/drawing/2014/main" val="733706083"/>
                    </a:ext>
                  </a:extLst>
                </a:gridCol>
                <a:gridCol w="390000">
                  <a:extLst>
                    <a:ext uri="{9D8B030D-6E8A-4147-A177-3AD203B41FA5}">
                      <a16:colId xmlns:a16="http://schemas.microsoft.com/office/drawing/2014/main" val="618055872"/>
                    </a:ext>
                  </a:extLst>
                </a:gridCol>
                <a:gridCol w="390000">
                  <a:extLst>
                    <a:ext uri="{9D8B030D-6E8A-4147-A177-3AD203B41FA5}">
                      <a16:colId xmlns:a16="http://schemas.microsoft.com/office/drawing/2014/main" val="3699619277"/>
                    </a:ext>
                  </a:extLst>
                </a:gridCol>
                <a:gridCol w="390000">
                  <a:extLst>
                    <a:ext uri="{9D8B030D-6E8A-4147-A177-3AD203B41FA5}">
                      <a16:colId xmlns:a16="http://schemas.microsoft.com/office/drawing/2014/main" val="3895632000"/>
                    </a:ext>
                  </a:extLst>
                </a:gridCol>
                <a:gridCol w="390000">
                  <a:extLst>
                    <a:ext uri="{9D8B030D-6E8A-4147-A177-3AD203B41FA5}">
                      <a16:colId xmlns:a16="http://schemas.microsoft.com/office/drawing/2014/main" val="1587541735"/>
                    </a:ext>
                  </a:extLst>
                </a:gridCol>
                <a:gridCol w="390000">
                  <a:extLst>
                    <a:ext uri="{9D8B030D-6E8A-4147-A177-3AD203B41FA5}">
                      <a16:colId xmlns:a16="http://schemas.microsoft.com/office/drawing/2014/main" val="2632588244"/>
                    </a:ext>
                  </a:extLst>
                </a:gridCol>
                <a:gridCol w="390000">
                  <a:extLst>
                    <a:ext uri="{9D8B030D-6E8A-4147-A177-3AD203B41FA5}">
                      <a16:colId xmlns:a16="http://schemas.microsoft.com/office/drawing/2014/main" val="3392085522"/>
                    </a:ext>
                  </a:extLst>
                </a:gridCol>
                <a:gridCol w="390000">
                  <a:extLst>
                    <a:ext uri="{9D8B030D-6E8A-4147-A177-3AD203B41FA5}">
                      <a16:colId xmlns:a16="http://schemas.microsoft.com/office/drawing/2014/main" val="1292954918"/>
                    </a:ext>
                  </a:extLst>
                </a:gridCol>
                <a:gridCol w="390000">
                  <a:extLst>
                    <a:ext uri="{9D8B030D-6E8A-4147-A177-3AD203B41FA5}">
                      <a16:colId xmlns:a16="http://schemas.microsoft.com/office/drawing/2014/main" val="3511043863"/>
                    </a:ext>
                  </a:extLst>
                </a:gridCol>
                <a:gridCol w="390000">
                  <a:extLst>
                    <a:ext uri="{9D8B030D-6E8A-4147-A177-3AD203B41FA5}">
                      <a16:colId xmlns:a16="http://schemas.microsoft.com/office/drawing/2014/main" val="1312221599"/>
                    </a:ext>
                  </a:extLst>
                </a:gridCol>
                <a:gridCol w="390000">
                  <a:extLst>
                    <a:ext uri="{9D8B030D-6E8A-4147-A177-3AD203B41FA5}">
                      <a16:colId xmlns:a16="http://schemas.microsoft.com/office/drawing/2014/main" val="3401803867"/>
                    </a:ext>
                  </a:extLst>
                </a:gridCol>
              </a:tblGrid>
              <a:tr h="1013548">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0" name="Table 9">
            <a:extLst>
              <a:ext uri="{FF2B5EF4-FFF2-40B4-BE49-F238E27FC236}">
                <a16:creationId xmlns:a16="http://schemas.microsoft.com/office/drawing/2014/main" id="{1F9767D2-59C2-EF47-B8E5-53361C77C8F0}"/>
              </a:ext>
            </a:extLst>
          </p:cNvPr>
          <p:cNvGraphicFramePr>
            <a:graphicFrameLocks noGrp="1"/>
          </p:cNvGraphicFramePr>
          <p:nvPr>
            <p:extLst>
              <p:ext uri="{D42A27DB-BD31-4B8C-83A1-F6EECF244321}">
                <p14:modId xmlns:p14="http://schemas.microsoft.com/office/powerpoint/2010/main" val="2299641113"/>
              </p:ext>
            </p:extLst>
          </p:nvPr>
        </p:nvGraphicFramePr>
        <p:xfrm>
          <a:off x="3887839" y="4615713"/>
          <a:ext cx="4680000" cy="1013548"/>
        </p:xfrm>
        <a:graphic>
          <a:graphicData uri="http://schemas.openxmlformats.org/drawingml/2006/table">
            <a:tbl>
              <a:tblPr firstRow="1" bandRow="1">
                <a:tableStyleId>{5C22544A-7EE6-4342-B048-85BDC9FD1C3A}</a:tableStyleId>
              </a:tblPr>
              <a:tblGrid>
                <a:gridCol w="390000">
                  <a:extLst>
                    <a:ext uri="{9D8B030D-6E8A-4147-A177-3AD203B41FA5}">
                      <a16:colId xmlns:a16="http://schemas.microsoft.com/office/drawing/2014/main" val="242706530"/>
                    </a:ext>
                  </a:extLst>
                </a:gridCol>
                <a:gridCol w="390000">
                  <a:extLst>
                    <a:ext uri="{9D8B030D-6E8A-4147-A177-3AD203B41FA5}">
                      <a16:colId xmlns:a16="http://schemas.microsoft.com/office/drawing/2014/main" val="618055872"/>
                    </a:ext>
                  </a:extLst>
                </a:gridCol>
                <a:gridCol w="390000">
                  <a:extLst>
                    <a:ext uri="{9D8B030D-6E8A-4147-A177-3AD203B41FA5}">
                      <a16:colId xmlns:a16="http://schemas.microsoft.com/office/drawing/2014/main" val="3699619277"/>
                    </a:ext>
                  </a:extLst>
                </a:gridCol>
                <a:gridCol w="390000">
                  <a:extLst>
                    <a:ext uri="{9D8B030D-6E8A-4147-A177-3AD203B41FA5}">
                      <a16:colId xmlns:a16="http://schemas.microsoft.com/office/drawing/2014/main" val="3895632000"/>
                    </a:ext>
                  </a:extLst>
                </a:gridCol>
                <a:gridCol w="390000">
                  <a:extLst>
                    <a:ext uri="{9D8B030D-6E8A-4147-A177-3AD203B41FA5}">
                      <a16:colId xmlns:a16="http://schemas.microsoft.com/office/drawing/2014/main" val="2519259335"/>
                    </a:ext>
                  </a:extLst>
                </a:gridCol>
                <a:gridCol w="390000">
                  <a:extLst>
                    <a:ext uri="{9D8B030D-6E8A-4147-A177-3AD203B41FA5}">
                      <a16:colId xmlns:a16="http://schemas.microsoft.com/office/drawing/2014/main" val="2385050406"/>
                    </a:ext>
                  </a:extLst>
                </a:gridCol>
                <a:gridCol w="390000">
                  <a:extLst>
                    <a:ext uri="{9D8B030D-6E8A-4147-A177-3AD203B41FA5}">
                      <a16:colId xmlns:a16="http://schemas.microsoft.com/office/drawing/2014/main" val="3572358769"/>
                    </a:ext>
                  </a:extLst>
                </a:gridCol>
                <a:gridCol w="390000">
                  <a:extLst>
                    <a:ext uri="{9D8B030D-6E8A-4147-A177-3AD203B41FA5}">
                      <a16:colId xmlns:a16="http://schemas.microsoft.com/office/drawing/2014/main" val="3272035096"/>
                    </a:ext>
                  </a:extLst>
                </a:gridCol>
                <a:gridCol w="390000">
                  <a:extLst>
                    <a:ext uri="{9D8B030D-6E8A-4147-A177-3AD203B41FA5}">
                      <a16:colId xmlns:a16="http://schemas.microsoft.com/office/drawing/2014/main" val="1587541735"/>
                    </a:ext>
                  </a:extLst>
                </a:gridCol>
                <a:gridCol w="390000">
                  <a:extLst>
                    <a:ext uri="{9D8B030D-6E8A-4147-A177-3AD203B41FA5}">
                      <a16:colId xmlns:a16="http://schemas.microsoft.com/office/drawing/2014/main" val="2632588244"/>
                    </a:ext>
                  </a:extLst>
                </a:gridCol>
                <a:gridCol w="390000">
                  <a:extLst>
                    <a:ext uri="{9D8B030D-6E8A-4147-A177-3AD203B41FA5}">
                      <a16:colId xmlns:a16="http://schemas.microsoft.com/office/drawing/2014/main" val="1312221599"/>
                    </a:ext>
                  </a:extLst>
                </a:gridCol>
                <a:gridCol w="390000">
                  <a:extLst>
                    <a:ext uri="{9D8B030D-6E8A-4147-A177-3AD203B41FA5}">
                      <a16:colId xmlns:a16="http://schemas.microsoft.com/office/drawing/2014/main" val="3401803867"/>
                    </a:ext>
                  </a:extLst>
                </a:gridCol>
              </a:tblGrid>
              <a:tr h="1013548">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1" name="Table 10">
            <a:extLst>
              <a:ext uri="{FF2B5EF4-FFF2-40B4-BE49-F238E27FC236}">
                <a16:creationId xmlns:a16="http://schemas.microsoft.com/office/drawing/2014/main" id="{B421AFDB-3251-F643-93B3-F6753070F604}"/>
              </a:ext>
            </a:extLst>
          </p:cNvPr>
          <p:cNvGraphicFramePr>
            <a:graphicFrameLocks noGrp="1"/>
          </p:cNvGraphicFramePr>
          <p:nvPr>
            <p:extLst>
              <p:ext uri="{D42A27DB-BD31-4B8C-83A1-F6EECF244321}">
                <p14:modId xmlns:p14="http://schemas.microsoft.com/office/powerpoint/2010/main" val="3906601806"/>
              </p:ext>
            </p:extLst>
          </p:nvPr>
        </p:nvGraphicFramePr>
        <p:xfrm>
          <a:off x="3887839" y="1835497"/>
          <a:ext cx="4680000" cy="1013548"/>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42706530"/>
                    </a:ext>
                  </a:extLst>
                </a:gridCol>
                <a:gridCol w="936000">
                  <a:extLst>
                    <a:ext uri="{9D8B030D-6E8A-4147-A177-3AD203B41FA5}">
                      <a16:colId xmlns:a16="http://schemas.microsoft.com/office/drawing/2014/main" val="579090221"/>
                    </a:ext>
                  </a:extLst>
                </a:gridCol>
                <a:gridCol w="936000">
                  <a:extLst>
                    <a:ext uri="{9D8B030D-6E8A-4147-A177-3AD203B41FA5}">
                      <a16:colId xmlns:a16="http://schemas.microsoft.com/office/drawing/2014/main" val="3699619277"/>
                    </a:ext>
                  </a:extLst>
                </a:gridCol>
                <a:gridCol w="936000">
                  <a:extLst>
                    <a:ext uri="{9D8B030D-6E8A-4147-A177-3AD203B41FA5}">
                      <a16:colId xmlns:a16="http://schemas.microsoft.com/office/drawing/2014/main" val="1587541735"/>
                    </a:ext>
                  </a:extLst>
                </a:gridCol>
                <a:gridCol w="936000">
                  <a:extLst>
                    <a:ext uri="{9D8B030D-6E8A-4147-A177-3AD203B41FA5}">
                      <a16:colId xmlns:a16="http://schemas.microsoft.com/office/drawing/2014/main" val="1312221599"/>
                    </a:ext>
                  </a:extLst>
                </a:gridCol>
              </a:tblGrid>
              <a:tr h="1013548">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2" name="Table 11">
            <a:extLst>
              <a:ext uri="{FF2B5EF4-FFF2-40B4-BE49-F238E27FC236}">
                <a16:creationId xmlns:a16="http://schemas.microsoft.com/office/drawing/2014/main" id="{EB938F45-93F6-B742-A312-303FAF9CA838}"/>
              </a:ext>
            </a:extLst>
          </p:cNvPr>
          <p:cNvGraphicFramePr>
            <a:graphicFrameLocks noGrp="1"/>
          </p:cNvGraphicFramePr>
          <p:nvPr>
            <p:extLst>
              <p:ext uri="{D42A27DB-BD31-4B8C-83A1-F6EECF244321}">
                <p14:modId xmlns:p14="http://schemas.microsoft.com/office/powerpoint/2010/main" val="530810995"/>
              </p:ext>
            </p:extLst>
          </p:nvPr>
        </p:nvGraphicFramePr>
        <p:xfrm>
          <a:off x="328468" y="2994438"/>
          <a:ext cx="2426472" cy="1475882"/>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589497423"/>
                    </a:ext>
                  </a:extLst>
                </a:gridCol>
                <a:gridCol w="504000">
                  <a:extLst>
                    <a:ext uri="{9D8B030D-6E8A-4147-A177-3AD203B41FA5}">
                      <a16:colId xmlns:a16="http://schemas.microsoft.com/office/drawing/2014/main" val="895050220"/>
                    </a:ext>
                  </a:extLst>
                </a:gridCol>
                <a:gridCol w="619236">
                  <a:extLst>
                    <a:ext uri="{9D8B030D-6E8A-4147-A177-3AD203B41FA5}">
                      <a16:colId xmlns:a16="http://schemas.microsoft.com/office/drawing/2014/main" val="1115781853"/>
                    </a:ext>
                  </a:extLst>
                </a:gridCol>
                <a:gridCol w="619236">
                  <a:extLst>
                    <a:ext uri="{9D8B030D-6E8A-4147-A177-3AD203B41FA5}">
                      <a16:colId xmlns:a16="http://schemas.microsoft.com/office/drawing/2014/main" val="550609995"/>
                    </a:ext>
                  </a:extLst>
                </a:gridCol>
              </a:tblGrid>
              <a:tr h="737941">
                <a:tc rowSpan="2">
                  <a:txBody>
                    <a:bodyPr/>
                    <a:lstStyle/>
                    <a:p>
                      <a:pPr algn="ctr"/>
                      <a:r>
                        <a:rPr lang="en-GB" sz="2800" b="1" dirty="0">
                          <a:solidFill>
                            <a:schemeClr val="tx1"/>
                          </a:solidFill>
                          <a:latin typeface="Century Gothic" panose="020B0502020202020204" pitchFamily="34" charset="0"/>
                        </a:rPr>
                        <a:t>B</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r>
                        <a:rPr lang="en-GB" sz="2800" b="1" dirty="0">
                          <a:solidFill>
                            <a:schemeClr val="tx1"/>
                          </a:solidFill>
                          <a:latin typeface="Century Gothic" panose="020B0502020202020204" pitchFamily="34" charset="0"/>
                        </a:rPr>
                        <a:t>÷ </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2</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737941">
                <a:tc vMerge="1">
                  <a:txBody>
                    <a:bodyPr/>
                    <a:lstStyle/>
                    <a:p>
                      <a:pPr algn="ctr"/>
                      <a:endParaRPr lang="en-GB" sz="12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3123077"/>
                  </a:ext>
                </a:extLst>
              </a:tr>
            </a:tbl>
          </a:graphicData>
        </a:graphic>
      </p:graphicFrame>
      <p:graphicFrame>
        <p:nvGraphicFramePr>
          <p:cNvPr id="13" name="Table 12">
            <a:extLst>
              <a:ext uri="{FF2B5EF4-FFF2-40B4-BE49-F238E27FC236}">
                <a16:creationId xmlns:a16="http://schemas.microsoft.com/office/drawing/2014/main" id="{01084546-6109-3A4B-A3C4-12D668C8B987}"/>
              </a:ext>
            </a:extLst>
          </p:cNvPr>
          <p:cNvGraphicFramePr>
            <a:graphicFrameLocks noGrp="1"/>
          </p:cNvGraphicFramePr>
          <p:nvPr>
            <p:extLst>
              <p:ext uri="{D42A27DB-BD31-4B8C-83A1-F6EECF244321}">
                <p14:modId xmlns:p14="http://schemas.microsoft.com/office/powerpoint/2010/main" val="3970515504"/>
              </p:ext>
            </p:extLst>
          </p:nvPr>
        </p:nvGraphicFramePr>
        <p:xfrm>
          <a:off x="328468" y="4384546"/>
          <a:ext cx="2426472" cy="1475882"/>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589497423"/>
                    </a:ext>
                  </a:extLst>
                </a:gridCol>
                <a:gridCol w="504000">
                  <a:extLst>
                    <a:ext uri="{9D8B030D-6E8A-4147-A177-3AD203B41FA5}">
                      <a16:colId xmlns:a16="http://schemas.microsoft.com/office/drawing/2014/main" val="895050220"/>
                    </a:ext>
                  </a:extLst>
                </a:gridCol>
                <a:gridCol w="619236">
                  <a:extLst>
                    <a:ext uri="{9D8B030D-6E8A-4147-A177-3AD203B41FA5}">
                      <a16:colId xmlns:a16="http://schemas.microsoft.com/office/drawing/2014/main" val="1115781853"/>
                    </a:ext>
                  </a:extLst>
                </a:gridCol>
                <a:gridCol w="619236">
                  <a:extLst>
                    <a:ext uri="{9D8B030D-6E8A-4147-A177-3AD203B41FA5}">
                      <a16:colId xmlns:a16="http://schemas.microsoft.com/office/drawing/2014/main" val="550609995"/>
                    </a:ext>
                  </a:extLst>
                </a:gridCol>
              </a:tblGrid>
              <a:tr h="737941">
                <a:tc rowSpan="2">
                  <a:txBody>
                    <a:bodyPr/>
                    <a:lstStyle/>
                    <a:p>
                      <a:pPr algn="ctr"/>
                      <a:r>
                        <a:rPr lang="en-GB" sz="2800" b="1" dirty="0">
                          <a:solidFill>
                            <a:schemeClr val="tx1"/>
                          </a:solidFill>
                          <a:latin typeface="Century Gothic" panose="020B0502020202020204" pitchFamily="34" charset="0"/>
                        </a:rPr>
                        <a:t>C</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r>
                        <a:rPr lang="en-GB" sz="2800" b="1" dirty="0">
                          <a:solidFill>
                            <a:schemeClr val="tx1"/>
                          </a:solidFill>
                          <a:latin typeface="Century Gothic" panose="020B0502020202020204" pitchFamily="34" charset="0"/>
                        </a:rPr>
                        <a:t>÷ </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5</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737941">
                <a:tc vMerge="1">
                  <a:txBody>
                    <a:bodyPr/>
                    <a:lstStyle/>
                    <a:p>
                      <a:pPr algn="ctr"/>
                      <a:endParaRPr lang="en-GB" sz="12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3123077"/>
                  </a:ext>
                </a:extLst>
              </a:tr>
            </a:tbl>
          </a:graphicData>
        </a:graphic>
      </p:graphicFrame>
      <p:grpSp>
        <p:nvGrpSpPr>
          <p:cNvPr id="14" name="Group 13">
            <a:extLst>
              <a:ext uri="{FF2B5EF4-FFF2-40B4-BE49-F238E27FC236}">
                <a16:creationId xmlns:a16="http://schemas.microsoft.com/office/drawing/2014/main" id="{67D52CBB-BA73-43D5-8279-7FEB78170C48}"/>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46A3494C-2EAB-4604-BF47-065458483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6" name="TextBox 8">
              <a:extLst>
                <a:ext uri="{FF2B5EF4-FFF2-40B4-BE49-F238E27FC236}">
                  <a16:creationId xmlns:a16="http://schemas.microsoft.com/office/drawing/2014/main" id="{3F4CE63F-1B74-4FCB-8D4E-F358A687E98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34138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r>
              <a:rPr lang="en-GB" sz="2000" b="1" dirty="0">
                <a:solidFill>
                  <a:prstClr val="black"/>
                </a:solidFill>
                <a:latin typeface="Century Gothic" panose="020B0502020202020204" pitchFamily="34" charset="0"/>
              </a:rPr>
              <a:t>Match each calculation to the correct answer represented in the diagram. </a:t>
            </a:r>
            <a:endParaRPr lang="en-GB" sz="2000" b="1" u="sng" dirty="0">
              <a:solidFill>
                <a:schemeClr val="tx1"/>
              </a:solidFill>
              <a:latin typeface="Century Gothic" panose="020B0502020202020204" pitchFamily="34" charset="0"/>
            </a:endParaRPr>
          </a:p>
        </p:txBody>
      </p:sp>
      <p:grpSp>
        <p:nvGrpSpPr>
          <p:cNvPr id="2" name="Group 1">
            <a:extLst>
              <a:ext uri="{FF2B5EF4-FFF2-40B4-BE49-F238E27FC236}">
                <a16:creationId xmlns:a16="http://schemas.microsoft.com/office/drawing/2014/main" id="{F9524565-EB37-4757-8A87-E5021EBBB24E}"/>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6" name="Table 5">
            <a:extLst>
              <a:ext uri="{FF2B5EF4-FFF2-40B4-BE49-F238E27FC236}">
                <a16:creationId xmlns:a16="http://schemas.microsoft.com/office/drawing/2014/main" id="{B735C97F-8CCE-904E-937F-04077C8A6F24}"/>
              </a:ext>
            </a:extLst>
          </p:cNvPr>
          <p:cNvGraphicFramePr>
            <a:graphicFrameLocks noGrp="1"/>
          </p:cNvGraphicFramePr>
          <p:nvPr/>
        </p:nvGraphicFramePr>
        <p:xfrm>
          <a:off x="328468" y="1604330"/>
          <a:ext cx="2426472" cy="1475882"/>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589497423"/>
                    </a:ext>
                  </a:extLst>
                </a:gridCol>
                <a:gridCol w="504000">
                  <a:extLst>
                    <a:ext uri="{9D8B030D-6E8A-4147-A177-3AD203B41FA5}">
                      <a16:colId xmlns:a16="http://schemas.microsoft.com/office/drawing/2014/main" val="895050220"/>
                    </a:ext>
                  </a:extLst>
                </a:gridCol>
                <a:gridCol w="619236">
                  <a:extLst>
                    <a:ext uri="{9D8B030D-6E8A-4147-A177-3AD203B41FA5}">
                      <a16:colId xmlns:a16="http://schemas.microsoft.com/office/drawing/2014/main" val="1115781853"/>
                    </a:ext>
                  </a:extLst>
                </a:gridCol>
                <a:gridCol w="619236">
                  <a:extLst>
                    <a:ext uri="{9D8B030D-6E8A-4147-A177-3AD203B41FA5}">
                      <a16:colId xmlns:a16="http://schemas.microsoft.com/office/drawing/2014/main" val="550609995"/>
                    </a:ext>
                  </a:extLst>
                </a:gridCol>
              </a:tblGrid>
              <a:tr h="737941">
                <a:tc rowSpan="2">
                  <a:txBody>
                    <a:bodyPr/>
                    <a:lstStyle/>
                    <a:p>
                      <a:pPr algn="ctr"/>
                      <a:r>
                        <a:rPr lang="en-GB" sz="2800" b="1" dirty="0">
                          <a:solidFill>
                            <a:schemeClr val="tx1"/>
                          </a:solidFill>
                          <a:latin typeface="Century Gothic" panose="020B0502020202020204" pitchFamily="34" charset="0"/>
                        </a:rPr>
                        <a:t>A</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r>
                        <a:rPr lang="en-GB" sz="2800" b="1" dirty="0">
                          <a:solidFill>
                            <a:schemeClr val="tx1"/>
                          </a:solidFill>
                          <a:latin typeface="Century Gothic" panose="020B0502020202020204" pitchFamily="34" charset="0"/>
                        </a:rPr>
                        <a:t>÷ </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3</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737941">
                <a:tc vMerge="1">
                  <a:txBody>
                    <a:bodyPr/>
                    <a:lstStyle/>
                    <a:p>
                      <a:pPr algn="ctr"/>
                      <a:endParaRPr lang="en-GB" sz="12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3123077"/>
                  </a:ext>
                </a:extLst>
              </a:tr>
            </a:tbl>
          </a:graphicData>
        </a:graphic>
      </p:graphicFrame>
      <p:graphicFrame>
        <p:nvGraphicFramePr>
          <p:cNvPr id="9" name="Table 8">
            <a:extLst>
              <a:ext uri="{FF2B5EF4-FFF2-40B4-BE49-F238E27FC236}">
                <a16:creationId xmlns:a16="http://schemas.microsoft.com/office/drawing/2014/main" id="{3198BE4D-F39B-2148-88DC-F48E9FA530ED}"/>
              </a:ext>
            </a:extLst>
          </p:cNvPr>
          <p:cNvGraphicFramePr>
            <a:graphicFrameLocks noGrp="1"/>
          </p:cNvGraphicFramePr>
          <p:nvPr/>
        </p:nvGraphicFramePr>
        <p:xfrm>
          <a:off x="3887839" y="3225605"/>
          <a:ext cx="4680000" cy="1013548"/>
        </p:xfrm>
        <a:graphic>
          <a:graphicData uri="http://schemas.openxmlformats.org/drawingml/2006/table">
            <a:tbl>
              <a:tblPr firstRow="1" bandRow="1">
                <a:tableStyleId>{5C22544A-7EE6-4342-B048-85BDC9FD1C3A}</a:tableStyleId>
              </a:tblPr>
              <a:tblGrid>
                <a:gridCol w="390000">
                  <a:extLst>
                    <a:ext uri="{9D8B030D-6E8A-4147-A177-3AD203B41FA5}">
                      <a16:colId xmlns:a16="http://schemas.microsoft.com/office/drawing/2014/main" val="242706530"/>
                    </a:ext>
                  </a:extLst>
                </a:gridCol>
                <a:gridCol w="390000">
                  <a:extLst>
                    <a:ext uri="{9D8B030D-6E8A-4147-A177-3AD203B41FA5}">
                      <a16:colId xmlns:a16="http://schemas.microsoft.com/office/drawing/2014/main" val="733706083"/>
                    </a:ext>
                  </a:extLst>
                </a:gridCol>
                <a:gridCol w="390000">
                  <a:extLst>
                    <a:ext uri="{9D8B030D-6E8A-4147-A177-3AD203B41FA5}">
                      <a16:colId xmlns:a16="http://schemas.microsoft.com/office/drawing/2014/main" val="618055872"/>
                    </a:ext>
                  </a:extLst>
                </a:gridCol>
                <a:gridCol w="390000">
                  <a:extLst>
                    <a:ext uri="{9D8B030D-6E8A-4147-A177-3AD203B41FA5}">
                      <a16:colId xmlns:a16="http://schemas.microsoft.com/office/drawing/2014/main" val="3699619277"/>
                    </a:ext>
                  </a:extLst>
                </a:gridCol>
                <a:gridCol w="390000">
                  <a:extLst>
                    <a:ext uri="{9D8B030D-6E8A-4147-A177-3AD203B41FA5}">
                      <a16:colId xmlns:a16="http://schemas.microsoft.com/office/drawing/2014/main" val="3895632000"/>
                    </a:ext>
                  </a:extLst>
                </a:gridCol>
                <a:gridCol w="390000">
                  <a:extLst>
                    <a:ext uri="{9D8B030D-6E8A-4147-A177-3AD203B41FA5}">
                      <a16:colId xmlns:a16="http://schemas.microsoft.com/office/drawing/2014/main" val="1587541735"/>
                    </a:ext>
                  </a:extLst>
                </a:gridCol>
                <a:gridCol w="390000">
                  <a:extLst>
                    <a:ext uri="{9D8B030D-6E8A-4147-A177-3AD203B41FA5}">
                      <a16:colId xmlns:a16="http://schemas.microsoft.com/office/drawing/2014/main" val="2632588244"/>
                    </a:ext>
                  </a:extLst>
                </a:gridCol>
                <a:gridCol w="390000">
                  <a:extLst>
                    <a:ext uri="{9D8B030D-6E8A-4147-A177-3AD203B41FA5}">
                      <a16:colId xmlns:a16="http://schemas.microsoft.com/office/drawing/2014/main" val="3392085522"/>
                    </a:ext>
                  </a:extLst>
                </a:gridCol>
                <a:gridCol w="390000">
                  <a:extLst>
                    <a:ext uri="{9D8B030D-6E8A-4147-A177-3AD203B41FA5}">
                      <a16:colId xmlns:a16="http://schemas.microsoft.com/office/drawing/2014/main" val="1292954918"/>
                    </a:ext>
                  </a:extLst>
                </a:gridCol>
                <a:gridCol w="390000">
                  <a:extLst>
                    <a:ext uri="{9D8B030D-6E8A-4147-A177-3AD203B41FA5}">
                      <a16:colId xmlns:a16="http://schemas.microsoft.com/office/drawing/2014/main" val="3511043863"/>
                    </a:ext>
                  </a:extLst>
                </a:gridCol>
                <a:gridCol w="390000">
                  <a:extLst>
                    <a:ext uri="{9D8B030D-6E8A-4147-A177-3AD203B41FA5}">
                      <a16:colId xmlns:a16="http://schemas.microsoft.com/office/drawing/2014/main" val="1312221599"/>
                    </a:ext>
                  </a:extLst>
                </a:gridCol>
                <a:gridCol w="390000">
                  <a:extLst>
                    <a:ext uri="{9D8B030D-6E8A-4147-A177-3AD203B41FA5}">
                      <a16:colId xmlns:a16="http://schemas.microsoft.com/office/drawing/2014/main" val="3401803867"/>
                    </a:ext>
                  </a:extLst>
                </a:gridCol>
              </a:tblGrid>
              <a:tr h="1013548">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0" name="Table 9">
            <a:extLst>
              <a:ext uri="{FF2B5EF4-FFF2-40B4-BE49-F238E27FC236}">
                <a16:creationId xmlns:a16="http://schemas.microsoft.com/office/drawing/2014/main" id="{1F9767D2-59C2-EF47-B8E5-53361C77C8F0}"/>
              </a:ext>
            </a:extLst>
          </p:cNvPr>
          <p:cNvGraphicFramePr>
            <a:graphicFrameLocks noGrp="1"/>
          </p:cNvGraphicFramePr>
          <p:nvPr/>
        </p:nvGraphicFramePr>
        <p:xfrm>
          <a:off x="3887839" y="4615713"/>
          <a:ext cx="4680000" cy="1013548"/>
        </p:xfrm>
        <a:graphic>
          <a:graphicData uri="http://schemas.openxmlformats.org/drawingml/2006/table">
            <a:tbl>
              <a:tblPr firstRow="1" bandRow="1">
                <a:tableStyleId>{5C22544A-7EE6-4342-B048-85BDC9FD1C3A}</a:tableStyleId>
              </a:tblPr>
              <a:tblGrid>
                <a:gridCol w="390000">
                  <a:extLst>
                    <a:ext uri="{9D8B030D-6E8A-4147-A177-3AD203B41FA5}">
                      <a16:colId xmlns:a16="http://schemas.microsoft.com/office/drawing/2014/main" val="242706530"/>
                    </a:ext>
                  </a:extLst>
                </a:gridCol>
                <a:gridCol w="390000">
                  <a:extLst>
                    <a:ext uri="{9D8B030D-6E8A-4147-A177-3AD203B41FA5}">
                      <a16:colId xmlns:a16="http://schemas.microsoft.com/office/drawing/2014/main" val="618055872"/>
                    </a:ext>
                  </a:extLst>
                </a:gridCol>
                <a:gridCol w="390000">
                  <a:extLst>
                    <a:ext uri="{9D8B030D-6E8A-4147-A177-3AD203B41FA5}">
                      <a16:colId xmlns:a16="http://schemas.microsoft.com/office/drawing/2014/main" val="3699619277"/>
                    </a:ext>
                  </a:extLst>
                </a:gridCol>
                <a:gridCol w="390000">
                  <a:extLst>
                    <a:ext uri="{9D8B030D-6E8A-4147-A177-3AD203B41FA5}">
                      <a16:colId xmlns:a16="http://schemas.microsoft.com/office/drawing/2014/main" val="3895632000"/>
                    </a:ext>
                  </a:extLst>
                </a:gridCol>
                <a:gridCol w="390000">
                  <a:extLst>
                    <a:ext uri="{9D8B030D-6E8A-4147-A177-3AD203B41FA5}">
                      <a16:colId xmlns:a16="http://schemas.microsoft.com/office/drawing/2014/main" val="2519259335"/>
                    </a:ext>
                  </a:extLst>
                </a:gridCol>
                <a:gridCol w="390000">
                  <a:extLst>
                    <a:ext uri="{9D8B030D-6E8A-4147-A177-3AD203B41FA5}">
                      <a16:colId xmlns:a16="http://schemas.microsoft.com/office/drawing/2014/main" val="2385050406"/>
                    </a:ext>
                  </a:extLst>
                </a:gridCol>
                <a:gridCol w="390000">
                  <a:extLst>
                    <a:ext uri="{9D8B030D-6E8A-4147-A177-3AD203B41FA5}">
                      <a16:colId xmlns:a16="http://schemas.microsoft.com/office/drawing/2014/main" val="3572358769"/>
                    </a:ext>
                  </a:extLst>
                </a:gridCol>
                <a:gridCol w="390000">
                  <a:extLst>
                    <a:ext uri="{9D8B030D-6E8A-4147-A177-3AD203B41FA5}">
                      <a16:colId xmlns:a16="http://schemas.microsoft.com/office/drawing/2014/main" val="3272035096"/>
                    </a:ext>
                  </a:extLst>
                </a:gridCol>
                <a:gridCol w="390000">
                  <a:extLst>
                    <a:ext uri="{9D8B030D-6E8A-4147-A177-3AD203B41FA5}">
                      <a16:colId xmlns:a16="http://schemas.microsoft.com/office/drawing/2014/main" val="1587541735"/>
                    </a:ext>
                  </a:extLst>
                </a:gridCol>
                <a:gridCol w="390000">
                  <a:extLst>
                    <a:ext uri="{9D8B030D-6E8A-4147-A177-3AD203B41FA5}">
                      <a16:colId xmlns:a16="http://schemas.microsoft.com/office/drawing/2014/main" val="2632588244"/>
                    </a:ext>
                  </a:extLst>
                </a:gridCol>
                <a:gridCol w="390000">
                  <a:extLst>
                    <a:ext uri="{9D8B030D-6E8A-4147-A177-3AD203B41FA5}">
                      <a16:colId xmlns:a16="http://schemas.microsoft.com/office/drawing/2014/main" val="1312221599"/>
                    </a:ext>
                  </a:extLst>
                </a:gridCol>
                <a:gridCol w="390000">
                  <a:extLst>
                    <a:ext uri="{9D8B030D-6E8A-4147-A177-3AD203B41FA5}">
                      <a16:colId xmlns:a16="http://schemas.microsoft.com/office/drawing/2014/main" val="3401803867"/>
                    </a:ext>
                  </a:extLst>
                </a:gridCol>
              </a:tblGrid>
              <a:tr h="1013548">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1" name="Table 10">
            <a:extLst>
              <a:ext uri="{FF2B5EF4-FFF2-40B4-BE49-F238E27FC236}">
                <a16:creationId xmlns:a16="http://schemas.microsoft.com/office/drawing/2014/main" id="{B421AFDB-3251-F643-93B3-F6753070F604}"/>
              </a:ext>
            </a:extLst>
          </p:cNvPr>
          <p:cNvGraphicFramePr>
            <a:graphicFrameLocks noGrp="1"/>
          </p:cNvGraphicFramePr>
          <p:nvPr/>
        </p:nvGraphicFramePr>
        <p:xfrm>
          <a:off x="3887839" y="1835497"/>
          <a:ext cx="4680000" cy="1013548"/>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42706530"/>
                    </a:ext>
                  </a:extLst>
                </a:gridCol>
                <a:gridCol w="936000">
                  <a:extLst>
                    <a:ext uri="{9D8B030D-6E8A-4147-A177-3AD203B41FA5}">
                      <a16:colId xmlns:a16="http://schemas.microsoft.com/office/drawing/2014/main" val="579090221"/>
                    </a:ext>
                  </a:extLst>
                </a:gridCol>
                <a:gridCol w="936000">
                  <a:extLst>
                    <a:ext uri="{9D8B030D-6E8A-4147-A177-3AD203B41FA5}">
                      <a16:colId xmlns:a16="http://schemas.microsoft.com/office/drawing/2014/main" val="3699619277"/>
                    </a:ext>
                  </a:extLst>
                </a:gridCol>
                <a:gridCol w="936000">
                  <a:extLst>
                    <a:ext uri="{9D8B030D-6E8A-4147-A177-3AD203B41FA5}">
                      <a16:colId xmlns:a16="http://schemas.microsoft.com/office/drawing/2014/main" val="1587541735"/>
                    </a:ext>
                  </a:extLst>
                </a:gridCol>
                <a:gridCol w="936000">
                  <a:extLst>
                    <a:ext uri="{9D8B030D-6E8A-4147-A177-3AD203B41FA5}">
                      <a16:colId xmlns:a16="http://schemas.microsoft.com/office/drawing/2014/main" val="1312221599"/>
                    </a:ext>
                  </a:extLst>
                </a:gridCol>
              </a:tblGrid>
              <a:tr h="1013548">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4900" dirty="0"/>
                    </a:p>
                  </a:txBody>
                  <a:tcPr marL="105987" marR="105987" marT="124958" marB="12495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7853522"/>
                  </a:ext>
                </a:extLst>
              </a:tr>
            </a:tbl>
          </a:graphicData>
        </a:graphic>
      </p:graphicFrame>
      <p:graphicFrame>
        <p:nvGraphicFramePr>
          <p:cNvPr id="12" name="Table 11">
            <a:extLst>
              <a:ext uri="{FF2B5EF4-FFF2-40B4-BE49-F238E27FC236}">
                <a16:creationId xmlns:a16="http://schemas.microsoft.com/office/drawing/2014/main" id="{EB938F45-93F6-B742-A312-303FAF9CA838}"/>
              </a:ext>
            </a:extLst>
          </p:cNvPr>
          <p:cNvGraphicFramePr>
            <a:graphicFrameLocks noGrp="1"/>
          </p:cNvGraphicFramePr>
          <p:nvPr/>
        </p:nvGraphicFramePr>
        <p:xfrm>
          <a:off x="328468" y="2994438"/>
          <a:ext cx="2426472" cy="1475882"/>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589497423"/>
                    </a:ext>
                  </a:extLst>
                </a:gridCol>
                <a:gridCol w="504000">
                  <a:extLst>
                    <a:ext uri="{9D8B030D-6E8A-4147-A177-3AD203B41FA5}">
                      <a16:colId xmlns:a16="http://schemas.microsoft.com/office/drawing/2014/main" val="895050220"/>
                    </a:ext>
                  </a:extLst>
                </a:gridCol>
                <a:gridCol w="619236">
                  <a:extLst>
                    <a:ext uri="{9D8B030D-6E8A-4147-A177-3AD203B41FA5}">
                      <a16:colId xmlns:a16="http://schemas.microsoft.com/office/drawing/2014/main" val="1115781853"/>
                    </a:ext>
                  </a:extLst>
                </a:gridCol>
                <a:gridCol w="619236">
                  <a:extLst>
                    <a:ext uri="{9D8B030D-6E8A-4147-A177-3AD203B41FA5}">
                      <a16:colId xmlns:a16="http://schemas.microsoft.com/office/drawing/2014/main" val="550609995"/>
                    </a:ext>
                  </a:extLst>
                </a:gridCol>
              </a:tblGrid>
              <a:tr h="737941">
                <a:tc rowSpan="2">
                  <a:txBody>
                    <a:bodyPr/>
                    <a:lstStyle/>
                    <a:p>
                      <a:pPr algn="ctr"/>
                      <a:r>
                        <a:rPr lang="en-GB" sz="2800" b="1" dirty="0">
                          <a:solidFill>
                            <a:schemeClr val="tx1"/>
                          </a:solidFill>
                          <a:latin typeface="Century Gothic" panose="020B0502020202020204" pitchFamily="34" charset="0"/>
                        </a:rPr>
                        <a:t>B</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r>
                        <a:rPr lang="en-GB" sz="2800" b="1" dirty="0">
                          <a:solidFill>
                            <a:schemeClr val="tx1"/>
                          </a:solidFill>
                          <a:latin typeface="Century Gothic" panose="020B0502020202020204" pitchFamily="34" charset="0"/>
                        </a:rPr>
                        <a:t>÷ </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2</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737941">
                <a:tc vMerge="1">
                  <a:txBody>
                    <a:bodyPr/>
                    <a:lstStyle/>
                    <a:p>
                      <a:pPr algn="ctr"/>
                      <a:endParaRPr lang="en-GB" sz="12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5</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3123077"/>
                  </a:ext>
                </a:extLst>
              </a:tr>
            </a:tbl>
          </a:graphicData>
        </a:graphic>
      </p:graphicFrame>
      <p:graphicFrame>
        <p:nvGraphicFramePr>
          <p:cNvPr id="13" name="Table 12">
            <a:extLst>
              <a:ext uri="{FF2B5EF4-FFF2-40B4-BE49-F238E27FC236}">
                <a16:creationId xmlns:a16="http://schemas.microsoft.com/office/drawing/2014/main" id="{01084546-6109-3A4B-A3C4-12D668C8B987}"/>
              </a:ext>
            </a:extLst>
          </p:cNvPr>
          <p:cNvGraphicFramePr>
            <a:graphicFrameLocks noGrp="1"/>
          </p:cNvGraphicFramePr>
          <p:nvPr/>
        </p:nvGraphicFramePr>
        <p:xfrm>
          <a:off x="328468" y="4384546"/>
          <a:ext cx="2426472" cy="1475882"/>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589497423"/>
                    </a:ext>
                  </a:extLst>
                </a:gridCol>
                <a:gridCol w="504000">
                  <a:extLst>
                    <a:ext uri="{9D8B030D-6E8A-4147-A177-3AD203B41FA5}">
                      <a16:colId xmlns:a16="http://schemas.microsoft.com/office/drawing/2014/main" val="895050220"/>
                    </a:ext>
                  </a:extLst>
                </a:gridCol>
                <a:gridCol w="619236">
                  <a:extLst>
                    <a:ext uri="{9D8B030D-6E8A-4147-A177-3AD203B41FA5}">
                      <a16:colId xmlns:a16="http://schemas.microsoft.com/office/drawing/2014/main" val="1115781853"/>
                    </a:ext>
                  </a:extLst>
                </a:gridCol>
                <a:gridCol w="619236">
                  <a:extLst>
                    <a:ext uri="{9D8B030D-6E8A-4147-A177-3AD203B41FA5}">
                      <a16:colId xmlns:a16="http://schemas.microsoft.com/office/drawing/2014/main" val="550609995"/>
                    </a:ext>
                  </a:extLst>
                </a:gridCol>
              </a:tblGrid>
              <a:tr h="737941">
                <a:tc rowSpan="2">
                  <a:txBody>
                    <a:bodyPr/>
                    <a:lstStyle/>
                    <a:p>
                      <a:pPr algn="ctr"/>
                      <a:r>
                        <a:rPr lang="en-GB" sz="2800" b="1" dirty="0">
                          <a:solidFill>
                            <a:schemeClr val="tx1"/>
                          </a:solidFill>
                          <a:latin typeface="Century Gothic" panose="020B0502020202020204" pitchFamily="34" charset="0"/>
                        </a:rPr>
                        <a:t>C</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b="1" dirty="0">
                          <a:solidFill>
                            <a:schemeClr val="tx1"/>
                          </a:solidFill>
                          <a:latin typeface="Century Gothic" panose="020B0502020202020204" pitchFamily="34" charset="0"/>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r"/>
                      <a:r>
                        <a:rPr lang="en-GB" sz="2800" b="1" dirty="0">
                          <a:solidFill>
                            <a:schemeClr val="tx1"/>
                          </a:solidFill>
                          <a:latin typeface="Century Gothic" panose="020B0502020202020204" pitchFamily="34" charset="0"/>
                        </a:rPr>
                        <a:t>÷ </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2800" b="1" dirty="0">
                          <a:solidFill>
                            <a:schemeClr val="tx1"/>
                          </a:solidFill>
                          <a:latin typeface="Century Gothic" panose="020B0502020202020204" pitchFamily="34" charset="0"/>
                        </a:rPr>
                        <a:t>5</a:t>
                      </a:r>
                    </a:p>
                  </a:txBody>
                  <a:tcPr marL="249916" marR="249916" marT="124958" marB="12495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737941">
                <a:tc vMerge="1">
                  <a:txBody>
                    <a:bodyPr/>
                    <a:lstStyle/>
                    <a:p>
                      <a:pPr algn="ctr"/>
                      <a:endParaRPr lang="en-GB" sz="1200"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800" b="1" dirty="0">
                          <a:solidFill>
                            <a:schemeClr val="tx1"/>
                          </a:solidFill>
                          <a:latin typeface="Century Gothic" panose="020B0502020202020204" pitchFamily="34" charset="0"/>
                        </a:rPr>
                        <a:t>12</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83123077"/>
                  </a:ext>
                </a:extLst>
              </a:tr>
            </a:tbl>
          </a:graphicData>
        </a:graphic>
      </p:graphicFrame>
      <p:cxnSp>
        <p:nvCxnSpPr>
          <p:cNvPr id="14" name="Straight Connector 13">
            <a:extLst>
              <a:ext uri="{FF2B5EF4-FFF2-40B4-BE49-F238E27FC236}">
                <a16:creationId xmlns:a16="http://schemas.microsoft.com/office/drawing/2014/main" id="{4A8D899F-55C8-4CD0-BC97-17A2E2FF551F}"/>
              </a:ext>
            </a:extLst>
          </p:cNvPr>
          <p:cNvCxnSpPr>
            <a:cxnSpLocks/>
            <a:endCxn id="10" idx="1"/>
          </p:cNvCxnSpPr>
          <p:nvPr/>
        </p:nvCxnSpPr>
        <p:spPr>
          <a:xfrm>
            <a:off x="2583402" y="2334827"/>
            <a:ext cx="1304437" cy="2787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623638-10FC-4BA5-BABF-474C6175F43F}"/>
              </a:ext>
            </a:extLst>
          </p:cNvPr>
          <p:cNvCxnSpPr>
            <a:cxnSpLocks/>
            <a:endCxn id="11" idx="1"/>
          </p:cNvCxnSpPr>
          <p:nvPr/>
        </p:nvCxnSpPr>
        <p:spPr>
          <a:xfrm flipV="1">
            <a:off x="2583402" y="2342271"/>
            <a:ext cx="1304437" cy="1430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14F841-1501-4095-AC21-6AA473F64599}"/>
              </a:ext>
            </a:extLst>
          </p:cNvPr>
          <p:cNvCxnSpPr>
            <a:cxnSpLocks/>
          </p:cNvCxnSpPr>
          <p:nvPr/>
        </p:nvCxnSpPr>
        <p:spPr>
          <a:xfrm flipV="1">
            <a:off x="2583401" y="3711912"/>
            <a:ext cx="1304437" cy="14307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07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a:t>
            </a:r>
          </a:p>
        </p:txBody>
      </p:sp>
      <p:graphicFrame>
        <p:nvGraphicFramePr>
          <p:cNvPr id="14" name="Table 13">
            <a:extLst>
              <a:ext uri="{FF2B5EF4-FFF2-40B4-BE49-F238E27FC236}">
                <a16:creationId xmlns:a16="http://schemas.microsoft.com/office/drawing/2014/main" id="{2C941A43-3546-F242-8113-49290BF151C9}"/>
              </a:ext>
            </a:extLst>
          </p:cNvPr>
          <p:cNvGraphicFramePr>
            <a:graphicFrameLocks noGrp="1"/>
          </p:cNvGraphicFramePr>
          <p:nvPr>
            <p:extLst>
              <p:ext uri="{D42A27DB-BD31-4B8C-83A1-F6EECF244321}">
                <p14:modId xmlns:p14="http://schemas.microsoft.com/office/powerpoint/2010/main" val="2114525332"/>
              </p:ext>
            </p:extLst>
          </p:nvPr>
        </p:nvGraphicFramePr>
        <p:xfrm>
          <a:off x="2531165" y="2269339"/>
          <a:ext cx="3536965" cy="1371600"/>
        </p:xfrm>
        <a:graphic>
          <a:graphicData uri="http://schemas.openxmlformats.org/drawingml/2006/table">
            <a:tbl>
              <a:tblPr firstRow="1" bandRow="1">
                <a:tableStyleId>{5C22544A-7EE6-4342-B048-85BDC9FD1C3A}</a:tableStyleId>
              </a:tblPr>
              <a:tblGrid>
                <a:gridCol w="901148">
                  <a:extLst>
                    <a:ext uri="{9D8B030D-6E8A-4147-A177-3AD203B41FA5}">
                      <a16:colId xmlns:a16="http://schemas.microsoft.com/office/drawing/2014/main" val="2589497423"/>
                    </a:ext>
                  </a:extLst>
                </a:gridCol>
                <a:gridCol w="555300">
                  <a:extLst>
                    <a:ext uri="{9D8B030D-6E8A-4147-A177-3AD203B41FA5}">
                      <a16:colId xmlns:a16="http://schemas.microsoft.com/office/drawing/2014/main" val="3879246825"/>
                    </a:ext>
                  </a:extLst>
                </a:gridCol>
                <a:gridCol w="624069">
                  <a:extLst>
                    <a:ext uri="{9D8B030D-6E8A-4147-A177-3AD203B41FA5}">
                      <a16:colId xmlns:a16="http://schemas.microsoft.com/office/drawing/2014/main" val="895050220"/>
                    </a:ext>
                  </a:extLst>
                </a:gridCol>
                <a:gridCol w="832379">
                  <a:extLst>
                    <a:ext uri="{9D8B030D-6E8A-4147-A177-3AD203B41FA5}">
                      <a16:colId xmlns:a16="http://schemas.microsoft.com/office/drawing/2014/main" val="1115781853"/>
                    </a:ext>
                  </a:extLst>
                </a:gridCol>
                <a:gridCol w="624069">
                  <a:extLst>
                    <a:ext uri="{9D8B030D-6E8A-4147-A177-3AD203B41FA5}">
                      <a16:colId xmlns:a16="http://schemas.microsoft.com/office/drawing/2014/main" val="550609995"/>
                    </a:ext>
                  </a:extLst>
                </a:gridCol>
              </a:tblGrid>
              <a:tr h="680132">
                <a:tc>
                  <a:txBody>
                    <a:bodyPr/>
                    <a:lstStyle/>
                    <a:p>
                      <a:pPr algn="ctr"/>
                      <a:r>
                        <a:rPr lang="en-GB" sz="45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83127" marR="83127" marT="41564" marB="415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45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4500" b="1" dirty="0">
                          <a:solidFill>
                            <a:schemeClr val="tx1"/>
                          </a:solidFill>
                          <a:latin typeface="Century Gothic" panose="020B0502020202020204" pitchFamily="34" charset="0"/>
                        </a:rPr>
                        <a:t>=</a:t>
                      </a:r>
                    </a:p>
                  </a:txBody>
                  <a:tcPr marL="83127" marR="83127" marT="41564" marB="415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500" b="1" dirty="0">
                          <a:solidFill>
                            <a:schemeClr val="tx1"/>
                          </a:solidFill>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680132">
                <a:tc>
                  <a:txBody>
                    <a:bodyPr/>
                    <a:lstStyle/>
                    <a:p>
                      <a:pPr algn="ctr"/>
                      <a:r>
                        <a:rPr lang="en-GB" sz="45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r>
                        <a:rPr lang="en-GB" sz="45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grpSp>
        <p:nvGrpSpPr>
          <p:cNvPr id="12" name="Group 11">
            <a:extLst>
              <a:ext uri="{FF2B5EF4-FFF2-40B4-BE49-F238E27FC236}">
                <a16:creationId xmlns:a16="http://schemas.microsoft.com/office/drawing/2014/main" id="{C468BF56-DAFA-484D-83C6-6BFC02EFF013}"/>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7CC1FC99-B676-49B2-B774-5C9B957E0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6058C61F-31FE-4998-852E-C47A858504D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97976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r>
              <a:rPr lang="en-GB" sz="2000" b="1" dirty="0">
                <a:solidFill>
                  <a:schemeClr val="tx1"/>
                </a:solidFill>
                <a:latin typeface="Century Gothic" panose="020B0502020202020204" pitchFamily="34" charset="0"/>
              </a:rPr>
              <a:t> </a:t>
            </a:r>
          </a:p>
        </p:txBody>
      </p:sp>
      <p:grpSp>
        <p:nvGrpSpPr>
          <p:cNvPr id="10" name="Group 9">
            <a:extLst>
              <a:ext uri="{FF2B5EF4-FFF2-40B4-BE49-F238E27FC236}">
                <a16:creationId xmlns:a16="http://schemas.microsoft.com/office/drawing/2014/main" id="{44E85A7B-34F6-49CF-AF25-5E52B0C58A5D}"/>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DCD6A8ED-3E0C-4AE6-93E1-3700A2AB9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31222AE8-5F77-4F6A-A631-A6D6DC897C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9" name="Table 8">
            <a:extLst>
              <a:ext uri="{FF2B5EF4-FFF2-40B4-BE49-F238E27FC236}">
                <a16:creationId xmlns:a16="http://schemas.microsoft.com/office/drawing/2014/main" id="{1268D939-1C91-483F-ACE8-077CCEB7D937}"/>
              </a:ext>
            </a:extLst>
          </p:cNvPr>
          <p:cNvGraphicFramePr>
            <a:graphicFrameLocks noGrp="1"/>
          </p:cNvGraphicFramePr>
          <p:nvPr>
            <p:extLst>
              <p:ext uri="{D42A27DB-BD31-4B8C-83A1-F6EECF244321}">
                <p14:modId xmlns:p14="http://schemas.microsoft.com/office/powerpoint/2010/main" val="2275986635"/>
              </p:ext>
            </p:extLst>
          </p:nvPr>
        </p:nvGraphicFramePr>
        <p:xfrm>
          <a:off x="2531165" y="2269339"/>
          <a:ext cx="3536965" cy="1371600"/>
        </p:xfrm>
        <a:graphic>
          <a:graphicData uri="http://schemas.openxmlformats.org/drawingml/2006/table">
            <a:tbl>
              <a:tblPr firstRow="1" bandRow="1">
                <a:tableStyleId>{5C22544A-7EE6-4342-B048-85BDC9FD1C3A}</a:tableStyleId>
              </a:tblPr>
              <a:tblGrid>
                <a:gridCol w="901148">
                  <a:extLst>
                    <a:ext uri="{9D8B030D-6E8A-4147-A177-3AD203B41FA5}">
                      <a16:colId xmlns:a16="http://schemas.microsoft.com/office/drawing/2014/main" val="2589497423"/>
                    </a:ext>
                  </a:extLst>
                </a:gridCol>
                <a:gridCol w="555300">
                  <a:extLst>
                    <a:ext uri="{9D8B030D-6E8A-4147-A177-3AD203B41FA5}">
                      <a16:colId xmlns:a16="http://schemas.microsoft.com/office/drawing/2014/main" val="3879246825"/>
                    </a:ext>
                  </a:extLst>
                </a:gridCol>
                <a:gridCol w="624069">
                  <a:extLst>
                    <a:ext uri="{9D8B030D-6E8A-4147-A177-3AD203B41FA5}">
                      <a16:colId xmlns:a16="http://schemas.microsoft.com/office/drawing/2014/main" val="895050220"/>
                    </a:ext>
                  </a:extLst>
                </a:gridCol>
                <a:gridCol w="832379">
                  <a:extLst>
                    <a:ext uri="{9D8B030D-6E8A-4147-A177-3AD203B41FA5}">
                      <a16:colId xmlns:a16="http://schemas.microsoft.com/office/drawing/2014/main" val="1115781853"/>
                    </a:ext>
                  </a:extLst>
                </a:gridCol>
                <a:gridCol w="624069">
                  <a:extLst>
                    <a:ext uri="{9D8B030D-6E8A-4147-A177-3AD203B41FA5}">
                      <a16:colId xmlns:a16="http://schemas.microsoft.com/office/drawing/2014/main" val="550609995"/>
                    </a:ext>
                  </a:extLst>
                </a:gridCol>
              </a:tblGrid>
              <a:tr h="680132">
                <a:tc>
                  <a:txBody>
                    <a:bodyPr/>
                    <a:lstStyle/>
                    <a:p>
                      <a:pPr algn="ctr"/>
                      <a:r>
                        <a:rPr lang="en-GB" sz="4500" b="1" dirty="0">
                          <a:solidFill>
                            <a:schemeClr val="tx1"/>
                          </a:solidFill>
                          <a:latin typeface="Century Gothic" panose="020B0502020202020204" pitchFamily="34" charset="0"/>
                        </a:rPr>
                        <a:t>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txBody>
                  <a:tcPr marL="83127" marR="83127" marT="41564" marB="415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4500" b="1" dirty="0">
                          <a:solidFill>
                            <a:schemeClr val="tx1"/>
                          </a:solidFill>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4500" b="1" dirty="0">
                          <a:solidFill>
                            <a:schemeClr val="tx1"/>
                          </a:solidFill>
                          <a:latin typeface="Century Gothic" panose="020B0502020202020204" pitchFamily="34" charset="0"/>
                        </a:rPr>
                        <a:t>=</a:t>
                      </a:r>
                    </a:p>
                  </a:txBody>
                  <a:tcPr marL="83127" marR="83127" marT="41564" marB="4156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500" b="1" dirty="0">
                          <a:solidFill>
                            <a:schemeClr val="tx1"/>
                          </a:solidFill>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6930243"/>
                  </a:ext>
                </a:extLst>
              </a:tr>
              <a:tr h="680132">
                <a:tc>
                  <a:txBody>
                    <a:bodyPr/>
                    <a:lstStyle/>
                    <a:p>
                      <a:pPr algn="ctr"/>
                      <a:r>
                        <a:rPr lang="en-GB" sz="45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pPr algn="ctr"/>
                      <a:endParaRPr lang="en-GB" sz="1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r>
                        <a:rPr lang="en-GB" sz="45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123077"/>
                  </a:ext>
                </a:extLst>
              </a:tr>
            </a:tbl>
          </a:graphicData>
        </a:graphic>
      </p:graphicFrame>
    </p:spTree>
    <p:extLst>
      <p:ext uri="{BB962C8B-B14F-4D97-AF65-F5344CB8AC3E}">
        <p14:creationId xmlns:p14="http://schemas.microsoft.com/office/powerpoint/2010/main" val="1312426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7EF886-935D-41AF-969D-422D09D7123C}"/>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purl.org/dc/terms/"/>
    <ds:schemaRef ds:uri="http://purl.org/dc/elements/1.1/"/>
    <ds:schemaRef ds:uri="http://schemas.openxmlformats.org/package/2006/metadata/core-properties"/>
    <ds:schemaRef ds:uri="http://purl.org/dc/dcmitype/"/>
    <ds:schemaRef ds:uri="http://schemas.microsoft.com/office/infopath/2007/PartnerControls"/>
    <ds:schemaRef ds:uri="86144f90-c7b6-48d0-aae5-f5e9e48cc3df"/>
    <ds:schemaRef ds:uri="http://schemas.microsoft.com/office/2006/documentManagement/types"/>
    <ds:schemaRef ds:uri="0f0ae0ff-29c4-4766-b250-c1a9bee8d430"/>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1525</TotalTime>
  <Words>788</Words>
  <Application>Microsoft Office PowerPoint</Application>
  <PresentationFormat>On-screen Show (4:3)</PresentationFormat>
  <Paragraphs>412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Divide Fractions by Integers 1 Teaching PPT</dc:title>
  <dc:creator>Ashleigh Sobol</dc:creator>
  <cp:lastModifiedBy>Ellan Winter</cp:lastModifiedBy>
  <cp:revision>59</cp:revision>
  <dcterms:created xsi:type="dcterms:W3CDTF">2018-03-17T10:08:43Z</dcterms:created>
  <dcterms:modified xsi:type="dcterms:W3CDTF">2019-11-01T10:10:20Z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