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1" r:id="rId6"/>
    <p:sldId id="308" r:id="rId7"/>
    <p:sldId id="412" r:id="rId8"/>
    <p:sldId id="413" r:id="rId9"/>
    <p:sldId id="364" r:id="rId10"/>
    <p:sldId id="414" r:id="rId11"/>
    <p:sldId id="415" r:id="rId12"/>
    <p:sldId id="416" r:id="rId13"/>
    <p:sldId id="367" r:id="rId14"/>
    <p:sldId id="417" r:id="rId15"/>
    <p:sldId id="355" r:id="rId16"/>
    <p:sldId id="418" r:id="rId17"/>
    <p:sldId id="370" r:id="rId18"/>
    <p:sldId id="419" r:id="rId19"/>
    <p:sldId id="420" r:id="rId20"/>
    <p:sldId id="423" r:id="rId21"/>
    <p:sldId id="42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9966FF"/>
    <a:srgbClr val="B17ED8"/>
    <a:srgbClr val="FF33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B70ED-FE47-430A-AEB5-A48A37992C86}" v="27" dt="2020-03-02T10:43:46.2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9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45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78BCD248-9FEF-492B-B94A-6BA690452E9F}"/>
    <pc:docChg chg="undo custSel addSld delSld modSld sldOrd">
      <pc:chgData name="Davina Szilvasy" userId="59fb472d-eed4-4f11-9686-c2c8db02a2cd" providerId="ADAL" clId="{78BCD248-9FEF-492B-B94A-6BA690452E9F}" dt="2018-11-12T15:33:08.665" v="1192" actId="207"/>
      <pc:docMkLst>
        <pc:docMk/>
      </pc:docMkLst>
      <pc:sldChg chg="modSp">
        <pc:chgData name="Davina Szilvasy" userId="59fb472d-eed4-4f11-9686-c2c8db02a2cd" providerId="ADAL" clId="{78BCD248-9FEF-492B-B94A-6BA690452E9F}" dt="2018-11-12T14:39:01.558" v="2" actId="207"/>
        <pc:sldMkLst>
          <pc:docMk/>
          <pc:sldMk cId="2637481266" sldId="256"/>
        </pc:sldMkLst>
        <pc:spChg chg="mod">
          <ac:chgData name="Davina Szilvasy" userId="59fb472d-eed4-4f11-9686-c2c8db02a2cd" providerId="ADAL" clId="{78BCD248-9FEF-492B-B94A-6BA690452E9F}" dt="2018-11-12T14:39:01.558" v="2" actId="20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Davina Szilvasy" userId="59fb472d-eed4-4f11-9686-c2c8db02a2cd" providerId="ADAL" clId="{78BCD248-9FEF-492B-B94A-6BA690452E9F}" dt="2018-11-12T15:32:22.913" v="1152" actId="115"/>
        <pc:sldMkLst>
          <pc:docMk/>
          <pc:sldMk cId="636014570" sldId="314"/>
        </pc:sldMkLst>
        <pc:spChg chg="add mod">
          <ac:chgData name="Davina Szilvasy" userId="59fb472d-eed4-4f11-9686-c2c8db02a2cd" providerId="ADAL" clId="{78BCD248-9FEF-492B-B94A-6BA690452E9F}" dt="2018-11-12T15:31:25.515" v="1104" actId="14100"/>
          <ac:spMkLst>
            <pc:docMk/>
            <pc:sldMk cId="636014570" sldId="314"/>
            <ac:spMk id="9" creationId="{5E95DAFF-4180-4870-8F8D-112BF02E4BD8}"/>
          </ac:spMkLst>
        </pc:spChg>
        <pc:spChg chg="add mod">
          <ac:chgData name="Davina Szilvasy" userId="59fb472d-eed4-4f11-9686-c2c8db02a2cd" providerId="ADAL" clId="{78BCD248-9FEF-492B-B94A-6BA690452E9F}" dt="2018-11-12T15:32:02.547" v="1111" actId="1582"/>
          <ac:spMkLst>
            <pc:docMk/>
            <pc:sldMk cId="636014570" sldId="314"/>
            <ac:spMk id="10" creationId="{A059C343-44EE-48CF-ADC9-05C3A9DEF965}"/>
          </ac:spMkLst>
        </pc:spChg>
        <pc:spChg chg="mod">
          <ac:chgData name="Davina Szilvasy" userId="59fb472d-eed4-4f11-9686-c2c8db02a2cd" providerId="ADAL" clId="{78BCD248-9FEF-492B-B94A-6BA690452E9F}" dt="2018-11-12T15:32:22.913" v="1152" actId="115"/>
          <ac:spMkLst>
            <pc:docMk/>
            <pc:sldMk cId="636014570" sldId="314"/>
            <ac:spMk id="19" creationId="{5252A847-DE45-4FA3-A1F8-EEBEB845FF8E}"/>
          </ac:spMkLst>
        </pc:spChg>
        <pc:picChg chg="add mod">
          <ac:chgData name="Davina Szilvasy" userId="59fb472d-eed4-4f11-9686-c2c8db02a2cd" providerId="ADAL" clId="{78BCD248-9FEF-492B-B94A-6BA690452E9F}" dt="2018-11-12T15:30:48.133" v="1087" actId="1076"/>
          <ac:picMkLst>
            <pc:docMk/>
            <pc:sldMk cId="636014570" sldId="314"/>
            <ac:picMk id="6" creationId="{28D6BDEE-2CEF-45D0-BAAE-40C3B89E48F1}"/>
          </ac:picMkLst>
        </pc:picChg>
      </pc:sldChg>
      <pc:sldChg chg="addSp delSp modSp ord">
        <pc:chgData name="Davina Szilvasy" userId="59fb472d-eed4-4f11-9686-c2c8db02a2cd" providerId="ADAL" clId="{78BCD248-9FEF-492B-B94A-6BA690452E9F}" dt="2018-11-12T15:23:30.575" v="1032" actId="1036"/>
        <pc:sldMkLst>
          <pc:docMk/>
          <pc:sldMk cId="1071900124" sldId="355"/>
        </pc:sldMkLst>
        <pc:spChg chg="add mod">
          <ac:chgData name="Davina Szilvasy" userId="59fb472d-eed4-4f11-9686-c2c8db02a2cd" providerId="ADAL" clId="{78BCD248-9FEF-492B-B94A-6BA690452E9F}" dt="2018-11-12T15:16:21.578" v="836" actId="1076"/>
          <ac:spMkLst>
            <pc:docMk/>
            <pc:sldMk cId="1071900124" sldId="355"/>
            <ac:spMk id="6" creationId="{2B0D252F-069D-4218-B451-F57ACF55272C}"/>
          </ac:spMkLst>
        </pc:spChg>
        <pc:spChg chg="add mod">
          <ac:chgData name="Davina Szilvasy" userId="59fb472d-eed4-4f11-9686-c2c8db02a2cd" providerId="ADAL" clId="{78BCD248-9FEF-492B-B94A-6BA690452E9F}" dt="2018-11-12T15:19:29.706" v="930" actId="12789"/>
          <ac:spMkLst>
            <pc:docMk/>
            <pc:sldMk cId="1071900124" sldId="355"/>
            <ac:spMk id="9" creationId="{88343251-A7F0-4883-B2D3-5B8672278F4C}"/>
          </ac:spMkLst>
        </pc:spChg>
        <pc:spChg chg="add mod">
          <ac:chgData name="Davina Szilvasy" userId="59fb472d-eed4-4f11-9686-c2c8db02a2cd" providerId="ADAL" clId="{78BCD248-9FEF-492B-B94A-6BA690452E9F}" dt="2018-11-12T15:19:41.401" v="931" actId="12789"/>
          <ac:spMkLst>
            <pc:docMk/>
            <pc:sldMk cId="1071900124" sldId="355"/>
            <ac:spMk id="10" creationId="{D6BA2123-C30A-4F0A-90AC-04668D9ECD69}"/>
          </ac:spMkLst>
        </pc:spChg>
        <pc:spChg chg="add mod">
          <ac:chgData name="Davina Szilvasy" userId="59fb472d-eed4-4f11-9686-c2c8db02a2cd" providerId="ADAL" clId="{78BCD248-9FEF-492B-B94A-6BA690452E9F}" dt="2018-11-12T15:16:18.438" v="835" actId="1076"/>
          <ac:spMkLst>
            <pc:docMk/>
            <pc:sldMk cId="1071900124" sldId="355"/>
            <ac:spMk id="11" creationId="{C25ECDAF-D328-4E6E-AE9F-4CD66356F6D1}"/>
          </ac:spMkLst>
        </pc:spChg>
        <pc:spChg chg="add del mod">
          <ac:chgData name="Davina Szilvasy" userId="59fb472d-eed4-4f11-9686-c2c8db02a2cd" providerId="ADAL" clId="{78BCD248-9FEF-492B-B94A-6BA690452E9F}" dt="2018-11-12T15:18:45.313" v="926" actId="478"/>
          <ac:spMkLst>
            <pc:docMk/>
            <pc:sldMk cId="1071900124" sldId="355"/>
            <ac:spMk id="12" creationId="{58C52316-E661-4C72-B51C-07A87D4200D8}"/>
          </ac:spMkLst>
        </pc:spChg>
        <pc:spChg chg="add del mod">
          <ac:chgData name="Davina Szilvasy" userId="59fb472d-eed4-4f11-9686-c2c8db02a2cd" providerId="ADAL" clId="{78BCD248-9FEF-492B-B94A-6BA690452E9F}" dt="2018-11-12T15:18:45.313" v="926" actId="478"/>
          <ac:spMkLst>
            <pc:docMk/>
            <pc:sldMk cId="1071900124" sldId="355"/>
            <ac:spMk id="13" creationId="{C87A826C-0681-48AF-A89E-79C81021736D}"/>
          </ac:spMkLst>
        </pc:spChg>
        <pc:spChg chg="add mod">
          <ac:chgData name="Davina Szilvasy" userId="59fb472d-eed4-4f11-9686-c2c8db02a2cd" providerId="ADAL" clId="{78BCD248-9FEF-492B-B94A-6BA690452E9F}" dt="2018-11-12T15:19:29.706" v="930" actId="12789"/>
          <ac:spMkLst>
            <pc:docMk/>
            <pc:sldMk cId="1071900124" sldId="355"/>
            <ac:spMk id="14" creationId="{B6425D0D-C49C-4145-A830-5A4AEF11CB3D}"/>
          </ac:spMkLst>
        </pc:spChg>
        <pc:spChg chg="add mod">
          <ac:chgData name="Davina Szilvasy" userId="59fb472d-eed4-4f11-9686-c2c8db02a2cd" providerId="ADAL" clId="{78BCD248-9FEF-492B-B94A-6BA690452E9F}" dt="2018-11-12T15:19:41.401" v="931" actId="12789"/>
          <ac:spMkLst>
            <pc:docMk/>
            <pc:sldMk cId="1071900124" sldId="355"/>
            <ac:spMk id="15" creationId="{1F33097B-5E90-4A41-B320-F42FF52C19A2}"/>
          </ac:spMkLst>
        </pc:spChg>
        <pc:spChg chg="add del mod">
          <ac:chgData name="Davina Szilvasy" userId="59fb472d-eed4-4f11-9686-c2c8db02a2cd" providerId="ADAL" clId="{78BCD248-9FEF-492B-B94A-6BA690452E9F}" dt="2018-11-12T15:21:53.299" v="947" actId="478"/>
          <ac:spMkLst>
            <pc:docMk/>
            <pc:sldMk cId="1071900124" sldId="355"/>
            <ac:spMk id="16" creationId="{C0F0284C-9004-4BAB-8ED5-A10FB4F64A82}"/>
          </ac:spMkLst>
        </pc:spChg>
        <pc:spChg chg="add del mod">
          <ac:chgData name="Davina Szilvasy" userId="59fb472d-eed4-4f11-9686-c2c8db02a2cd" providerId="ADAL" clId="{78BCD248-9FEF-492B-B94A-6BA690452E9F}" dt="2018-11-12T15:21:53.299" v="947" actId="478"/>
          <ac:spMkLst>
            <pc:docMk/>
            <pc:sldMk cId="1071900124" sldId="355"/>
            <ac:spMk id="17" creationId="{F369E6C8-87B0-431E-A580-49CCA2293AE6}"/>
          </ac:spMkLst>
        </pc:spChg>
        <pc:spChg chg="mod">
          <ac:chgData name="Davina Szilvasy" userId="59fb472d-eed4-4f11-9686-c2c8db02a2cd" providerId="ADAL" clId="{78BCD248-9FEF-492B-B94A-6BA690452E9F}" dt="2018-11-12T15:23:15.780" v="1020" actId="20577"/>
          <ac:spMkLst>
            <pc:docMk/>
            <pc:sldMk cId="1071900124" sldId="355"/>
            <ac:spMk id="19" creationId="{5252A847-DE45-4FA3-A1F8-EEBEB845FF8E}"/>
          </ac:spMkLst>
        </pc:spChg>
        <pc:grpChg chg="add mod">
          <ac:chgData name="Davina Szilvasy" userId="59fb472d-eed4-4f11-9686-c2c8db02a2cd" providerId="ADAL" clId="{78BCD248-9FEF-492B-B94A-6BA690452E9F}" dt="2018-11-12T15:23:30.575" v="1032" actId="1036"/>
          <ac:grpSpMkLst>
            <pc:docMk/>
            <pc:sldMk cId="1071900124" sldId="355"/>
            <ac:grpSpMk id="20" creationId="{A7A46374-1136-4433-A66C-C11FB29EA03D}"/>
          </ac:grpSpMkLst>
        </pc:grpChg>
      </pc:sldChg>
      <pc:sldChg chg="addSp modSp">
        <pc:chgData name="Davina Szilvasy" userId="59fb472d-eed4-4f11-9686-c2c8db02a2cd" providerId="ADAL" clId="{78BCD248-9FEF-492B-B94A-6BA690452E9F}" dt="2018-11-12T14:40:22.252" v="20" actId="207"/>
        <pc:sldMkLst>
          <pc:docMk/>
          <pc:sldMk cId="36917022" sldId="360"/>
        </pc:sldMkLst>
        <pc:spChg chg="mod">
          <ac:chgData name="Davina Szilvasy" userId="59fb472d-eed4-4f11-9686-c2c8db02a2cd" providerId="ADAL" clId="{78BCD248-9FEF-492B-B94A-6BA690452E9F}" dt="2018-11-12T14:39:32.115" v="5" actId="404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78BCD248-9FEF-492B-B94A-6BA690452E9F}" dt="2018-11-12T14:40:22.252" v="20" actId="207"/>
          <ac:graphicFrameMkLst>
            <pc:docMk/>
            <pc:sldMk cId="36917022" sldId="360"/>
            <ac:graphicFrameMk id="6" creationId="{B2AE67C7-08C3-4468-B56E-E90DE290B147}"/>
          </ac:graphicFrameMkLst>
        </pc:graphicFrameChg>
      </pc:sldChg>
      <pc:sldChg chg="addSp modSp add">
        <pc:chgData name="Davina Szilvasy" userId="59fb472d-eed4-4f11-9686-c2c8db02a2cd" providerId="ADAL" clId="{78BCD248-9FEF-492B-B94A-6BA690452E9F}" dt="2018-11-12T14:42:10.971" v="58" actId="14100"/>
        <pc:sldMkLst>
          <pc:docMk/>
          <pc:sldMk cId="2765542708" sldId="362"/>
        </pc:sldMkLst>
        <pc:spChg chg="mod">
          <ac:chgData name="Davina Szilvasy" userId="59fb472d-eed4-4f11-9686-c2c8db02a2cd" providerId="ADAL" clId="{78BCD248-9FEF-492B-B94A-6BA690452E9F}" dt="2018-11-12T14:41:21.143" v="53" actId="20577"/>
          <ac:spMkLst>
            <pc:docMk/>
            <pc:sldMk cId="2765542708" sldId="362"/>
            <ac:spMk id="19" creationId="{5252A847-DE45-4FA3-A1F8-EEBEB845FF8E}"/>
          </ac:spMkLst>
        </pc:spChg>
        <pc:cxnChg chg="add mod">
          <ac:chgData name="Davina Szilvasy" userId="59fb472d-eed4-4f11-9686-c2c8db02a2cd" providerId="ADAL" clId="{78BCD248-9FEF-492B-B94A-6BA690452E9F}" dt="2018-11-12T14:42:10.971" v="58" actId="14100"/>
          <ac:cxnSpMkLst>
            <pc:docMk/>
            <pc:sldMk cId="2765542708" sldId="362"/>
            <ac:cxnSpMk id="3" creationId="{4DD314BE-3E1B-4912-8C94-376C0202F615}"/>
          </ac:cxnSpMkLst>
        </pc:cxnChg>
      </pc:sldChg>
      <pc:sldChg chg="addSp delSp modSp add">
        <pc:chgData name="Davina Szilvasy" userId="59fb472d-eed4-4f11-9686-c2c8db02a2cd" providerId="ADAL" clId="{78BCD248-9FEF-492B-B94A-6BA690452E9F}" dt="2018-11-12T14:46:53.093" v="191" actId="1582"/>
        <pc:sldMkLst>
          <pc:docMk/>
          <pc:sldMk cId="211812987" sldId="363"/>
        </pc:sldMkLst>
        <pc:spChg chg="add mod ord">
          <ac:chgData name="Davina Szilvasy" userId="59fb472d-eed4-4f11-9686-c2c8db02a2cd" providerId="ADAL" clId="{78BCD248-9FEF-492B-B94A-6BA690452E9F}" dt="2018-11-12T14:46:53.093" v="191" actId="1582"/>
          <ac:spMkLst>
            <pc:docMk/>
            <pc:sldMk cId="211812987" sldId="363"/>
            <ac:spMk id="2" creationId="{AA7220EE-46F8-4F5A-814D-1D95E2292263}"/>
          </ac:spMkLst>
        </pc:spChg>
        <pc:spChg chg="mod ord">
          <ac:chgData name="Davina Szilvasy" userId="59fb472d-eed4-4f11-9686-c2c8db02a2cd" providerId="ADAL" clId="{78BCD248-9FEF-492B-B94A-6BA690452E9F}" dt="2018-11-12T14:46:19.586" v="187" actId="20577"/>
          <ac:spMkLst>
            <pc:docMk/>
            <pc:sldMk cId="211812987" sldId="363"/>
            <ac:spMk id="19" creationId="{5252A847-DE45-4FA3-A1F8-EEBEB845FF8E}"/>
          </ac:spMkLst>
        </pc:spChg>
        <pc:graphicFrameChg chg="del">
          <ac:chgData name="Davina Szilvasy" userId="59fb472d-eed4-4f11-9686-c2c8db02a2cd" providerId="ADAL" clId="{78BCD248-9FEF-492B-B94A-6BA690452E9F}" dt="2018-11-12T14:42:41.669" v="61" actId="478"/>
          <ac:graphicFrameMkLst>
            <pc:docMk/>
            <pc:sldMk cId="211812987" sldId="363"/>
            <ac:graphicFrameMk id="6" creationId="{B2AE67C7-08C3-4468-B56E-E90DE290B147}"/>
          </ac:graphicFrameMkLst>
        </pc:graphicFrameChg>
        <pc:cxnChg chg="del">
          <ac:chgData name="Davina Szilvasy" userId="59fb472d-eed4-4f11-9686-c2c8db02a2cd" providerId="ADAL" clId="{78BCD248-9FEF-492B-B94A-6BA690452E9F}" dt="2018-11-12T14:42:41.669" v="61" actId="478"/>
          <ac:cxnSpMkLst>
            <pc:docMk/>
            <pc:sldMk cId="211812987" sldId="363"/>
            <ac:cxnSpMk id="3" creationId="{4DD314BE-3E1B-4912-8C94-376C0202F615}"/>
          </ac:cxnSpMkLst>
        </pc:cxnChg>
      </pc:sldChg>
      <pc:sldChg chg="modSp add">
        <pc:chgData name="Davina Szilvasy" userId="59fb472d-eed4-4f11-9686-c2c8db02a2cd" providerId="ADAL" clId="{78BCD248-9FEF-492B-B94A-6BA690452E9F}" dt="2018-11-12T14:47:37.374" v="209" actId="947"/>
        <pc:sldMkLst>
          <pc:docMk/>
          <pc:sldMk cId="2671372077" sldId="364"/>
        </pc:sldMkLst>
        <pc:spChg chg="mod">
          <ac:chgData name="Davina Szilvasy" userId="59fb472d-eed4-4f11-9686-c2c8db02a2cd" providerId="ADAL" clId="{78BCD248-9FEF-492B-B94A-6BA690452E9F}" dt="2018-11-12T14:47:37.374" v="209" actId="947"/>
          <ac:spMkLst>
            <pc:docMk/>
            <pc:sldMk cId="2671372077" sldId="364"/>
            <ac:spMk id="19" creationId="{5252A847-DE45-4FA3-A1F8-EEBEB845FF8E}"/>
          </ac:spMkLst>
        </pc:spChg>
      </pc:sldChg>
      <pc:sldChg chg="addSp delSp modSp add">
        <pc:chgData name="Davina Szilvasy" userId="59fb472d-eed4-4f11-9686-c2c8db02a2cd" providerId="ADAL" clId="{78BCD248-9FEF-492B-B94A-6BA690452E9F}" dt="2018-11-12T14:53:03.852" v="365" actId="207"/>
        <pc:sldMkLst>
          <pc:docMk/>
          <pc:sldMk cId="2880013364" sldId="365"/>
        </pc:sldMkLst>
        <pc:spChg chg="del">
          <ac:chgData name="Davina Szilvasy" userId="59fb472d-eed4-4f11-9686-c2c8db02a2cd" providerId="ADAL" clId="{78BCD248-9FEF-492B-B94A-6BA690452E9F}" dt="2018-11-12T14:47:55.264" v="212" actId="478"/>
          <ac:spMkLst>
            <pc:docMk/>
            <pc:sldMk cId="2880013364" sldId="365"/>
            <ac:spMk id="2" creationId="{AA7220EE-46F8-4F5A-814D-1D95E2292263}"/>
          </ac:spMkLst>
        </pc:spChg>
        <pc:spChg chg="mod topLvl">
          <ac:chgData name="Davina Szilvasy" userId="59fb472d-eed4-4f11-9686-c2c8db02a2cd" providerId="ADAL" clId="{78BCD248-9FEF-492B-B94A-6BA690452E9F}" dt="2018-11-12T14:52:37.455" v="362" actId="164"/>
          <ac:spMkLst>
            <pc:docMk/>
            <pc:sldMk cId="2880013364" sldId="365"/>
            <ac:spMk id="10" creationId="{931B7542-FA38-450E-A002-6FF6894BAE82}"/>
          </ac:spMkLst>
        </pc:spChg>
        <pc:spChg chg="mod topLvl">
          <ac:chgData name="Davina Szilvasy" userId="59fb472d-eed4-4f11-9686-c2c8db02a2cd" providerId="ADAL" clId="{78BCD248-9FEF-492B-B94A-6BA690452E9F}" dt="2018-11-12T14:52:37.455" v="362" actId="164"/>
          <ac:spMkLst>
            <pc:docMk/>
            <pc:sldMk cId="2880013364" sldId="365"/>
            <ac:spMk id="11" creationId="{05B150AE-AD21-4F95-9609-9DFC4573CACB}"/>
          </ac:spMkLst>
        </pc:spChg>
        <pc:spChg chg="mod topLvl">
          <ac:chgData name="Davina Szilvasy" userId="59fb472d-eed4-4f11-9686-c2c8db02a2cd" providerId="ADAL" clId="{78BCD248-9FEF-492B-B94A-6BA690452E9F}" dt="2018-11-12T14:52:41.404" v="363" actId="164"/>
          <ac:spMkLst>
            <pc:docMk/>
            <pc:sldMk cId="2880013364" sldId="365"/>
            <ac:spMk id="13" creationId="{6D8A72CC-9D34-4D17-BD6E-F7119AE46CDF}"/>
          </ac:spMkLst>
        </pc:spChg>
        <pc:spChg chg="mod topLvl">
          <ac:chgData name="Davina Szilvasy" userId="59fb472d-eed4-4f11-9686-c2c8db02a2cd" providerId="ADAL" clId="{78BCD248-9FEF-492B-B94A-6BA690452E9F}" dt="2018-11-12T14:52:41.404" v="363" actId="164"/>
          <ac:spMkLst>
            <pc:docMk/>
            <pc:sldMk cId="2880013364" sldId="365"/>
            <ac:spMk id="14" creationId="{CC79957F-4276-48AF-9E22-705E58DEBA81}"/>
          </ac:spMkLst>
        </pc:spChg>
        <pc:spChg chg="add mod">
          <ac:chgData name="Davina Szilvasy" userId="59fb472d-eed4-4f11-9686-c2c8db02a2cd" providerId="ADAL" clId="{78BCD248-9FEF-492B-B94A-6BA690452E9F}" dt="2018-11-12T14:52:50.956" v="364" actId="1076"/>
          <ac:spMkLst>
            <pc:docMk/>
            <pc:sldMk cId="2880013364" sldId="365"/>
            <ac:spMk id="15" creationId="{0C89B32E-362E-4968-B489-FF24710546C9}"/>
          </ac:spMkLst>
        </pc:spChg>
        <pc:spChg chg="add mod">
          <ac:chgData name="Davina Szilvasy" userId="59fb472d-eed4-4f11-9686-c2c8db02a2cd" providerId="ADAL" clId="{78BCD248-9FEF-492B-B94A-6BA690452E9F}" dt="2018-11-12T14:50:56.599" v="291" actId="1076"/>
          <ac:spMkLst>
            <pc:docMk/>
            <pc:sldMk cId="2880013364" sldId="365"/>
            <ac:spMk id="16" creationId="{982AAA1A-0994-44F4-AD32-770E48917430}"/>
          </ac:spMkLst>
        </pc:spChg>
        <pc:spChg chg="add mod">
          <ac:chgData name="Davina Szilvasy" userId="59fb472d-eed4-4f11-9686-c2c8db02a2cd" providerId="ADAL" clId="{78BCD248-9FEF-492B-B94A-6BA690452E9F}" dt="2018-11-12T14:51:16.546" v="319" actId="1076"/>
          <ac:spMkLst>
            <pc:docMk/>
            <pc:sldMk cId="2880013364" sldId="365"/>
            <ac:spMk id="17" creationId="{0563CE79-19DA-40B7-856D-6383D7D844A0}"/>
          </ac:spMkLst>
        </pc:spChg>
        <pc:spChg chg="mod">
          <ac:chgData name="Davina Szilvasy" userId="59fb472d-eed4-4f11-9686-c2c8db02a2cd" providerId="ADAL" clId="{78BCD248-9FEF-492B-B94A-6BA690452E9F}" dt="2018-11-12T14:51:46.064" v="354" actId="1076"/>
          <ac:spMkLst>
            <pc:docMk/>
            <pc:sldMk cId="2880013364" sldId="365"/>
            <ac:spMk id="19" creationId="{5252A847-DE45-4FA3-A1F8-EEBEB845FF8E}"/>
          </ac:spMkLst>
        </pc:spChg>
        <pc:spChg chg="add mod">
          <ac:chgData name="Davina Szilvasy" userId="59fb472d-eed4-4f11-9686-c2c8db02a2cd" providerId="ADAL" clId="{78BCD248-9FEF-492B-B94A-6BA690452E9F}" dt="2018-11-12T14:51:42.762" v="352" actId="1038"/>
          <ac:spMkLst>
            <pc:docMk/>
            <pc:sldMk cId="2880013364" sldId="365"/>
            <ac:spMk id="20" creationId="{E64A5BB9-C101-43C6-B922-235E5CA3210E}"/>
          </ac:spMkLst>
        </pc:spChg>
        <pc:grpChg chg="add mod">
          <ac:chgData name="Davina Szilvasy" userId="59fb472d-eed4-4f11-9686-c2c8db02a2cd" providerId="ADAL" clId="{78BCD248-9FEF-492B-B94A-6BA690452E9F}" dt="2018-11-12T14:53:03.852" v="365" actId="207"/>
          <ac:grpSpMkLst>
            <pc:docMk/>
            <pc:sldMk cId="2880013364" sldId="365"/>
            <ac:grpSpMk id="3" creationId="{117463CB-335B-46AA-802A-A09C774CD688}"/>
          </ac:grpSpMkLst>
        </pc:grpChg>
        <pc:grpChg chg="add mod">
          <ac:chgData name="Davina Szilvasy" userId="59fb472d-eed4-4f11-9686-c2c8db02a2cd" providerId="ADAL" clId="{78BCD248-9FEF-492B-B94A-6BA690452E9F}" dt="2018-11-12T14:52:41.404" v="363" actId="164"/>
          <ac:grpSpMkLst>
            <pc:docMk/>
            <pc:sldMk cId="2880013364" sldId="365"/>
            <ac:grpSpMk id="4" creationId="{C18EF1D3-A838-45C9-8702-F61ABDB348B2}"/>
          </ac:grpSpMkLst>
        </pc:grpChg>
        <pc:grpChg chg="add del mod">
          <ac:chgData name="Davina Szilvasy" userId="59fb472d-eed4-4f11-9686-c2c8db02a2cd" providerId="ADAL" clId="{78BCD248-9FEF-492B-B94A-6BA690452E9F}" dt="2018-11-12T14:52:11.881" v="358" actId="165"/>
          <ac:grpSpMkLst>
            <pc:docMk/>
            <pc:sldMk cId="2880013364" sldId="365"/>
            <ac:grpSpMk id="9" creationId="{526DE15A-4163-428E-B5A7-626E249C7887}"/>
          </ac:grpSpMkLst>
        </pc:grpChg>
        <pc:grpChg chg="add del mod">
          <ac:chgData name="Davina Szilvasy" userId="59fb472d-eed4-4f11-9686-c2c8db02a2cd" providerId="ADAL" clId="{78BCD248-9FEF-492B-B94A-6BA690452E9F}" dt="2018-11-12T14:51:56.095" v="355" actId="165"/>
          <ac:grpSpMkLst>
            <pc:docMk/>
            <pc:sldMk cId="2880013364" sldId="365"/>
            <ac:grpSpMk id="12" creationId="{0727B1DD-0EB7-4AD5-8FB8-0F0C79F022CB}"/>
          </ac:grpSpMkLst>
        </pc:grpChg>
      </pc:sldChg>
      <pc:sldChg chg="modSp add">
        <pc:chgData name="Davina Szilvasy" userId="59fb472d-eed4-4f11-9686-c2c8db02a2cd" providerId="ADAL" clId="{78BCD248-9FEF-492B-B94A-6BA690452E9F}" dt="2018-11-12T14:53:59.153" v="385" actId="947"/>
        <pc:sldMkLst>
          <pc:docMk/>
          <pc:sldMk cId="1740928288" sldId="366"/>
        </pc:sldMkLst>
        <pc:spChg chg="mod">
          <ac:chgData name="Davina Szilvasy" userId="59fb472d-eed4-4f11-9686-c2c8db02a2cd" providerId="ADAL" clId="{78BCD248-9FEF-492B-B94A-6BA690452E9F}" dt="2018-11-12T14:53:59.153" v="385" actId="947"/>
          <ac:spMkLst>
            <pc:docMk/>
            <pc:sldMk cId="1740928288" sldId="366"/>
            <ac:spMk id="19" creationId="{5252A847-DE45-4FA3-A1F8-EEBEB845FF8E}"/>
          </ac:spMkLst>
        </pc:spChg>
      </pc:sldChg>
      <pc:sldChg chg="addSp delSp modSp add">
        <pc:chgData name="Davina Szilvasy" userId="59fb472d-eed4-4f11-9686-c2c8db02a2cd" providerId="ADAL" clId="{78BCD248-9FEF-492B-B94A-6BA690452E9F}" dt="2018-11-12T15:12:57.234" v="814" actId="207"/>
        <pc:sldMkLst>
          <pc:docMk/>
          <pc:sldMk cId="2571844371" sldId="367"/>
        </pc:sldMkLst>
        <pc:spChg chg="del">
          <ac:chgData name="Davina Szilvasy" userId="59fb472d-eed4-4f11-9686-c2c8db02a2cd" providerId="ADAL" clId="{78BCD248-9FEF-492B-B94A-6BA690452E9F}" dt="2018-11-12T14:54:23.596" v="387" actId="478"/>
          <ac:spMkLst>
            <pc:docMk/>
            <pc:sldMk cId="2571844371" sldId="367"/>
            <ac:spMk id="15" creationId="{0C89B32E-362E-4968-B489-FF24710546C9}"/>
          </ac:spMkLst>
        </pc:spChg>
        <pc:spChg chg="del">
          <ac:chgData name="Davina Szilvasy" userId="59fb472d-eed4-4f11-9686-c2c8db02a2cd" providerId="ADAL" clId="{78BCD248-9FEF-492B-B94A-6BA690452E9F}" dt="2018-11-12T14:54:23.596" v="387" actId="478"/>
          <ac:spMkLst>
            <pc:docMk/>
            <pc:sldMk cId="2571844371" sldId="367"/>
            <ac:spMk id="16" creationId="{982AAA1A-0994-44F4-AD32-770E48917430}"/>
          </ac:spMkLst>
        </pc:spChg>
        <pc:spChg chg="del">
          <ac:chgData name="Davina Szilvasy" userId="59fb472d-eed4-4f11-9686-c2c8db02a2cd" providerId="ADAL" clId="{78BCD248-9FEF-492B-B94A-6BA690452E9F}" dt="2018-11-12T14:54:23.596" v="387" actId="478"/>
          <ac:spMkLst>
            <pc:docMk/>
            <pc:sldMk cId="2571844371" sldId="367"/>
            <ac:spMk id="17" creationId="{0563CE79-19DA-40B7-856D-6383D7D844A0}"/>
          </ac:spMkLst>
        </pc:spChg>
        <pc:spChg chg="mod">
          <ac:chgData name="Davina Szilvasy" userId="59fb472d-eed4-4f11-9686-c2c8db02a2cd" providerId="ADAL" clId="{78BCD248-9FEF-492B-B94A-6BA690452E9F}" dt="2018-11-12T14:55:14.578" v="391" actId="207"/>
          <ac:spMkLst>
            <pc:docMk/>
            <pc:sldMk cId="2571844371" sldId="367"/>
            <ac:spMk id="19" creationId="{5252A847-DE45-4FA3-A1F8-EEBEB845FF8E}"/>
          </ac:spMkLst>
        </pc:spChg>
        <pc:spChg chg="del">
          <ac:chgData name="Davina Szilvasy" userId="59fb472d-eed4-4f11-9686-c2c8db02a2cd" providerId="ADAL" clId="{78BCD248-9FEF-492B-B94A-6BA690452E9F}" dt="2018-11-12T14:54:23.596" v="387" actId="478"/>
          <ac:spMkLst>
            <pc:docMk/>
            <pc:sldMk cId="2571844371" sldId="367"/>
            <ac:spMk id="20" creationId="{E64A5BB9-C101-43C6-B922-235E5CA3210E}"/>
          </ac:spMkLst>
        </pc:spChg>
        <pc:spChg chg="add mod">
          <ac:chgData name="Davina Szilvasy" userId="59fb472d-eed4-4f11-9686-c2c8db02a2cd" providerId="ADAL" clId="{78BCD248-9FEF-492B-B94A-6BA690452E9F}" dt="2018-11-12T14:59:54.853" v="545" actId="1038"/>
          <ac:spMkLst>
            <pc:docMk/>
            <pc:sldMk cId="2571844371" sldId="367"/>
            <ac:spMk id="23" creationId="{FCA9B05E-B52A-437B-A443-B9A962B48F99}"/>
          </ac:spMkLst>
        </pc:spChg>
        <pc:spChg chg="add mod">
          <ac:chgData name="Davina Szilvasy" userId="59fb472d-eed4-4f11-9686-c2c8db02a2cd" providerId="ADAL" clId="{78BCD248-9FEF-492B-B94A-6BA690452E9F}" dt="2018-11-12T15:07:10.614" v="746" actId="1035"/>
          <ac:spMkLst>
            <pc:docMk/>
            <pc:sldMk cId="2571844371" sldId="367"/>
            <ac:spMk id="24" creationId="{5D6DE030-12F0-428C-B387-325D947EEBF3}"/>
          </ac:spMkLst>
        </pc:spChg>
        <pc:spChg chg="add mod">
          <ac:chgData name="Davina Szilvasy" userId="59fb472d-eed4-4f11-9686-c2c8db02a2cd" providerId="ADAL" clId="{78BCD248-9FEF-492B-B94A-6BA690452E9F}" dt="2018-11-12T15:06:51.107" v="719" actId="1035"/>
          <ac:spMkLst>
            <pc:docMk/>
            <pc:sldMk cId="2571844371" sldId="367"/>
            <ac:spMk id="25" creationId="{8FC11127-608C-416B-9F17-7B955FFC00D8}"/>
          </ac:spMkLst>
        </pc:spChg>
        <pc:spChg chg="add mod">
          <ac:chgData name="Davina Szilvasy" userId="59fb472d-eed4-4f11-9686-c2c8db02a2cd" providerId="ADAL" clId="{78BCD248-9FEF-492B-B94A-6BA690452E9F}" dt="2018-11-12T15:06:59.025" v="723" actId="1037"/>
          <ac:spMkLst>
            <pc:docMk/>
            <pc:sldMk cId="2571844371" sldId="367"/>
            <ac:spMk id="26" creationId="{55FF8135-EFDF-4B25-92EE-3267165A3DE2}"/>
          </ac:spMkLst>
        </pc:spChg>
        <pc:spChg chg="add mod">
          <ac:chgData name="Davina Szilvasy" userId="59fb472d-eed4-4f11-9686-c2c8db02a2cd" providerId="ADAL" clId="{78BCD248-9FEF-492B-B94A-6BA690452E9F}" dt="2018-11-12T15:07:19.901" v="754" actId="1037"/>
          <ac:spMkLst>
            <pc:docMk/>
            <pc:sldMk cId="2571844371" sldId="367"/>
            <ac:spMk id="27" creationId="{8274288C-2662-4F70-A6D6-34B3597F7C47}"/>
          </ac:spMkLst>
        </pc:spChg>
        <pc:spChg chg="add mod">
          <ac:chgData name="Davina Szilvasy" userId="59fb472d-eed4-4f11-9686-c2c8db02a2cd" providerId="ADAL" clId="{78BCD248-9FEF-492B-B94A-6BA690452E9F}" dt="2018-11-12T15:07:53.688" v="775" actId="1037"/>
          <ac:spMkLst>
            <pc:docMk/>
            <pc:sldMk cId="2571844371" sldId="367"/>
            <ac:spMk id="28" creationId="{46B516C8-87CB-453E-878C-EC093EC78C29}"/>
          </ac:spMkLst>
        </pc:spChg>
        <pc:spChg chg="add mod">
          <ac:chgData name="Davina Szilvasy" userId="59fb472d-eed4-4f11-9686-c2c8db02a2cd" providerId="ADAL" clId="{78BCD248-9FEF-492B-B94A-6BA690452E9F}" dt="2018-11-12T14:58:09.813" v="428" actId="255"/>
          <ac:spMkLst>
            <pc:docMk/>
            <pc:sldMk cId="2571844371" sldId="367"/>
            <ac:spMk id="29" creationId="{E4CD3392-2B69-404E-8A8B-3B0710BA6981}"/>
          </ac:spMkLst>
        </pc:spChg>
        <pc:spChg chg="add mod">
          <ac:chgData name="Davina Szilvasy" userId="59fb472d-eed4-4f11-9686-c2c8db02a2cd" providerId="ADAL" clId="{78BCD248-9FEF-492B-B94A-6BA690452E9F}" dt="2018-11-12T15:07:39.484" v="772" actId="1036"/>
          <ac:spMkLst>
            <pc:docMk/>
            <pc:sldMk cId="2571844371" sldId="367"/>
            <ac:spMk id="30" creationId="{AE032FE4-6D9B-452E-8CA5-61BFF1AFA384}"/>
          </ac:spMkLst>
        </pc:spChg>
        <pc:spChg chg="add mod">
          <ac:chgData name="Davina Szilvasy" userId="59fb472d-eed4-4f11-9686-c2c8db02a2cd" providerId="ADAL" clId="{78BCD248-9FEF-492B-B94A-6BA690452E9F}" dt="2018-11-12T15:02:18.390" v="651" actId="1037"/>
          <ac:spMkLst>
            <pc:docMk/>
            <pc:sldMk cId="2571844371" sldId="367"/>
            <ac:spMk id="31" creationId="{9370C923-BB79-4764-AD31-3F3F8ACB4E69}"/>
          </ac:spMkLst>
        </pc:spChg>
        <pc:spChg chg="add mod">
          <ac:chgData name="Davina Szilvasy" userId="59fb472d-eed4-4f11-9686-c2c8db02a2cd" providerId="ADAL" clId="{78BCD248-9FEF-492B-B94A-6BA690452E9F}" dt="2018-11-12T15:07:43.892" v="774" actId="1036"/>
          <ac:spMkLst>
            <pc:docMk/>
            <pc:sldMk cId="2571844371" sldId="367"/>
            <ac:spMk id="32" creationId="{40637D6B-836C-493E-9D18-4A5D9ADAEE3A}"/>
          </ac:spMkLst>
        </pc:spChg>
        <pc:spChg chg="add mod">
          <ac:chgData name="Davina Szilvasy" userId="59fb472d-eed4-4f11-9686-c2c8db02a2cd" providerId="ADAL" clId="{78BCD248-9FEF-492B-B94A-6BA690452E9F}" dt="2018-11-12T15:07:24.467" v="757" actId="1038"/>
          <ac:spMkLst>
            <pc:docMk/>
            <pc:sldMk cId="2571844371" sldId="367"/>
            <ac:spMk id="33" creationId="{B6D4053F-FC30-4256-82C6-73960FB2E752}"/>
          </ac:spMkLst>
        </pc:spChg>
        <pc:grpChg chg="del">
          <ac:chgData name="Davina Szilvasy" userId="59fb472d-eed4-4f11-9686-c2c8db02a2cd" providerId="ADAL" clId="{78BCD248-9FEF-492B-B94A-6BA690452E9F}" dt="2018-11-12T14:54:23.596" v="387" actId="478"/>
          <ac:grpSpMkLst>
            <pc:docMk/>
            <pc:sldMk cId="2571844371" sldId="367"/>
            <ac:grpSpMk id="3" creationId="{117463CB-335B-46AA-802A-A09C774CD688}"/>
          </ac:grpSpMkLst>
        </pc:grpChg>
        <pc:grpChg chg="del">
          <ac:chgData name="Davina Szilvasy" userId="59fb472d-eed4-4f11-9686-c2c8db02a2cd" providerId="ADAL" clId="{78BCD248-9FEF-492B-B94A-6BA690452E9F}" dt="2018-11-12T14:54:23.596" v="387" actId="478"/>
          <ac:grpSpMkLst>
            <pc:docMk/>
            <pc:sldMk cId="2571844371" sldId="367"/>
            <ac:grpSpMk id="4" creationId="{C18EF1D3-A838-45C9-8702-F61ABDB348B2}"/>
          </ac:grpSpMkLst>
        </pc:grpChg>
        <pc:graphicFrameChg chg="add mod modGraphic">
          <ac:chgData name="Davina Szilvasy" userId="59fb472d-eed4-4f11-9686-c2c8db02a2cd" providerId="ADAL" clId="{78BCD248-9FEF-492B-B94A-6BA690452E9F}" dt="2018-11-12T15:12:57.234" v="814" actId="207"/>
          <ac:graphicFrameMkLst>
            <pc:docMk/>
            <pc:sldMk cId="2571844371" sldId="367"/>
            <ac:graphicFrameMk id="21" creationId="{333B5651-9E6A-41AC-82C6-B63E60672D92}"/>
          </ac:graphicFrameMkLst>
        </pc:graphicFrameChg>
        <pc:graphicFrameChg chg="add mod modGraphic">
          <ac:chgData name="Davina Szilvasy" userId="59fb472d-eed4-4f11-9686-c2c8db02a2cd" providerId="ADAL" clId="{78BCD248-9FEF-492B-B94A-6BA690452E9F}" dt="2018-11-12T15:06:30.561" v="712"/>
          <ac:graphicFrameMkLst>
            <pc:docMk/>
            <pc:sldMk cId="2571844371" sldId="367"/>
            <ac:graphicFrameMk id="22" creationId="{DA191F7B-DC8E-4AF7-924A-8D4DCC660D0A}"/>
          </ac:graphicFrameMkLst>
        </pc:graphicFrameChg>
      </pc:sldChg>
      <pc:sldChg chg="modSp add">
        <pc:chgData name="Davina Szilvasy" userId="59fb472d-eed4-4f11-9686-c2c8db02a2cd" providerId="ADAL" clId="{78BCD248-9FEF-492B-B94A-6BA690452E9F}" dt="2018-11-12T15:13:05.832" v="816" actId="207"/>
        <pc:sldMkLst>
          <pc:docMk/>
          <pc:sldMk cId="1239562119" sldId="368"/>
        </pc:sldMkLst>
        <pc:spChg chg="mod">
          <ac:chgData name="Davina Szilvasy" userId="59fb472d-eed4-4f11-9686-c2c8db02a2cd" providerId="ADAL" clId="{78BCD248-9FEF-492B-B94A-6BA690452E9F}" dt="2018-11-12T15:09:27.547" v="812" actId="207"/>
          <ac:spMkLst>
            <pc:docMk/>
            <pc:sldMk cId="1239562119" sldId="368"/>
            <ac:spMk id="19" creationId="{5252A847-DE45-4FA3-A1F8-EEBEB845FF8E}"/>
          </ac:spMkLst>
        </pc:spChg>
        <pc:graphicFrameChg chg="modGraphic">
          <ac:chgData name="Davina Szilvasy" userId="59fb472d-eed4-4f11-9686-c2c8db02a2cd" providerId="ADAL" clId="{78BCD248-9FEF-492B-B94A-6BA690452E9F}" dt="2018-11-12T15:13:05.832" v="816" actId="207"/>
          <ac:graphicFrameMkLst>
            <pc:docMk/>
            <pc:sldMk cId="1239562119" sldId="368"/>
            <ac:graphicFrameMk id="21" creationId="{333B5651-9E6A-41AC-82C6-B63E60672D92}"/>
          </ac:graphicFrameMkLst>
        </pc:graphicFrameChg>
      </pc:sldChg>
      <pc:sldChg chg="modSp add">
        <pc:chgData name="Davina Szilvasy" userId="59fb472d-eed4-4f11-9686-c2c8db02a2cd" providerId="ADAL" clId="{78BCD248-9FEF-492B-B94A-6BA690452E9F}" dt="2018-11-12T15:27:00.905" v="1036" actId="20577"/>
        <pc:sldMkLst>
          <pc:docMk/>
          <pc:sldMk cId="1275609919" sldId="369"/>
        </pc:sldMkLst>
        <pc:spChg chg="mod">
          <ac:chgData name="Davina Szilvasy" userId="59fb472d-eed4-4f11-9686-c2c8db02a2cd" providerId="ADAL" clId="{78BCD248-9FEF-492B-B94A-6BA690452E9F}" dt="2018-11-12T15:27:00.905" v="1036" actId="20577"/>
          <ac:spMkLst>
            <pc:docMk/>
            <pc:sldMk cId="1275609919" sldId="369"/>
            <ac:spMk id="19" creationId="{5252A847-DE45-4FA3-A1F8-EEBEB845FF8E}"/>
          </ac:spMkLst>
        </pc:spChg>
      </pc:sldChg>
      <pc:sldChg chg="addSp delSp modSp add">
        <pc:chgData name="Davina Szilvasy" userId="59fb472d-eed4-4f11-9686-c2c8db02a2cd" providerId="ADAL" clId="{78BCD248-9FEF-492B-B94A-6BA690452E9F}" dt="2018-11-12T15:29:40.688" v="1062" actId="14100"/>
        <pc:sldMkLst>
          <pc:docMk/>
          <pc:sldMk cId="1809893755" sldId="370"/>
        </pc:sldMkLst>
        <pc:spChg chg="del">
          <ac:chgData name="Davina Szilvasy" userId="59fb472d-eed4-4f11-9686-c2c8db02a2cd" providerId="ADAL" clId="{78BCD248-9FEF-492B-B94A-6BA690452E9F}" dt="2018-11-12T15:28:04.553" v="1038" actId="478"/>
          <ac:spMkLst>
            <pc:docMk/>
            <pc:sldMk cId="1809893755" sldId="370"/>
            <ac:spMk id="6" creationId="{2B0D252F-069D-4218-B451-F57ACF55272C}"/>
          </ac:spMkLst>
        </pc:spChg>
        <pc:spChg chg="del">
          <ac:chgData name="Davina Szilvasy" userId="59fb472d-eed4-4f11-9686-c2c8db02a2cd" providerId="ADAL" clId="{78BCD248-9FEF-492B-B94A-6BA690452E9F}" dt="2018-11-12T15:28:04.553" v="1038" actId="478"/>
          <ac:spMkLst>
            <pc:docMk/>
            <pc:sldMk cId="1809893755" sldId="370"/>
            <ac:spMk id="9" creationId="{88343251-A7F0-4883-B2D3-5B8672278F4C}"/>
          </ac:spMkLst>
        </pc:spChg>
        <pc:spChg chg="del">
          <ac:chgData name="Davina Szilvasy" userId="59fb472d-eed4-4f11-9686-c2c8db02a2cd" providerId="ADAL" clId="{78BCD248-9FEF-492B-B94A-6BA690452E9F}" dt="2018-11-12T15:28:04.553" v="1038" actId="478"/>
          <ac:spMkLst>
            <pc:docMk/>
            <pc:sldMk cId="1809893755" sldId="370"/>
            <ac:spMk id="10" creationId="{D6BA2123-C30A-4F0A-90AC-04668D9ECD69}"/>
          </ac:spMkLst>
        </pc:spChg>
        <pc:spChg chg="del">
          <ac:chgData name="Davina Szilvasy" userId="59fb472d-eed4-4f11-9686-c2c8db02a2cd" providerId="ADAL" clId="{78BCD248-9FEF-492B-B94A-6BA690452E9F}" dt="2018-11-12T15:28:04.553" v="1038" actId="478"/>
          <ac:spMkLst>
            <pc:docMk/>
            <pc:sldMk cId="1809893755" sldId="370"/>
            <ac:spMk id="11" creationId="{C25ECDAF-D328-4E6E-AE9F-4CD66356F6D1}"/>
          </ac:spMkLst>
        </pc:spChg>
        <pc:spChg chg="del">
          <ac:chgData name="Davina Szilvasy" userId="59fb472d-eed4-4f11-9686-c2c8db02a2cd" providerId="ADAL" clId="{78BCD248-9FEF-492B-B94A-6BA690452E9F}" dt="2018-11-12T15:28:04.553" v="1038" actId="478"/>
          <ac:spMkLst>
            <pc:docMk/>
            <pc:sldMk cId="1809893755" sldId="370"/>
            <ac:spMk id="14" creationId="{B6425D0D-C49C-4145-A830-5A4AEF11CB3D}"/>
          </ac:spMkLst>
        </pc:spChg>
        <pc:spChg chg="del">
          <ac:chgData name="Davina Szilvasy" userId="59fb472d-eed4-4f11-9686-c2c8db02a2cd" providerId="ADAL" clId="{78BCD248-9FEF-492B-B94A-6BA690452E9F}" dt="2018-11-12T15:28:04.553" v="1038" actId="478"/>
          <ac:spMkLst>
            <pc:docMk/>
            <pc:sldMk cId="1809893755" sldId="370"/>
            <ac:spMk id="15" creationId="{1F33097B-5E90-4A41-B320-F42FF52C19A2}"/>
          </ac:spMkLst>
        </pc:spChg>
        <pc:spChg chg="add mod">
          <ac:chgData name="Davina Szilvasy" userId="59fb472d-eed4-4f11-9686-c2c8db02a2cd" providerId="ADAL" clId="{78BCD248-9FEF-492B-B94A-6BA690452E9F}" dt="2018-11-12T15:29:40.688" v="1062" actId="14100"/>
          <ac:spMkLst>
            <pc:docMk/>
            <pc:sldMk cId="1809893755" sldId="370"/>
            <ac:spMk id="17" creationId="{19C2D5D6-B463-432E-9E9B-FE864E652628}"/>
          </ac:spMkLst>
        </pc:spChg>
        <pc:spChg chg="mod">
          <ac:chgData name="Davina Szilvasy" userId="59fb472d-eed4-4f11-9686-c2c8db02a2cd" providerId="ADAL" clId="{78BCD248-9FEF-492B-B94A-6BA690452E9F}" dt="2018-11-12T15:28:23.263" v="1042" actId="20577"/>
          <ac:spMkLst>
            <pc:docMk/>
            <pc:sldMk cId="1809893755" sldId="370"/>
            <ac:spMk id="19" creationId="{5252A847-DE45-4FA3-A1F8-EEBEB845FF8E}"/>
          </ac:spMkLst>
        </pc:spChg>
        <pc:grpChg chg="del">
          <ac:chgData name="Davina Szilvasy" userId="59fb472d-eed4-4f11-9686-c2c8db02a2cd" providerId="ADAL" clId="{78BCD248-9FEF-492B-B94A-6BA690452E9F}" dt="2018-11-12T15:28:04.553" v="1038" actId="478"/>
          <ac:grpSpMkLst>
            <pc:docMk/>
            <pc:sldMk cId="1809893755" sldId="370"/>
            <ac:grpSpMk id="20" creationId="{A7A46374-1136-4433-A66C-C11FB29EA03D}"/>
          </ac:grpSpMkLst>
        </pc:grpChg>
      </pc:sldChg>
      <pc:sldChg chg="modSp add">
        <pc:chgData name="Davina Szilvasy" userId="59fb472d-eed4-4f11-9686-c2c8db02a2cd" providerId="ADAL" clId="{78BCD248-9FEF-492B-B94A-6BA690452E9F}" dt="2018-11-12T15:30:01.904" v="1075"/>
        <pc:sldMkLst>
          <pc:docMk/>
          <pc:sldMk cId="1520115854" sldId="371"/>
        </pc:sldMkLst>
        <pc:spChg chg="mod">
          <ac:chgData name="Davina Szilvasy" userId="59fb472d-eed4-4f11-9686-c2c8db02a2cd" providerId="ADAL" clId="{78BCD248-9FEF-492B-B94A-6BA690452E9F}" dt="2018-11-12T15:30:01.904" v="1075"/>
          <ac:spMkLst>
            <pc:docMk/>
            <pc:sldMk cId="1520115854" sldId="371"/>
            <ac:spMk id="19" creationId="{5252A847-DE45-4FA3-A1F8-EEBEB845FF8E}"/>
          </ac:spMkLst>
        </pc:spChg>
      </pc:sldChg>
      <pc:sldChg chg="modSp add">
        <pc:chgData name="Davina Szilvasy" userId="59fb472d-eed4-4f11-9686-c2c8db02a2cd" providerId="ADAL" clId="{78BCD248-9FEF-492B-B94A-6BA690452E9F}" dt="2018-11-12T15:32:44.656" v="1187" actId="5793"/>
        <pc:sldMkLst>
          <pc:docMk/>
          <pc:sldMk cId="617471594" sldId="372"/>
        </pc:sldMkLst>
        <pc:spChg chg="mod">
          <ac:chgData name="Davina Szilvasy" userId="59fb472d-eed4-4f11-9686-c2c8db02a2cd" providerId="ADAL" clId="{78BCD248-9FEF-492B-B94A-6BA690452E9F}" dt="2018-11-12T15:32:44.656" v="1187" actId="5793"/>
          <ac:spMkLst>
            <pc:docMk/>
            <pc:sldMk cId="617471594" sldId="372"/>
            <ac:spMk id="19" creationId="{5252A847-DE45-4FA3-A1F8-EEBEB845FF8E}"/>
          </ac:spMkLst>
        </pc:spChg>
      </pc:sldChg>
      <pc:sldChg chg="modSp add">
        <pc:chgData name="Davina Szilvasy" userId="59fb472d-eed4-4f11-9686-c2c8db02a2cd" providerId="ADAL" clId="{78BCD248-9FEF-492B-B94A-6BA690452E9F}" dt="2018-11-12T15:33:08.665" v="1192" actId="207"/>
        <pc:sldMkLst>
          <pc:docMk/>
          <pc:sldMk cId="1686156550" sldId="373"/>
        </pc:sldMkLst>
        <pc:spChg chg="mod">
          <ac:chgData name="Davina Szilvasy" userId="59fb472d-eed4-4f11-9686-c2c8db02a2cd" providerId="ADAL" clId="{78BCD248-9FEF-492B-B94A-6BA690452E9F}" dt="2018-11-12T15:33:08.665" v="1192" actId="207"/>
          <ac:spMkLst>
            <pc:docMk/>
            <pc:sldMk cId="1686156550" sldId="373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472B70ED-FE47-430A-AEB5-A48A37992C86}"/>
    <pc:docChg chg="undo custSel addSld delSld modSld">
      <pc:chgData name="Kyle Tidswell-Brown" userId="3518c4a0-5c99-4880-b127-cb60ccf11a39" providerId="ADAL" clId="{472B70ED-FE47-430A-AEB5-A48A37992C86}" dt="2020-03-02T10:43:46.286" v="537"/>
      <pc:docMkLst>
        <pc:docMk/>
      </pc:docMkLst>
      <pc:sldChg chg="addSp delSp modSp mod">
        <pc:chgData name="Kyle Tidswell-Brown" userId="3518c4a0-5c99-4880-b127-cb60ccf11a39" providerId="ADAL" clId="{472B70ED-FE47-430A-AEB5-A48A37992C86}" dt="2020-03-02T10:42:22.890" v="448" actId="166"/>
        <pc:sldMkLst>
          <pc:docMk/>
          <pc:sldMk cId="273723392" sldId="308"/>
        </pc:sldMkLst>
        <pc:spChg chg="del mod">
          <ac:chgData name="Kyle Tidswell-Brown" userId="3518c4a0-5c99-4880-b127-cb60ccf11a39" providerId="ADAL" clId="{472B70ED-FE47-430A-AEB5-A48A37992C86}" dt="2020-03-02T09:32:05.216" v="33" actId="478"/>
          <ac:spMkLst>
            <pc:docMk/>
            <pc:sldMk cId="273723392" sldId="308"/>
            <ac:spMk id="13" creationId="{E6105A45-A476-40BF-98E1-70A0C4DC81D7}"/>
          </ac:spMkLst>
        </pc:spChg>
        <pc:spChg chg="del mod">
          <ac:chgData name="Kyle Tidswell-Brown" userId="3518c4a0-5c99-4880-b127-cb60ccf11a39" providerId="ADAL" clId="{472B70ED-FE47-430A-AEB5-A48A37992C86}" dt="2020-03-02T09:32:05.216" v="33" actId="478"/>
          <ac:spMkLst>
            <pc:docMk/>
            <pc:sldMk cId="273723392" sldId="308"/>
            <ac:spMk id="16" creationId="{1EFB4703-0AA0-4FF9-9BAB-FE829AD912A9}"/>
          </ac:spMkLst>
        </pc:spChg>
        <pc:spChg chg="add">
          <ac:chgData name="Kyle Tidswell-Brown" userId="3518c4a0-5c99-4880-b127-cb60ccf11a39" providerId="ADAL" clId="{472B70ED-FE47-430A-AEB5-A48A37992C86}" dt="2020-03-02T09:32:05.933" v="34"/>
          <ac:spMkLst>
            <pc:docMk/>
            <pc:sldMk cId="273723392" sldId="308"/>
            <ac:spMk id="25" creationId="{1B1BB2A6-2F74-4649-8F44-BE267AD182A8}"/>
          </ac:spMkLst>
        </pc:spChg>
        <pc:spChg chg="add">
          <ac:chgData name="Kyle Tidswell-Brown" userId="3518c4a0-5c99-4880-b127-cb60ccf11a39" providerId="ADAL" clId="{472B70ED-FE47-430A-AEB5-A48A37992C86}" dt="2020-03-02T09:32:05.933" v="34"/>
          <ac:spMkLst>
            <pc:docMk/>
            <pc:sldMk cId="273723392" sldId="308"/>
            <ac:spMk id="27" creationId="{A814DFEB-8506-43D0-8464-7BEBE7D986A8}"/>
          </ac:spMkLst>
        </pc:spChg>
        <pc:graphicFrameChg chg="ord">
          <ac:chgData name="Kyle Tidswell-Brown" userId="3518c4a0-5c99-4880-b127-cb60ccf11a39" providerId="ADAL" clId="{472B70ED-FE47-430A-AEB5-A48A37992C86}" dt="2020-03-02T10:42:22.890" v="448" actId="166"/>
          <ac:graphicFrameMkLst>
            <pc:docMk/>
            <pc:sldMk cId="273723392" sldId="308"/>
            <ac:graphicFrameMk id="11" creationId="{118AE49F-C7E5-453F-A620-74514E8E49F3}"/>
          </ac:graphicFrameMkLst>
        </pc:graphicFrameChg>
        <pc:cxnChg chg="mod">
          <ac:chgData name="Kyle Tidswell-Brown" userId="3518c4a0-5c99-4880-b127-cb60ccf11a39" providerId="ADAL" clId="{472B70ED-FE47-430A-AEB5-A48A37992C86}" dt="2020-03-02T10:42:18.868" v="447" actId="14100"/>
          <ac:cxnSpMkLst>
            <pc:docMk/>
            <pc:sldMk cId="273723392" sldId="308"/>
            <ac:cxnSpMk id="23" creationId="{2BBC0F50-BF6C-4E55-BE83-7F575D77D838}"/>
          </ac:cxnSpMkLst>
        </pc:cxnChg>
        <pc:cxnChg chg="mod">
          <ac:chgData name="Kyle Tidswell-Brown" userId="3518c4a0-5c99-4880-b127-cb60ccf11a39" providerId="ADAL" clId="{472B70ED-FE47-430A-AEB5-A48A37992C86}" dt="2020-03-02T10:42:16.243" v="446" actId="14100"/>
          <ac:cxnSpMkLst>
            <pc:docMk/>
            <pc:sldMk cId="273723392" sldId="308"/>
            <ac:cxnSpMk id="29" creationId="{495FAC57-4140-41A8-8F11-F39F4D5ED0F3}"/>
          </ac:cxnSpMkLst>
        </pc:cxnChg>
        <pc:cxnChg chg="mod">
          <ac:chgData name="Kyle Tidswell-Brown" userId="3518c4a0-5c99-4880-b127-cb60ccf11a39" providerId="ADAL" clId="{472B70ED-FE47-430A-AEB5-A48A37992C86}" dt="2020-03-02T10:42:12.767" v="445" actId="14100"/>
          <ac:cxnSpMkLst>
            <pc:docMk/>
            <pc:sldMk cId="273723392" sldId="308"/>
            <ac:cxnSpMk id="37" creationId="{F89D2859-4F44-4F44-83C9-E86E556C98EB}"/>
          </ac:cxnSpMkLst>
        </pc:cxnChg>
      </pc:sldChg>
      <pc:sldChg chg="modSp mod">
        <pc:chgData name="Kyle Tidswell-Brown" userId="3518c4a0-5c99-4880-b127-cb60ccf11a39" providerId="ADAL" clId="{472B70ED-FE47-430A-AEB5-A48A37992C86}" dt="2020-03-02T10:43:35.265" v="535" actId="1037"/>
        <pc:sldMkLst>
          <pc:docMk/>
          <pc:sldMk cId="1071900124" sldId="355"/>
        </pc:sldMkLst>
        <pc:spChg chg="mod">
          <ac:chgData name="Kyle Tidswell-Brown" userId="3518c4a0-5c99-4880-b127-cb60ccf11a39" providerId="ADAL" clId="{472B70ED-FE47-430A-AEB5-A48A37992C86}" dt="2020-03-02T10:33:37.341" v="197" actId="207"/>
          <ac:spMkLst>
            <pc:docMk/>
            <pc:sldMk cId="1071900124" sldId="355"/>
            <ac:spMk id="6" creationId="{2B0D252F-069D-4218-B451-F57ACF55272C}"/>
          </ac:spMkLst>
        </pc:spChg>
        <pc:spChg chg="mod">
          <ac:chgData name="Kyle Tidswell-Brown" userId="3518c4a0-5c99-4880-b127-cb60ccf11a39" providerId="ADAL" clId="{472B70ED-FE47-430A-AEB5-A48A37992C86}" dt="2020-03-02T10:43:28.342" v="517" actId="1038"/>
          <ac:spMkLst>
            <pc:docMk/>
            <pc:sldMk cId="1071900124" sldId="355"/>
            <ac:spMk id="10" creationId="{D6BA2123-C30A-4F0A-90AC-04668D9ECD69}"/>
          </ac:spMkLst>
        </pc:spChg>
        <pc:spChg chg="mod">
          <ac:chgData name="Kyle Tidswell-Brown" userId="3518c4a0-5c99-4880-b127-cb60ccf11a39" providerId="ADAL" clId="{472B70ED-FE47-430A-AEB5-A48A37992C86}" dt="2020-03-02T10:33:37.341" v="197" actId="207"/>
          <ac:spMkLst>
            <pc:docMk/>
            <pc:sldMk cId="1071900124" sldId="355"/>
            <ac:spMk id="11" creationId="{C25ECDAF-D328-4E6E-AE9F-4CD66356F6D1}"/>
          </ac:spMkLst>
        </pc:spChg>
        <pc:spChg chg="mod">
          <ac:chgData name="Kyle Tidswell-Brown" userId="3518c4a0-5c99-4880-b127-cb60ccf11a39" providerId="ADAL" clId="{472B70ED-FE47-430A-AEB5-A48A37992C86}" dt="2020-03-02T10:43:35.265" v="535" actId="1037"/>
          <ac:spMkLst>
            <pc:docMk/>
            <pc:sldMk cId="1071900124" sldId="355"/>
            <ac:spMk id="15" creationId="{1F33097B-5E90-4A41-B320-F42FF52C19A2}"/>
          </ac:spMkLst>
        </pc:spChg>
        <pc:grpChg chg="mod">
          <ac:chgData name="Kyle Tidswell-Brown" userId="3518c4a0-5c99-4880-b127-cb60ccf11a39" providerId="ADAL" clId="{472B70ED-FE47-430A-AEB5-A48A37992C86}" dt="2020-03-02T10:33:31.598" v="196" actId="207"/>
          <ac:grpSpMkLst>
            <pc:docMk/>
            <pc:sldMk cId="1071900124" sldId="355"/>
            <ac:grpSpMk id="2" creationId="{C3D22D75-9107-436A-846A-EB0D6168099D}"/>
          </ac:grpSpMkLst>
        </pc:grpChg>
        <pc:grpChg chg="mod">
          <ac:chgData name="Kyle Tidswell-Brown" userId="3518c4a0-5c99-4880-b127-cb60ccf11a39" providerId="ADAL" clId="{472B70ED-FE47-430A-AEB5-A48A37992C86}" dt="2020-03-02T10:33:38.868" v="198" actId="207"/>
          <ac:grpSpMkLst>
            <pc:docMk/>
            <pc:sldMk cId="1071900124" sldId="355"/>
            <ac:grpSpMk id="20" creationId="{A7A46374-1136-4433-A66C-C11FB29EA03D}"/>
          </ac:grpSpMkLst>
        </pc:grpChg>
      </pc:sldChg>
      <pc:sldChg chg="modSp mod">
        <pc:chgData name="Kyle Tidswell-Brown" userId="3518c4a0-5c99-4880-b127-cb60ccf11a39" providerId="ADAL" clId="{472B70ED-FE47-430A-AEB5-A48A37992C86}" dt="2020-03-02T09:31:58.297" v="31" actId="1037"/>
        <pc:sldMkLst>
          <pc:docMk/>
          <pc:sldMk cId="1307026024" sldId="361"/>
        </pc:sldMkLst>
        <pc:spChg chg="mod">
          <ac:chgData name="Kyle Tidswell-Brown" userId="3518c4a0-5c99-4880-b127-cb60ccf11a39" providerId="ADAL" clId="{472B70ED-FE47-430A-AEB5-A48A37992C86}" dt="2020-03-02T09:31:58.297" v="31" actId="1037"/>
          <ac:spMkLst>
            <pc:docMk/>
            <pc:sldMk cId="1307026024" sldId="361"/>
            <ac:spMk id="13" creationId="{E6105A45-A476-40BF-98E1-70A0C4DC81D7}"/>
          </ac:spMkLst>
        </pc:spChg>
        <pc:spChg chg="mod">
          <ac:chgData name="Kyle Tidswell-Brown" userId="3518c4a0-5c99-4880-b127-cb60ccf11a39" providerId="ADAL" clId="{472B70ED-FE47-430A-AEB5-A48A37992C86}" dt="2020-03-02T09:31:50.313" v="20" actId="1036"/>
          <ac:spMkLst>
            <pc:docMk/>
            <pc:sldMk cId="1307026024" sldId="361"/>
            <ac:spMk id="16" creationId="{1EFB4703-0AA0-4FF9-9BAB-FE829AD912A9}"/>
          </ac:spMkLst>
        </pc:spChg>
        <pc:spChg chg="mod">
          <ac:chgData name="Kyle Tidswell-Brown" userId="3518c4a0-5c99-4880-b127-cb60ccf11a39" providerId="ADAL" clId="{472B70ED-FE47-430A-AEB5-A48A37992C86}" dt="2020-03-02T09:31:43.005" v="1" actId="1076"/>
          <ac:spMkLst>
            <pc:docMk/>
            <pc:sldMk cId="1307026024" sldId="361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472B70ED-FE47-430A-AEB5-A48A37992C86}" dt="2020-03-02T09:38:55.571" v="189" actId="1037"/>
        <pc:sldMkLst>
          <pc:docMk/>
          <pc:sldMk cId="2571844371" sldId="367"/>
        </pc:sldMkLst>
        <pc:spChg chg="mod">
          <ac:chgData name="Kyle Tidswell-Brown" userId="3518c4a0-5c99-4880-b127-cb60ccf11a39" providerId="ADAL" clId="{472B70ED-FE47-430A-AEB5-A48A37992C86}" dt="2020-03-02T09:38:43.550" v="155" actId="1035"/>
          <ac:spMkLst>
            <pc:docMk/>
            <pc:sldMk cId="2571844371" sldId="367"/>
            <ac:spMk id="26" creationId="{55FF8135-EFDF-4B25-92EE-3267165A3DE2}"/>
          </ac:spMkLst>
        </pc:spChg>
        <pc:spChg chg="mod">
          <ac:chgData name="Kyle Tidswell-Brown" userId="3518c4a0-5c99-4880-b127-cb60ccf11a39" providerId="ADAL" clId="{472B70ED-FE47-430A-AEB5-A48A37992C86}" dt="2020-03-02T09:38:36.194" v="128" actId="1036"/>
          <ac:spMkLst>
            <pc:docMk/>
            <pc:sldMk cId="2571844371" sldId="367"/>
            <ac:spMk id="27" creationId="{8274288C-2662-4F70-A6D6-34B3597F7C47}"/>
          </ac:spMkLst>
        </pc:spChg>
        <pc:spChg chg="mod">
          <ac:chgData name="Kyle Tidswell-Brown" userId="3518c4a0-5c99-4880-b127-cb60ccf11a39" providerId="ADAL" clId="{472B70ED-FE47-430A-AEB5-A48A37992C86}" dt="2020-03-02T09:38:29.942" v="103" actId="1036"/>
          <ac:spMkLst>
            <pc:docMk/>
            <pc:sldMk cId="2571844371" sldId="367"/>
            <ac:spMk id="28" creationId="{46B516C8-87CB-453E-878C-EC093EC78C29}"/>
          </ac:spMkLst>
        </pc:spChg>
        <pc:spChg chg="mod">
          <ac:chgData name="Kyle Tidswell-Brown" userId="3518c4a0-5c99-4880-b127-cb60ccf11a39" providerId="ADAL" clId="{472B70ED-FE47-430A-AEB5-A48A37992C86}" dt="2020-03-02T09:38:55.571" v="189" actId="1037"/>
          <ac:spMkLst>
            <pc:docMk/>
            <pc:sldMk cId="2571844371" sldId="367"/>
            <ac:spMk id="31" creationId="{9370C923-BB79-4764-AD31-3F3F8ACB4E69}"/>
          </ac:spMkLst>
        </pc:spChg>
        <pc:spChg chg="mod">
          <ac:chgData name="Kyle Tidswell-Brown" userId="3518c4a0-5c99-4880-b127-cb60ccf11a39" providerId="ADAL" clId="{472B70ED-FE47-430A-AEB5-A48A37992C86}" dt="2020-03-02T09:38:48.853" v="174" actId="1038"/>
          <ac:spMkLst>
            <pc:docMk/>
            <pc:sldMk cId="2571844371" sldId="367"/>
            <ac:spMk id="33" creationId="{B6D4053F-FC30-4256-82C6-73960FB2E752}"/>
          </ac:spMkLst>
        </pc:spChg>
      </pc:sldChg>
      <pc:sldChg chg="addSp modSp mod">
        <pc:chgData name="Kyle Tidswell-Brown" userId="3518c4a0-5c99-4880-b127-cb60ccf11a39" providerId="ADAL" clId="{472B70ED-FE47-430A-AEB5-A48A37992C86}" dt="2020-03-02T09:35:51.957" v="84" actId="20577"/>
        <pc:sldMkLst>
          <pc:docMk/>
          <pc:sldMk cId="430848034" sldId="412"/>
        </pc:sldMkLst>
        <pc:spChg chg="add mod">
          <ac:chgData name="Kyle Tidswell-Brown" userId="3518c4a0-5c99-4880-b127-cb60ccf11a39" providerId="ADAL" clId="{472B70ED-FE47-430A-AEB5-A48A37992C86}" dt="2020-03-02T09:32:26.379" v="70" actId="1037"/>
          <ac:spMkLst>
            <pc:docMk/>
            <pc:sldMk cId="430848034" sldId="412"/>
            <ac:spMk id="2" creationId="{E2A281AB-101B-41BD-9314-9DB5E43F75B7}"/>
          </ac:spMkLst>
        </pc:spChg>
        <pc:spChg chg="add mod">
          <ac:chgData name="Kyle Tidswell-Brown" userId="3518c4a0-5c99-4880-b127-cb60ccf11a39" providerId="ADAL" clId="{472B70ED-FE47-430A-AEB5-A48A37992C86}" dt="2020-03-02T09:32:38.115" v="77" actId="20577"/>
          <ac:spMkLst>
            <pc:docMk/>
            <pc:sldMk cId="430848034" sldId="412"/>
            <ac:spMk id="13" creationId="{2385BE80-C4F1-4968-9673-B5078A7FCBF0}"/>
          </ac:spMkLst>
        </pc:spChg>
        <pc:spChg chg="mod">
          <ac:chgData name="Kyle Tidswell-Brown" userId="3518c4a0-5c99-4880-b127-cb60ccf11a39" providerId="ADAL" clId="{472B70ED-FE47-430A-AEB5-A48A37992C86}" dt="2020-03-02T09:35:51.957" v="84" actId="20577"/>
          <ac:spMkLst>
            <pc:docMk/>
            <pc:sldMk cId="430848034" sldId="412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472B70ED-FE47-430A-AEB5-A48A37992C86}" dt="2020-03-02T09:32:29.494" v="71" actId="6549"/>
          <ac:graphicFrameMkLst>
            <pc:docMk/>
            <pc:sldMk cId="430848034" sldId="412"/>
            <ac:graphicFrameMk id="12" creationId="{D412EE7F-B4C5-429F-BC04-DA12454A9D17}"/>
          </ac:graphicFrameMkLst>
        </pc:graphicFrameChg>
      </pc:sldChg>
      <pc:sldChg chg="addSp modSp mod">
        <pc:chgData name="Kyle Tidswell-Brown" userId="3518c4a0-5c99-4880-b127-cb60ccf11a39" providerId="ADAL" clId="{472B70ED-FE47-430A-AEB5-A48A37992C86}" dt="2020-03-02T09:35:48.470" v="82" actId="20577"/>
        <pc:sldMkLst>
          <pc:docMk/>
          <pc:sldMk cId="2527308242" sldId="413"/>
        </pc:sldMkLst>
        <pc:spChg chg="add">
          <ac:chgData name="Kyle Tidswell-Brown" userId="3518c4a0-5c99-4880-b127-cb60ccf11a39" providerId="ADAL" clId="{472B70ED-FE47-430A-AEB5-A48A37992C86}" dt="2020-03-02T09:32:48.479" v="80"/>
          <ac:spMkLst>
            <pc:docMk/>
            <pc:sldMk cId="2527308242" sldId="413"/>
            <ac:spMk id="14" creationId="{48E171E1-0FA6-45FD-A1AE-26CCB2377210}"/>
          </ac:spMkLst>
        </pc:spChg>
        <pc:spChg chg="add">
          <ac:chgData name="Kyle Tidswell-Brown" userId="3518c4a0-5c99-4880-b127-cb60ccf11a39" providerId="ADAL" clId="{472B70ED-FE47-430A-AEB5-A48A37992C86}" dt="2020-03-02T09:32:48.479" v="80"/>
          <ac:spMkLst>
            <pc:docMk/>
            <pc:sldMk cId="2527308242" sldId="413"/>
            <ac:spMk id="15" creationId="{80E867F9-D2E6-4B16-8036-0880BFE9FC29}"/>
          </ac:spMkLst>
        </pc:spChg>
        <pc:spChg chg="mod">
          <ac:chgData name="Kyle Tidswell-Brown" userId="3518c4a0-5c99-4880-b127-cb60ccf11a39" providerId="ADAL" clId="{472B70ED-FE47-430A-AEB5-A48A37992C86}" dt="2020-03-02T09:35:48.470" v="82" actId="20577"/>
          <ac:spMkLst>
            <pc:docMk/>
            <pc:sldMk cId="2527308242" sldId="413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472B70ED-FE47-430A-AEB5-A48A37992C86}" dt="2020-03-02T09:32:47.476" v="79" actId="6549"/>
          <ac:graphicFrameMkLst>
            <pc:docMk/>
            <pc:sldMk cId="2527308242" sldId="413"/>
            <ac:graphicFrameMk id="12" creationId="{D412EE7F-B4C5-429F-BC04-DA12454A9D17}"/>
          </ac:graphicFrameMkLst>
        </pc:graphicFrameChg>
      </pc:sldChg>
      <pc:sldChg chg="modSp mod">
        <pc:chgData name="Kyle Tidswell-Brown" userId="3518c4a0-5c99-4880-b127-cb60ccf11a39" providerId="ADAL" clId="{472B70ED-FE47-430A-AEB5-A48A37992C86}" dt="2020-03-02T09:37:21.828" v="90" actId="20577"/>
        <pc:sldMkLst>
          <pc:docMk/>
          <pc:sldMk cId="2886550408" sldId="414"/>
        </pc:sldMkLst>
        <pc:spChg chg="mod">
          <ac:chgData name="Kyle Tidswell-Brown" userId="3518c4a0-5c99-4880-b127-cb60ccf11a39" providerId="ADAL" clId="{472B70ED-FE47-430A-AEB5-A48A37992C86}" dt="2020-03-02T09:37:21.828" v="90" actId="20577"/>
          <ac:spMkLst>
            <pc:docMk/>
            <pc:sldMk cId="2886550408" sldId="414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472B70ED-FE47-430A-AEB5-A48A37992C86}" dt="2020-03-02T10:43:09.852" v="489" actId="1038"/>
        <pc:sldMkLst>
          <pc:docMk/>
          <pc:sldMk cId="3355053137" sldId="415"/>
        </pc:sldMkLst>
        <pc:spChg chg="mod">
          <ac:chgData name="Kyle Tidswell-Brown" userId="3518c4a0-5c99-4880-b127-cb60ccf11a39" providerId="ADAL" clId="{472B70ED-FE47-430A-AEB5-A48A37992C86}" dt="2020-03-02T09:37:37.616" v="94" actId="20577"/>
          <ac:spMkLst>
            <pc:docMk/>
            <pc:sldMk cId="3355053137" sldId="415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472B70ED-FE47-430A-AEB5-A48A37992C86}" dt="2020-03-02T10:43:09.852" v="489" actId="1038"/>
          <ac:spMkLst>
            <pc:docMk/>
            <pc:sldMk cId="3355053137" sldId="415"/>
            <ac:spMk id="25" creationId="{7BFEF094-C18A-4BD1-8351-C358FCBCC32E}"/>
          </ac:spMkLst>
        </pc:spChg>
        <pc:spChg chg="mod">
          <ac:chgData name="Kyle Tidswell-Brown" userId="3518c4a0-5c99-4880-b127-cb60ccf11a39" providerId="ADAL" clId="{472B70ED-FE47-430A-AEB5-A48A37992C86}" dt="2020-03-02T10:43:05.820" v="466" actId="1038"/>
          <ac:spMkLst>
            <pc:docMk/>
            <pc:sldMk cId="3355053137" sldId="415"/>
            <ac:spMk id="27" creationId="{255A2159-A4D5-4719-BB88-595474A38B25}"/>
          </ac:spMkLst>
        </pc:spChg>
      </pc:sldChg>
      <pc:sldChg chg="addSp delSp modSp mod">
        <pc:chgData name="Kyle Tidswell-Brown" userId="3518c4a0-5c99-4880-b127-cb60ccf11a39" providerId="ADAL" clId="{472B70ED-FE47-430A-AEB5-A48A37992C86}" dt="2020-03-02T10:43:14.821" v="491"/>
        <pc:sldMkLst>
          <pc:docMk/>
          <pc:sldMk cId="2194050121" sldId="416"/>
        </pc:sldMkLst>
        <pc:spChg chg="mod">
          <ac:chgData name="Kyle Tidswell-Brown" userId="3518c4a0-5c99-4880-b127-cb60ccf11a39" providerId="ADAL" clId="{472B70ED-FE47-430A-AEB5-A48A37992C86}" dt="2020-03-02T09:37:34.373" v="93" actId="20577"/>
          <ac:spMkLst>
            <pc:docMk/>
            <pc:sldMk cId="2194050121" sldId="416"/>
            <ac:spMk id="19" creationId="{5252A847-DE45-4FA3-A1F8-EEBEB845FF8E}"/>
          </ac:spMkLst>
        </pc:spChg>
        <pc:spChg chg="add">
          <ac:chgData name="Kyle Tidswell-Brown" userId="3518c4a0-5c99-4880-b127-cb60ccf11a39" providerId="ADAL" clId="{472B70ED-FE47-430A-AEB5-A48A37992C86}" dt="2020-03-02T10:43:14.821" v="491"/>
          <ac:spMkLst>
            <pc:docMk/>
            <pc:sldMk cId="2194050121" sldId="416"/>
            <ac:spMk id="21" creationId="{1D06FA56-DDB9-45A6-AEDA-F66D7D324295}"/>
          </ac:spMkLst>
        </pc:spChg>
        <pc:spChg chg="del">
          <ac:chgData name="Kyle Tidswell-Brown" userId="3518c4a0-5c99-4880-b127-cb60ccf11a39" providerId="ADAL" clId="{472B70ED-FE47-430A-AEB5-A48A37992C86}" dt="2020-03-02T10:43:14.337" v="490" actId="478"/>
          <ac:spMkLst>
            <pc:docMk/>
            <pc:sldMk cId="2194050121" sldId="416"/>
            <ac:spMk id="25" creationId="{7BFEF094-C18A-4BD1-8351-C358FCBCC32E}"/>
          </ac:spMkLst>
        </pc:spChg>
        <pc:spChg chg="del">
          <ac:chgData name="Kyle Tidswell-Brown" userId="3518c4a0-5c99-4880-b127-cb60ccf11a39" providerId="ADAL" clId="{472B70ED-FE47-430A-AEB5-A48A37992C86}" dt="2020-03-02T10:43:14.337" v="490" actId="478"/>
          <ac:spMkLst>
            <pc:docMk/>
            <pc:sldMk cId="2194050121" sldId="416"/>
            <ac:spMk id="27" creationId="{255A2159-A4D5-4719-BB88-595474A38B25}"/>
          </ac:spMkLst>
        </pc:spChg>
        <pc:spChg chg="add">
          <ac:chgData name="Kyle Tidswell-Brown" userId="3518c4a0-5c99-4880-b127-cb60ccf11a39" providerId="ADAL" clId="{472B70ED-FE47-430A-AEB5-A48A37992C86}" dt="2020-03-02T10:43:14.821" v="491"/>
          <ac:spMkLst>
            <pc:docMk/>
            <pc:sldMk cId="2194050121" sldId="416"/>
            <ac:spMk id="33" creationId="{B80F6D1C-90E9-4F8B-A361-8AE5C874CBE6}"/>
          </ac:spMkLst>
        </pc:spChg>
      </pc:sldChg>
      <pc:sldChg chg="addSp delSp mod">
        <pc:chgData name="Kyle Tidswell-Brown" userId="3518c4a0-5c99-4880-b127-cb60ccf11a39" providerId="ADAL" clId="{472B70ED-FE47-430A-AEB5-A48A37992C86}" dt="2020-03-02T09:39:11.050" v="192"/>
        <pc:sldMkLst>
          <pc:docMk/>
          <pc:sldMk cId="3598457584" sldId="417"/>
        </pc:sldMkLst>
        <pc:spChg chg="del">
          <ac:chgData name="Kyle Tidswell-Brown" userId="3518c4a0-5c99-4880-b127-cb60ccf11a39" providerId="ADAL" clId="{472B70ED-FE47-430A-AEB5-A48A37992C86}" dt="2020-03-02T09:39:07.350" v="190" actId="478"/>
          <ac:spMkLst>
            <pc:docMk/>
            <pc:sldMk cId="3598457584" sldId="417"/>
            <ac:spMk id="26" creationId="{55FF8135-EFDF-4B25-92EE-3267165A3DE2}"/>
          </ac:spMkLst>
        </pc:spChg>
        <pc:spChg chg="del">
          <ac:chgData name="Kyle Tidswell-Brown" userId="3518c4a0-5c99-4880-b127-cb60ccf11a39" providerId="ADAL" clId="{472B70ED-FE47-430A-AEB5-A48A37992C86}" dt="2020-03-02T09:39:07.350" v="190" actId="478"/>
          <ac:spMkLst>
            <pc:docMk/>
            <pc:sldMk cId="3598457584" sldId="417"/>
            <ac:spMk id="27" creationId="{8274288C-2662-4F70-A6D6-34B3597F7C47}"/>
          </ac:spMkLst>
        </pc:spChg>
        <pc:spChg chg="del">
          <ac:chgData name="Kyle Tidswell-Brown" userId="3518c4a0-5c99-4880-b127-cb60ccf11a39" providerId="ADAL" clId="{472B70ED-FE47-430A-AEB5-A48A37992C86}" dt="2020-03-02T09:39:07.350" v="190" actId="478"/>
          <ac:spMkLst>
            <pc:docMk/>
            <pc:sldMk cId="3598457584" sldId="417"/>
            <ac:spMk id="28" creationId="{46B516C8-87CB-453E-878C-EC093EC78C29}"/>
          </ac:spMkLst>
        </pc:spChg>
        <pc:spChg chg="del">
          <ac:chgData name="Kyle Tidswell-Brown" userId="3518c4a0-5c99-4880-b127-cb60ccf11a39" providerId="ADAL" clId="{472B70ED-FE47-430A-AEB5-A48A37992C86}" dt="2020-03-02T09:39:10.281" v="191" actId="478"/>
          <ac:spMkLst>
            <pc:docMk/>
            <pc:sldMk cId="3598457584" sldId="417"/>
            <ac:spMk id="31" creationId="{9370C923-BB79-4764-AD31-3F3F8ACB4E69}"/>
          </ac:spMkLst>
        </pc:spChg>
        <pc:spChg chg="del">
          <ac:chgData name="Kyle Tidswell-Brown" userId="3518c4a0-5c99-4880-b127-cb60ccf11a39" providerId="ADAL" clId="{472B70ED-FE47-430A-AEB5-A48A37992C86}" dt="2020-03-02T09:39:10.281" v="191" actId="478"/>
          <ac:spMkLst>
            <pc:docMk/>
            <pc:sldMk cId="3598457584" sldId="417"/>
            <ac:spMk id="33" creationId="{B6D4053F-FC30-4256-82C6-73960FB2E752}"/>
          </ac:spMkLst>
        </pc:spChg>
        <pc:spChg chg="add">
          <ac:chgData name="Kyle Tidswell-Brown" userId="3518c4a0-5c99-4880-b127-cb60ccf11a39" providerId="ADAL" clId="{472B70ED-FE47-430A-AEB5-A48A37992C86}" dt="2020-03-02T09:39:11.050" v="192"/>
          <ac:spMkLst>
            <pc:docMk/>
            <pc:sldMk cId="3598457584" sldId="417"/>
            <ac:spMk id="37" creationId="{4C114083-3822-4A90-AC43-6CF24689DFEE}"/>
          </ac:spMkLst>
        </pc:spChg>
        <pc:spChg chg="add">
          <ac:chgData name="Kyle Tidswell-Brown" userId="3518c4a0-5c99-4880-b127-cb60ccf11a39" providerId="ADAL" clId="{472B70ED-FE47-430A-AEB5-A48A37992C86}" dt="2020-03-02T09:39:11.050" v="192"/>
          <ac:spMkLst>
            <pc:docMk/>
            <pc:sldMk cId="3598457584" sldId="417"/>
            <ac:spMk id="38" creationId="{E0E19612-E6AE-4079-870F-0FDB7A0B8625}"/>
          </ac:spMkLst>
        </pc:spChg>
        <pc:spChg chg="add">
          <ac:chgData name="Kyle Tidswell-Brown" userId="3518c4a0-5c99-4880-b127-cb60ccf11a39" providerId="ADAL" clId="{472B70ED-FE47-430A-AEB5-A48A37992C86}" dt="2020-03-02T09:39:11.050" v="192"/>
          <ac:spMkLst>
            <pc:docMk/>
            <pc:sldMk cId="3598457584" sldId="417"/>
            <ac:spMk id="39" creationId="{418BCB7F-BF23-4226-85C6-7ECBDE14343A}"/>
          </ac:spMkLst>
        </pc:spChg>
        <pc:spChg chg="add">
          <ac:chgData name="Kyle Tidswell-Brown" userId="3518c4a0-5c99-4880-b127-cb60ccf11a39" providerId="ADAL" clId="{472B70ED-FE47-430A-AEB5-A48A37992C86}" dt="2020-03-02T09:39:11.050" v="192"/>
          <ac:spMkLst>
            <pc:docMk/>
            <pc:sldMk cId="3598457584" sldId="417"/>
            <ac:spMk id="40" creationId="{9BFD469B-21C9-471C-B9EC-6DB589360B4D}"/>
          </ac:spMkLst>
        </pc:spChg>
        <pc:spChg chg="add">
          <ac:chgData name="Kyle Tidswell-Brown" userId="3518c4a0-5c99-4880-b127-cb60ccf11a39" providerId="ADAL" clId="{472B70ED-FE47-430A-AEB5-A48A37992C86}" dt="2020-03-02T09:39:11.050" v="192"/>
          <ac:spMkLst>
            <pc:docMk/>
            <pc:sldMk cId="3598457584" sldId="417"/>
            <ac:spMk id="41" creationId="{89CDF75F-7F46-447D-B295-0D0A7F9E3222}"/>
          </ac:spMkLst>
        </pc:spChg>
      </pc:sldChg>
      <pc:sldChg chg="addSp delSp modSp mod">
        <pc:chgData name="Kyle Tidswell-Brown" userId="3518c4a0-5c99-4880-b127-cb60ccf11a39" providerId="ADAL" clId="{472B70ED-FE47-430A-AEB5-A48A37992C86}" dt="2020-03-02T10:43:46.286" v="537"/>
        <pc:sldMkLst>
          <pc:docMk/>
          <pc:sldMk cId="1635183630" sldId="418"/>
        </pc:sldMkLst>
        <pc:spChg chg="mod">
          <ac:chgData name="Kyle Tidswell-Brown" userId="3518c4a0-5c99-4880-b127-cb60ccf11a39" providerId="ADAL" clId="{472B70ED-FE47-430A-AEB5-A48A37992C86}" dt="2020-03-02T10:33:02.536" v="193" actId="207"/>
          <ac:spMkLst>
            <pc:docMk/>
            <pc:sldMk cId="1635183630" sldId="418"/>
            <ac:spMk id="6" creationId="{2B0D252F-069D-4218-B451-F57ACF55272C}"/>
          </ac:spMkLst>
        </pc:spChg>
        <pc:spChg chg="mod">
          <ac:chgData name="Kyle Tidswell-Brown" userId="3518c4a0-5c99-4880-b127-cb60ccf11a39" providerId="ADAL" clId="{472B70ED-FE47-430A-AEB5-A48A37992C86}" dt="2020-03-02T10:33:04.546" v="194" actId="207"/>
          <ac:spMkLst>
            <pc:docMk/>
            <pc:sldMk cId="1635183630" sldId="418"/>
            <ac:spMk id="11" creationId="{C25ECDAF-D328-4E6E-AE9F-4CD66356F6D1}"/>
          </ac:spMkLst>
        </pc:spChg>
        <pc:grpChg chg="del">
          <ac:chgData name="Kyle Tidswell-Brown" userId="3518c4a0-5c99-4880-b127-cb60ccf11a39" providerId="ADAL" clId="{472B70ED-FE47-430A-AEB5-A48A37992C86}" dt="2020-03-02T10:43:45.896" v="536" actId="478"/>
          <ac:grpSpMkLst>
            <pc:docMk/>
            <pc:sldMk cId="1635183630" sldId="418"/>
            <ac:grpSpMk id="2" creationId="{C3D22D75-9107-436A-846A-EB0D6168099D}"/>
          </ac:grpSpMkLst>
        </pc:grpChg>
        <pc:grpChg chg="mod">
          <ac:chgData name="Kyle Tidswell-Brown" userId="3518c4a0-5c99-4880-b127-cb60ccf11a39" providerId="ADAL" clId="{472B70ED-FE47-430A-AEB5-A48A37992C86}" dt="2020-03-02T10:33:07.148" v="195" actId="207"/>
          <ac:grpSpMkLst>
            <pc:docMk/>
            <pc:sldMk cId="1635183630" sldId="418"/>
            <ac:grpSpMk id="20" creationId="{A7A46374-1136-4433-A66C-C11FB29EA03D}"/>
          </ac:grpSpMkLst>
        </pc:grpChg>
        <pc:grpChg chg="add">
          <ac:chgData name="Kyle Tidswell-Brown" userId="3518c4a0-5c99-4880-b127-cb60ccf11a39" providerId="ADAL" clId="{472B70ED-FE47-430A-AEB5-A48A37992C86}" dt="2020-03-02T10:43:46.286" v="537"/>
          <ac:grpSpMkLst>
            <pc:docMk/>
            <pc:sldMk cId="1635183630" sldId="418"/>
            <ac:grpSpMk id="29" creationId="{D6993228-3A0A-4428-96CC-B84AB177FCC1}"/>
          </ac:grpSpMkLst>
        </pc:grpChg>
      </pc:sldChg>
      <pc:sldChg chg="modSp mod">
        <pc:chgData name="Kyle Tidswell-Brown" userId="3518c4a0-5c99-4880-b127-cb60ccf11a39" providerId="ADAL" clId="{472B70ED-FE47-430A-AEB5-A48A37992C86}" dt="2020-03-02T10:34:25.973" v="207" actId="20577"/>
        <pc:sldMkLst>
          <pc:docMk/>
          <pc:sldMk cId="563947321" sldId="419"/>
        </pc:sldMkLst>
        <pc:spChg chg="mod">
          <ac:chgData name="Kyle Tidswell-Brown" userId="3518c4a0-5c99-4880-b127-cb60ccf11a39" providerId="ADAL" clId="{472B70ED-FE47-430A-AEB5-A48A37992C86}" dt="2020-03-02T10:34:25.973" v="207" actId="20577"/>
          <ac:spMkLst>
            <pc:docMk/>
            <pc:sldMk cId="563947321" sldId="419"/>
            <ac:spMk id="19" creationId="{5252A847-DE45-4FA3-A1F8-EEBEB845FF8E}"/>
          </ac:spMkLst>
        </pc:spChg>
      </pc:sldChg>
      <pc:sldChg chg="addSp delSp mod">
        <pc:chgData name="Kyle Tidswell-Brown" userId="3518c4a0-5c99-4880-b127-cb60ccf11a39" providerId="ADAL" clId="{472B70ED-FE47-430A-AEB5-A48A37992C86}" dt="2020-03-02T10:36:18.340" v="287"/>
        <pc:sldMkLst>
          <pc:docMk/>
          <pc:sldMk cId="3429901776" sldId="420"/>
        </pc:sldMkLst>
        <pc:spChg chg="del">
          <ac:chgData name="Kyle Tidswell-Brown" userId="3518c4a0-5c99-4880-b127-cb60ccf11a39" providerId="ADAL" clId="{472B70ED-FE47-430A-AEB5-A48A37992C86}" dt="2020-03-02T10:36:17.934" v="286" actId="478"/>
          <ac:spMkLst>
            <pc:docMk/>
            <pc:sldMk cId="3429901776" sldId="420"/>
            <ac:spMk id="12" creationId="{BCEA6363-A705-4C1E-A976-744B8C179E11}"/>
          </ac:spMkLst>
        </pc:spChg>
        <pc:spChg chg="del">
          <ac:chgData name="Kyle Tidswell-Brown" userId="3518c4a0-5c99-4880-b127-cb60ccf11a39" providerId="ADAL" clId="{472B70ED-FE47-430A-AEB5-A48A37992C86}" dt="2020-03-02T10:36:17.934" v="286" actId="478"/>
          <ac:spMkLst>
            <pc:docMk/>
            <pc:sldMk cId="3429901776" sldId="420"/>
            <ac:spMk id="13" creationId="{02142680-575C-429D-B7ED-DB9EADBD1A20}"/>
          </ac:spMkLst>
        </pc:spChg>
        <pc:grpChg chg="add">
          <ac:chgData name="Kyle Tidswell-Brown" userId="3518c4a0-5c99-4880-b127-cb60ccf11a39" providerId="ADAL" clId="{472B70ED-FE47-430A-AEB5-A48A37992C86}" dt="2020-03-02T10:36:18.340" v="287"/>
          <ac:grpSpMkLst>
            <pc:docMk/>
            <pc:sldMk cId="3429901776" sldId="420"/>
            <ac:grpSpMk id="15" creationId="{383BA3D8-DE83-49DF-9DB0-398E6A1B2DB9}"/>
          </ac:grpSpMkLst>
        </pc:grpChg>
        <pc:picChg chg="del">
          <ac:chgData name="Kyle Tidswell-Brown" userId="3518c4a0-5c99-4880-b127-cb60ccf11a39" providerId="ADAL" clId="{472B70ED-FE47-430A-AEB5-A48A37992C86}" dt="2020-03-02T10:36:17.934" v="286" actId="478"/>
          <ac:picMkLst>
            <pc:docMk/>
            <pc:sldMk cId="3429901776" sldId="420"/>
            <ac:picMk id="14" creationId="{00F16945-7469-4E76-AF31-B0A19758CA85}"/>
          </ac:picMkLst>
        </pc:picChg>
      </pc:sldChg>
      <pc:sldChg chg="addSp delSp modSp mod">
        <pc:chgData name="Kyle Tidswell-Brown" userId="3518c4a0-5c99-4880-b127-cb60ccf11a39" providerId="ADAL" clId="{472B70ED-FE47-430A-AEB5-A48A37992C86}" dt="2020-03-02T10:41:36.072" v="439" actId="20577"/>
        <pc:sldMkLst>
          <pc:docMk/>
          <pc:sldMk cId="994236058" sldId="421"/>
        </pc:sldMkLst>
        <pc:spChg chg="del">
          <ac:chgData name="Kyle Tidswell-Brown" userId="3518c4a0-5c99-4880-b127-cb60ccf11a39" providerId="ADAL" clId="{472B70ED-FE47-430A-AEB5-A48A37992C86}" dt="2020-03-02T10:36:13.243" v="284" actId="478"/>
          <ac:spMkLst>
            <pc:docMk/>
            <pc:sldMk cId="994236058" sldId="421"/>
            <ac:spMk id="12" creationId="{BCEA6363-A705-4C1E-A976-744B8C179E11}"/>
          </ac:spMkLst>
        </pc:spChg>
        <pc:spChg chg="del">
          <ac:chgData name="Kyle Tidswell-Brown" userId="3518c4a0-5c99-4880-b127-cb60ccf11a39" providerId="ADAL" clId="{472B70ED-FE47-430A-AEB5-A48A37992C86}" dt="2020-03-02T10:36:13.243" v="284" actId="478"/>
          <ac:spMkLst>
            <pc:docMk/>
            <pc:sldMk cId="994236058" sldId="421"/>
            <ac:spMk id="13" creationId="{02142680-575C-429D-B7ED-DB9EADBD1A20}"/>
          </ac:spMkLst>
        </pc:spChg>
        <pc:spChg chg="mod">
          <ac:chgData name="Kyle Tidswell-Brown" userId="3518c4a0-5c99-4880-b127-cb60ccf11a39" providerId="ADAL" clId="{472B70ED-FE47-430A-AEB5-A48A37992C86}" dt="2020-03-02T10:41:36.072" v="439" actId="20577"/>
          <ac:spMkLst>
            <pc:docMk/>
            <pc:sldMk cId="994236058" sldId="421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472B70ED-FE47-430A-AEB5-A48A37992C86}" dt="2020-03-02T10:36:13.693" v="285"/>
          <ac:grpSpMkLst>
            <pc:docMk/>
            <pc:sldMk cId="994236058" sldId="421"/>
            <ac:grpSpMk id="15" creationId="{C27A1753-5EF9-489F-B92E-2B4449DB461A}"/>
          </ac:grpSpMkLst>
        </pc:grpChg>
        <pc:picChg chg="del mod">
          <ac:chgData name="Kyle Tidswell-Brown" userId="3518c4a0-5c99-4880-b127-cb60ccf11a39" providerId="ADAL" clId="{472B70ED-FE47-430A-AEB5-A48A37992C86}" dt="2020-03-02T10:36:24.621" v="288" actId="478"/>
          <ac:picMkLst>
            <pc:docMk/>
            <pc:sldMk cId="994236058" sldId="421"/>
            <ac:picMk id="8" creationId="{D9426B6B-94AA-4D9B-BC63-8F0BC9ED5115}"/>
          </ac:picMkLst>
        </pc:picChg>
        <pc:picChg chg="del">
          <ac:chgData name="Kyle Tidswell-Brown" userId="3518c4a0-5c99-4880-b127-cb60ccf11a39" providerId="ADAL" clId="{472B70ED-FE47-430A-AEB5-A48A37992C86}" dt="2020-03-02T10:36:13.243" v="284" actId="478"/>
          <ac:picMkLst>
            <pc:docMk/>
            <pc:sldMk cId="994236058" sldId="421"/>
            <ac:picMk id="14" creationId="{00F16945-7469-4E76-AF31-B0A19758CA85}"/>
          </ac:picMkLst>
        </pc:picChg>
        <pc:picChg chg="add ord">
          <ac:chgData name="Kyle Tidswell-Brown" userId="3518c4a0-5c99-4880-b127-cb60ccf11a39" providerId="ADAL" clId="{472B70ED-FE47-430A-AEB5-A48A37992C86}" dt="2020-03-02T10:36:30.565" v="290" actId="167"/>
          <ac:picMkLst>
            <pc:docMk/>
            <pc:sldMk cId="994236058" sldId="421"/>
            <ac:picMk id="18" creationId="{A0BD41FB-17FC-42C1-9884-D359CF1DC793}"/>
          </ac:picMkLst>
        </pc:picChg>
      </pc:sldChg>
      <pc:sldChg chg="addSp delSp modSp mod">
        <pc:chgData name="Kyle Tidswell-Brown" userId="3518c4a0-5c99-4880-b127-cb60ccf11a39" providerId="ADAL" clId="{472B70ED-FE47-430A-AEB5-A48A37992C86}" dt="2020-03-02T10:41:39.932" v="440" actId="20577"/>
        <pc:sldMkLst>
          <pc:docMk/>
          <pc:sldMk cId="2393507953" sldId="422"/>
        </pc:sldMkLst>
        <pc:spChg chg="mod ord">
          <ac:chgData name="Kyle Tidswell-Brown" userId="3518c4a0-5c99-4880-b127-cb60ccf11a39" providerId="ADAL" clId="{472B70ED-FE47-430A-AEB5-A48A37992C86}" dt="2020-03-02T10:36:03.231" v="279" actId="12788"/>
          <ac:spMkLst>
            <pc:docMk/>
            <pc:sldMk cId="2393507953" sldId="422"/>
            <ac:spMk id="12" creationId="{BCEA6363-A705-4C1E-A976-744B8C179E11}"/>
          </ac:spMkLst>
        </pc:spChg>
        <pc:spChg chg="del">
          <ac:chgData name="Kyle Tidswell-Brown" userId="3518c4a0-5c99-4880-b127-cb60ccf11a39" providerId="ADAL" clId="{472B70ED-FE47-430A-AEB5-A48A37992C86}" dt="2020-03-02T10:35:51.167" v="273" actId="478"/>
          <ac:spMkLst>
            <pc:docMk/>
            <pc:sldMk cId="2393507953" sldId="422"/>
            <ac:spMk id="13" creationId="{02142680-575C-429D-B7ED-DB9EADBD1A20}"/>
          </ac:spMkLst>
        </pc:spChg>
        <pc:spChg chg="mod">
          <ac:chgData name="Kyle Tidswell-Brown" userId="3518c4a0-5c99-4880-b127-cb60ccf11a39" providerId="ADAL" clId="{472B70ED-FE47-430A-AEB5-A48A37992C86}" dt="2020-03-02T10:41:39.932" v="440" actId="20577"/>
          <ac:spMkLst>
            <pc:docMk/>
            <pc:sldMk cId="2393507953" sldId="422"/>
            <ac:spMk id="19" creationId="{5252A847-DE45-4FA3-A1F8-EEBEB845FF8E}"/>
          </ac:spMkLst>
        </pc:spChg>
        <pc:grpChg chg="add mod">
          <ac:chgData name="Kyle Tidswell-Brown" userId="3518c4a0-5c99-4880-b127-cb60ccf11a39" providerId="ADAL" clId="{472B70ED-FE47-430A-AEB5-A48A37992C86}" dt="2020-03-02T10:36:06.623" v="280" actId="12788"/>
          <ac:grpSpMkLst>
            <pc:docMk/>
            <pc:sldMk cId="2393507953" sldId="422"/>
            <ac:grpSpMk id="2" creationId="{C5CA9089-E165-4908-B3B5-BC87BE0DBD1D}"/>
          </ac:grpSpMkLst>
        </pc:grpChg>
        <pc:picChg chg="mod">
          <ac:chgData name="Kyle Tidswell-Brown" userId="3518c4a0-5c99-4880-b127-cb60ccf11a39" providerId="ADAL" clId="{472B70ED-FE47-430A-AEB5-A48A37992C86}" dt="2020-03-02T10:35:55.229" v="275" actId="164"/>
          <ac:picMkLst>
            <pc:docMk/>
            <pc:sldMk cId="2393507953" sldId="422"/>
            <ac:picMk id="14" creationId="{00F16945-7469-4E76-AF31-B0A19758CA85}"/>
          </ac:picMkLst>
        </pc:picChg>
      </pc:sldChg>
      <pc:sldChg chg="add del">
        <pc:chgData name="Kyle Tidswell-Brown" userId="3518c4a0-5c99-4880-b127-cb60ccf11a39" providerId="ADAL" clId="{472B70ED-FE47-430A-AEB5-A48A37992C86}" dt="2020-03-02T09:36:09.912" v="86" actId="47"/>
        <pc:sldMkLst>
          <pc:docMk/>
          <pc:sldMk cId="1348285635" sldId="423"/>
        </pc:sldMkLst>
      </pc:sldChg>
    </pc:docChg>
  </pc:docChgLst>
  <pc:docChgLst>
    <pc:chgData name="Kyle Tidswell-Brown" userId="3518c4a0-5c99-4880-b127-cb60ccf11a39" providerId="ADAL" clId="{B44711C9-4A64-4109-BE33-B2AE575F5319}"/>
    <pc:docChg chg="undo custSel addSld delSld modSld">
      <pc:chgData name="Kyle Tidswell-Brown" userId="3518c4a0-5c99-4880-b127-cb60ccf11a39" providerId="ADAL" clId="{B44711C9-4A64-4109-BE33-B2AE575F5319}" dt="2018-11-14T12:45:26.567" v="465" actId="478"/>
      <pc:docMkLst>
        <pc:docMk/>
      </pc:docMkLst>
      <pc:sldChg chg="addSp delSp modSp">
        <pc:chgData name="Kyle Tidswell-Brown" userId="3518c4a0-5c99-4880-b127-cb60ccf11a39" providerId="ADAL" clId="{B44711C9-4A64-4109-BE33-B2AE575F5319}" dt="2018-11-14T12:45:26.567" v="465" actId="478"/>
        <pc:sldMkLst>
          <pc:docMk/>
          <pc:sldMk cId="2637481266" sldId="256"/>
        </pc:sldMkLst>
        <pc:spChg chg="add del mod">
          <ac:chgData name="Kyle Tidswell-Brown" userId="3518c4a0-5c99-4880-b127-cb60ccf11a39" providerId="ADAL" clId="{B44711C9-4A64-4109-BE33-B2AE575F5319}" dt="2018-11-14T12:45:26.567" v="465" actId="478"/>
          <ac:spMkLst>
            <pc:docMk/>
            <pc:sldMk cId="2637481266" sldId="256"/>
            <ac:spMk id="2" creationId="{82789535-FD1B-4284-B856-37E64D9CF8A3}"/>
          </ac:spMkLst>
        </pc:spChg>
        <pc:spChg chg="mod">
          <ac:chgData name="Kyle Tidswell-Brown" userId="3518c4a0-5c99-4880-b127-cb60ccf11a39" providerId="ADAL" clId="{B44711C9-4A64-4109-BE33-B2AE575F5319}" dt="2018-11-14T09:59:10.053" v="8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0:04:58.859" v="34" actId="1582"/>
        <pc:sldMkLst>
          <pc:docMk/>
          <pc:sldMk cId="273723392" sldId="308"/>
        </pc:sldMkLst>
        <pc:spChg chg="mod">
          <ac:chgData name="Kyle Tidswell-Brown" userId="3518c4a0-5c99-4880-b127-cb60ccf11a39" providerId="ADAL" clId="{B44711C9-4A64-4109-BE33-B2AE575F5319}" dt="2018-11-14T10:04:46.274" v="33" actId="207"/>
          <ac:spMkLst>
            <pc:docMk/>
            <pc:sldMk cId="273723392" sldId="308"/>
            <ac:spMk id="19" creationId="{5252A847-DE45-4FA3-A1F8-EEBEB845FF8E}"/>
          </ac:spMkLst>
        </pc:spChg>
        <pc:cxnChg chg="mod">
          <ac:chgData name="Kyle Tidswell-Brown" userId="3518c4a0-5c99-4880-b127-cb60ccf11a39" providerId="ADAL" clId="{B44711C9-4A64-4109-BE33-B2AE575F5319}" dt="2018-11-14T10:04:58.859" v="34" actId="1582"/>
          <ac:cxnSpMkLst>
            <pc:docMk/>
            <pc:sldMk cId="273723392" sldId="308"/>
            <ac:cxnSpMk id="5" creationId="{CAF0AA8D-20C5-46C8-831D-F30EC0FC6D53}"/>
          </ac:cxnSpMkLst>
        </pc:cxnChg>
        <pc:cxnChg chg="mod">
          <ac:chgData name="Kyle Tidswell-Brown" userId="3518c4a0-5c99-4880-b127-cb60ccf11a39" providerId="ADAL" clId="{B44711C9-4A64-4109-BE33-B2AE575F5319}" dt="2018-11-14T10:04:58.859" v="34" actId="1582"/>
          <ac:cxnSpMkLst>
            <pc:docMk/>
            <pc:sldMk cId="273723392" sldId="308"/>
            <ac:cxnSpMk id="23" creationId="{2BBC0F50-BF6C-4E55-BE83-7F575D77D838}"/>
          </ac:cxnSpMkLst>
        </pc:cxnChg>
        <pc:cxnChg chg="mod">
          <ac:chgData name="Kyle Tidswell-Brown" userId="3518c4a0-5c99-4880-b127-cb60ccf11a39" providerId="ADAL" clId="{B44711C9-4A64-4109-BE33-B2AE575F5319}" dt="2018-11-14T10:04:58.859" v="34" actId="1582"/>
          <ac:cxnSpMkLst>
            <pc:docMk/>
            <pc:sldMk cId="273723392" sldId="308"/>
            <ac:cxnSpMk id="26" creationId="{A78D7BCC-C345-4126-9436-798F4980B27D}"/>
          </ac:cxnSpMkLst>
        </pc:cxnChg>
        <pc:cxnChg chg="mod">
          <ac:chgData name="Kyle Tidswell-Brown" userId="3518c4a0-5c99-4880-b127-cb60ccf11a39" providerId="ADAL" clId="{B44711C9-4A64-4109-BE33-B2AE575F5319}" dt="2018-11-14T10:04:58.859" v="34" actId="1582"/>
          <ac:cxnSpMkLst>
            <pc:docMk/>
            <pc:sldMk cId="273723392" sldId="308"/>
            <ac:cxnSpMk id="29" creationId="{495FAC57-4140-41A8-8F11-F39F4D5ED0F3}"/>
          </ac:cxnSpMkLst>
        </pc:cxnChg>
        <pc:cxnChg chg="mod">
          <ac:chgData name="Kyle Tidswell-Brown" userId="3518c4a0-5c99-4880-b127-cb60ccf11a39" providerId="ADAL" clId="{B44711C9-4A64-4109-BE33-B2AE575F5319}" dt="2018-11-14T10:04:58.859" v="34" actId="1582"/>
          <ac:cxnSpMkLst>
            <pc:docMk/>
            <pc:sldMk cId="273723392" sldId="308"/>
            <ac:cxnSpMk id="35" creationId="{422EEBDD-1C1D-4714-AE60-DE7BBD4AB5D3}"/>
          </ac:cxnSpMkLst>
        </pc:cxnChg>
        <pc:cxnChg chg="mod">
          <ac:chgData name="Kyle Tidswell-Brown" userId="3518c4a0-5c99-4880-b127-cb60ccf11a39" providerId="ADAL" clId="{B44711C9-4A64-4109-BE33-B2AE575F5319}" dt="2018-11-14T10:04:58.859" v="34" actId="1582"/>
          <ac:cxnSpMkLst>
            <pc:docMk/>
            <pc:sldMk cId="273723392" sldId="308"/>
            <ac:cxnSpMk id="37" creationId="{F89D2859-4F44-4F44-83C9-E86E556C98EB}"/>
          </ac:cxnSpMkLst>
        </pc:cxnChg>
      </pc:sldChg>
      <pc:sldChg chg="addSp delSp modSp">
        <pc:chgData name="Kyle Tidswell-Brown" userId="3518c4a0-5c99-4880-b127-cb60ccf11a39" providerId="ADAL" clId="{B44711C9-4A64-4109-BE33-B2AE575F5319}" dt="2018-11-14T12:44:20.622" v="409" actId="20577"/>
        <pc:sldMkLst>
          <pc:docMk/>
          <pc:sldMk cId="636014570" sldId="314"/>
        </pc:sldMkLst>
        <pc:spChg chg="mod">
          <ac:chgData name="Kyle Tidswell-Brown" userId="3518c4a0-5c99-4880-b127-cb60ccf11a39" providerId="ADAL" clId="{B44711C9-4A64-4109-BE33-B2AE575F5319}" dt="2018-11-14T12:43:22.972" v="385" actId="164"/>
          <ac:spMkLst>
            <pc:docMk/>
            <pc:sldMk cId="636014570" sldId="314"/>
            <ac:spMk id="9" creationId="{5E95DAFF-4180-4870-8F8D-112BF02E4BD8}"/>
          </ac:spMkLst>
        </pc:spChg>
        <pc:spChg chg="mod topLvl">
          <ac:chgData name="Kyle Tidswell-Brown" userId="3518c4a0-5c99-4880-b127-cb60ccf11a39" providerId="ADAL" clId="{B44711C9-4A64-4109-BE33-B2AE575F5319}" dt="2018-11-14T12:43:41.005" v="395" actId="165"/>
          <ac:spMkLst>
            <pc:docMk/>
            <pc:sldMk cId="636014570" sldId="314"/>
            <ac:spMk id="10" creationId="{A059C343-44EE-48CF-ADC9-05C3A9DEF965}"/>
          </ac:spMkLst>
        </pc:spChg>
        <pc:spChg chg="mod">
          <ac:chgData name="Kyle Tidswell-Brown" userId="3518c4a0-5c99-4880-b127-cb60ccf11a39" providerId="ADAL" clId="{B44711C9-4A64-4109-BE33-B2AE575F5319}" dt="2018-11-14T12:44:20.622" v="409" actId="20577"/>
          <ac:spMkLst>
            <pc:docMk/>
            <pc:sldMk cId="636014570" sldId="314"/>
            <ac:spMk id="19" creationId="{5252A847-DE45-4FA3-A1F8-EEBEB845FF8E}"/>
          </ac:spMkLst>
        </pc:spChg>
        <pc:grpChg chg="add mod topLvl">
          <ac:chgData name="Kyle Tidswell-Brown" userId="3518c4a0-5c99-4880-b127-cb60ccf11a39" providerId="ADAL" clId="{B44711C9-4A64-4109-BE33-B2AE575F5319}" dt="2018-11-14T12:43:41.005" v="395" actId="165"/>
          <ac:grpSpMkLst>
            <pc:docMk/>
            <pc:sldMk cId="636014570" sldId="314"/>
            <ac:grpSpMk id="2" creationId="{8E2F7EFE-CEA6-4911-8FA1-7EA04B615345}"/>
          </ac:grpSpMkLst>
        </pc:grpChg>
        <pc:grpChg chg="add del mod">
          <ac:chgData name="Kyle Tidswell-Brown" userId="3518c4a0-5c99-4880-b127-cb60ccf11a39" providerId="ADAL" clId="{B44711C9-4A64-4109-BE33-B2AE575F5319}" dt="2018-11-14T12:43:41.005" v="395" actId="165"/>
          <ac:grpSpMkLst>
            <pc:docMk/>
            <pc:sldMk cId="636014570" sldId="314"/>
            <ac:grpSpMk id="3" creationId="{69AEE022-7256-4C74-A9D1-CA27A2903235}"/>
          </ac:grpSpMkLst>
        </pc:grpChg>
        <pc:picChg chg="mod">
          <ac:chgData name="Kyle Tidswell-Brown" userId="3518c4a0-5c99-4880-b127-cb60ccf11a39" providerId="ADAL" clId="{B44711C9-4A64-4109-BE33-B2AE575F5319}" dt="2018-11-14T12:43:22.972" v="385" actId="164"/>
          <ac:picMkLst>
            <pc:docMk/>
            <pc:sldMk cId="636014570" sldId="314"/>
            <ac:picMk id="6" creationId="{28D6BDEE-2CEF-45D0-BAAE-40C3B89E48F1}"/>
          </ac:picMkLst>
        </pc:picChg>
      </pc:sldChg>
      <pc:sldChg chg="modSp">
        <pc:chgData name="Kyle Tidswell-Brown" userId="3518c4a0-5c99-4880-b127-cb60ccf11a39" providerId="ADAL" clId="{B44711C9-4A64-4109-BE33-B2AE575F5319}" dt="2018-11-14T12:40:49.703" v="330" actId="20577"/>
        <pc:sldMkLst>
          <pc:docMk/>
          <pc:sldMk cId="1071900124" sldId="355"/>
        </pc:sldMkLst>
        <pc:spChg chg="mod">
          <ac:chgData name="Kyle Tidswell-Brown" userId="3518c4a0-5c99-4880-b127-cb60ccf11a39" providerId="ADAL" clId="{B44711C9-4A64-4109-BE33-B2AE575F5319}" dt="2018-11-14T12:40:49.703" v="330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0:05:33.592" v="35" actId="404"/>
        <pc:sldMkLst>
          <pc:docMk/>
          <pc:sldMk cId="36917022" sldId="360"/>
        </pc:sldMkLst>
        <pc:spChg chg="mod">
          <ac:chgData name="Kyle Tidswell-Brown" userId="3518c4a0-5c99-4880-b127-cb60ccf11a39" providerId="ADAL" clId="{B44711C9-4A64-4109-BE33-B2AE575F5319}" dt="2018-11-14T10:05:33.592" v="35" actId="404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0:04:38.853" v="31" actId="404"/>
        <pc:sldMkLst>
          <pc:docMk/>
          <pc:sldMk cId="1307026024" sldId="361"/>
        </pc:sldMkLst>
        <pc:spChg chg="mod">
          <ac:chgData name="Kyle Tidswell-Brown" userId="3518c4a0-5c99-4880-b127-cb60ccf11a39" providerId="ADAL" clId="{B44711C9-4A64-4109-BE33-B2AE575F5319}" dt="2018-11-14T10:04:38.853" v="31" actId="404"/>
          <ac:spMkLst>
            <pc:docMk/>
            <pc:sldMk cId="1307026024" sldId="36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0:20:11.376" v="280" actId="1035"/>
        <pc:sldMkLst>
          <pc:docMk/>
          <pc:sldMk cId="2765542708" sldId="362"/>
        </pc:sldMkLst>
        <pc:spChg chg="mod">
          <ac:chgData name="Kyle Tidswell-Brown" userId="3518c4a0-5c99-4880-b127-cb60ccf11a39" providerId="ADAL" clId="{B44711C9-4A64-4109-BE33-B2AE575F5319}" dt="2018-11-14T10:08:42.049" v="101" actId="57"/>
          <ac:spMkLst>
            <pc:docMk/>
            <pc:sldMk cId="2765542708" sldId="362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B44711C9-4A64-4109-BE33-B2AE575F5319}" dt="2018-11-14T10:20:11.376" v="280" actId="1035"/>
          <ac:graphicFrameMkLst>
            <pc:docMk/>
            <pc:sldMk cId="2765542708" sldId="362"/>
            <ac:graphicFrameMk id="6" creationId="{B2AE67C7-08C3-4468-B56E-E90DE290B147}"/>
          </ac:graphicFrameMkLst>
        </pc:graphicFrameChg>
      </pc:sldChg>
      <pc:sldChg chg="modSp">
        <pc:chgData name="Kyle Tidswell-Brown" userId="3518c4a0-5c99-4880-b127-cb60ccf11a39" providerId="ADAL" clId="{B44711C9-4A64-4109-BE33-B2AE575F5319}" dt="2018-11-14T10:08:53.474" v="102" actId="404"/>
        <pc:sldMkLst>
          <pc:docMk/>
          <pc:sldMk cId="211812987" sldId="363"/>
        </pc:sldMkLst>
        <pc:spChg chg="mod">
          <ac:chgData name="Kyle Tidswell-Brown" userId="3518c4a0-5c99-4880-b127-cb60ccf11a39" providerId="ADAL" clId="{B44711C9-4A64-4109-BE33-B2AE575F5319}" dt="2018-11-14T10:08:53.474" v="102" actId="404"/>
          <ac:spMkLst>
            <pc:docMk/>
            <pc:sldMk cId="211812987" sldId="36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0:15:20.255" v="143" actId="20577"/>
        <pc:sldMkLst>
          <pc:docMk/>
          <pc:sldMk cId="2671372077" sldId="364"/>
        </pc:sldMkLst>
        <pc:spChg chg="mod">
          <ac:chgData name="Kyle Tidswell-Brown" userId="3518c4a0-5c99-4880-b127-cb60ccf11a39" providerId="ADAL" clId="{B44711C9-4A64-4109-BE33-B2AE575F5319}" dt="2018-11-14T10:15:20.255" v="143" actId="20577"/>
          <ac:spMkLst>
            <pc:docMk/>
            <pc:sldMk cId="2671372077" sldId="364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B44711C9-4A64-4109-BE33-B2AE575F5319}" dt="2018-11-14T10:19:42.124" v="263"/>
        <pc:sldMkLst>
          <pc:docMk/>
          <pc:sldMk cId="2880013364" sldId="365"/>
        </pc:sldMkLst>
        <pc:spChg chg="del">
          <ac:chgData name="Kyle Tidswell-Brown" userId="3518c4a0-5c99-4880-b127-cb60ccf11a39" providerId="ADAL" clId="{B44711C9-4A64-4109-BE33-B2AE575F5319}" dt="2018-11-14T10:19:41.245" v="262" actId="478"/>
          <ac:spMkLst>
            <pc:docMk/>
            <pc:sldMk cId="2880013364" sldId="365"/>
            <ac:spMk id="15" creationId="{0C89B32E-362E-4968-B489-FF24710546C9}"/>
          </ac:spMkLst>
        </pc:spChg>
        <pc:spChg chg="del">
          <ac:chgData name="Kyle Tidswell-Brown" userId="3518c4a0-5c99-4880-b127-cb60ccf11a39" providerId="ADAL" clId="{B44711C9-4A64-4109-BE33-B2AE575F5319}" dt="2018-11-14T10:19:41.245" v="262" actId="478"/>
          <ac:spMkLst>
            <pc:docMk/>
            <pc:sldMk cId="2880013364" sldId="365"/>
            <ac:spMk id="16" creationId="{982AAA1A-0994-44F4-AD32-770E48917430}"/>
          </ac:spMkLst>
        </pc:spChg>
        <pc:spChg chg="del">
          <ac:chgData name="Kyle Tidswell-Brown" userId="3518c4a0-5c99-4880-b127-cb60ccf11a39" providerId="ADAL" clId="{B44711C9-4A64-4109-BE33-B2AE575F5319}" dt="2018-11-14T10:19:41.245" v="262" actId="478"/>
          <ac:spMkLst>
            <pc:docMk/>
            <pc:sldMk cId="2880013364" sldId="365"/>
            <ac:spMk id="17" creationId="{0563CE79-19DA-40B7-856D-6383D7D844A0}"/>
          </ac:spMkLst>
        </pc:spChg>
        <pc:spChg chg="mod">
          <ac:chgData name="Kyle Tidswell-Brown" userId="3518c4a0-5c99-4880-b127-cb60ccf11a39" providerId="ADAL" clId="{B44711C9-4A64-4109-BE33-B2AE575F5319}" dt="2018-11-14T10:16:03.465" v="144" actId="404"/>
          <ac:spMkLst>
            <pc:docMk/>
            <pc:sldMk cId="2880013364" sldId="365"/>
            <ac:spMk id="19" creationId="{5252A847-DE45-4FA3-A1F8-EEBEB845FF8E}"/>
          </ac:spMkLst>
        </pc:spChg>
        <pc:spChg chg="del">
          <ac:chgData name="Kyle Tidswell-Brown" userId="3518c4a0-5c99-4880-b127-cb60ccf11a39" providerId="ADAL" clId="{B44711C9-4A64-4109-BE33-B2AE575F5319}" dt="2018-11-14T10:19:41.245" v="262" actId="478"/>
          <ac:spMkLst>
            <pc:docMk/>
            <pc:sldMk cId="2880013364" sldId="365"/>
            <ac:spMk id="20" creationId="{E64A5BB9-C101-43C6-B922-235E5CA3210E}"/>
          </ac:spMkLst>
        </pc:spChg>
        <pc:grpChg chg="del">
          <ac:chgData name="Kyle Tidswell-Brown" userId="3518c4a0-5c99-4880-b127-cb60ccf11a39" providerId="ADAL" clId="{B44711C9-4A64-4109-BE33-B2AE575F5319}" dt="2018-11-14T10:19:41.245" v="262" actId="478"/>
          <ac:grpSpMkLst>
            <pc:docMk/>
            <pc:sldMk cId="2880013364" sldId="365"/>
            <ac:grpSpMk id="3" creationId="{117463CB-335B-46AA-802A-A09C774CD688}"/>
          </ac:grpSpMkLst>
        </pc:grpChg>
        <pc:grpChg chg="del">
          <ac:chgData name="Kyle Tidswell-Brown" userId="3518c4a0-5c99-4880-b127-cb60ccf11a39" providerId="ADAL" clId="{B44711C9-4A64-4109-BE33-B2AE575F5319}" dt="2018-11-14T10:19:41.245" v="262" actId="478"/>
          <ac:grpSpMkLst>
            <pc:docMk/>
            <pc:sldMk cId="2880013364" sldId="365"/>
            <ac:grpSpMk id="4" creationId="{C18EF1D3-A838-45C9-8702-F61ABDB348B2}"/>
          </ac:grpSpMkLst>
        </pc:grpChg>
        <pc:grpChg chg="add">
          <ac:chgData name="Kyle Tidswell-Brown" userId="3518c4a0-5c99-4880-b127-cb60ccf11a39" providerId="ADAL" clId="{B44711C9-4A64-4109-BE33-B2AE575F5319}" dt="2018-11-14T10:19:42.124" v="263"/>
          <ac:grpSpMkLst>
            <pc:docMk/>
            <pc:sldMk cId="2880013364" sldId="365"/>
            <ac:grpSpMk id="21" creationId="{CEB884DB-A5CE-4629-8696-BEAEEDC123BA}"/>
          </ac:grpSpMkLst>
        </pc:grpChg>
      </pc:sldChg>
      <pc:sldChg chg="addSp modSp">
        <pc:chgData name="Kyle Tidswell-Brown" userId="3518c4a0-5c99-4880-b127-cb60ccf11a39" providerId="ADAL" clId="{B44711C9-4A64-4109-BE33-B2AE575F5319}" dt="2018-11-14T10:19:36.578" v="261" actId="12788"/>
        <pc:sldMkLst>
          <pc:docMk/>
          <pc:sldMk cId="1740928288" sldId="366"/>
        </pc:sldMkLst>
        <pc:spChg chg="mod">
          <ac:chgData name="Kyle Tidswell-Brown" userId="3518c4a0-5c99-4880-b127-cb60ccf11a39" providerId="ADAL" clId="{B44711C9-4A64-4109-BE33-B2AE575F5319}" dt="2018-11-14T10:19:35.240" v="260" actId="164"/>
          <ac:spMkLst>
            <pc:docMk/>
            <pc:sldMk cId="1740928288" sldId="366"/>
            <ac:spMk id="15" creationId="{0C89B32E-362E-4968-B489-FF24710546C9}"/>
          </ac:spMkLst>
        </pc:spChg>
        <pc:spChg chg="mod">
          <ac:chgData name="Kyle Tidswell-Brown" userId="3518c4a0-5c99-4880-b127-cb60ccf11a39" providerId="ADAL" clId="{B44711C9-4A64-4109-BE33-B2AE575F5319}" dt="2018-11-14T10:19:35.240" v="260" actId="164"/>
          <ac:spMkLst>
            <pc:docMk/>
            <pc:sldMk cId="1740928288" sldId="366"/>
            <ac:spMk id="16" creationId="{982AAA1A-0994-44F4-AD32-770E48917430}"/>
          </ac:spMkLst>
        </pc:spChg>
        <pc:spChg chg="mod">
          <ac:chgData name="Kyle Tidswell-Brown" userId="3518c4a0-5c99-4880-b127-cb60ccf11a39" providerId="ADAL" clId="{B44711C9-4A64-4109-BE33-B2AE575F5319}" dt="2018-11-14T10:19:35.240" v="260" actId="164"/>
          <ac:spMkLst>
            <pc:docMk/>
            <pc:sldMk cId="1740928288" sldId="366"/>
            <ac:spMk id="17" creationId="{0563CE79-19DA-40B7-856D-6383D7D844A0}"/>
          </ac:spMkLst>
        </pc:spChg>
        <pc:spChg chg="mod">
          <ac:chgData name="Kyle Tidswell-Brown" userId="3518c4a0-5c99-4880-b127-cb60ccf11a39" providerId="ADAL" clId="{B44711C9-4A64-4109-BE33-B2AE575F5319}" dt="2018-11-14T10:19:27.552" v="259" actId="20577"/>
          <ac:spMkLst>
            <pc:docMk/>
            <pc:sldMk cId="1740928288" sldId="366"/>
            <ac:spMk id="19" creationId="{5252A847-DE45-4FA3-A1F8-EEBEB845FF8E}"/>
          </ac:spMkLst>
        </pc:spChg>
        <pc:spChg chg="mod">
          <ac:chgData name="Kyle Tidswell-Brown" userId="3518c4a0-5c99-4880-b127-cb60ccf11a39" providerId="ADAL" clId="{B44711C9-4A64-4109-BE33-B2AE575F5319}" dt="2018-11-14T10:19:35.240" v="260" actId="164"/>
          <ac:spMkLst>
            <pc:docMk/>
            <pc:sldMk cId="1740928288" sldId="366"/>
            <ac:spMk id="20" creationId="{E64A5BB9-C101-43C6-B922-235E5CA3210E}"/>
          </ac:spMkLst>
        </pc:spChg>
        <pc:grpChg chg="add mod">
          <ac:chgData name="Kyle Tidswell-Brown" userId="3518c4a0-5c99-4880-b127-cb60ccf11a39" providerId="ADAL" clId="{B44711C9-4A64-4109-BE33-B2AE575F5319}" dt="2018-11-14T10:19:36.578" v="261" actId="12788"/>
          <ac:grpSpMkLst>
            <pc:docMk/>
            <pc:sldMk cId="1740928288" sldId="366"/>
            <ac:grpSpMk id="2" creationId="{E04668C9-78F8-4B20-BB40-14C75FF6DB83}"/>
          </ac:grpSpMkLst>
        </pc:grpChg>
        <pc:grpChg chg="mod">
          <ac:chgData name="Kyle Tidswell-Brown" userId="3518c4a0-5c99-4880-b127-cb60ccf11a39" providerId="ADAL" clId="{B44711C9-4A64-4109-BE33-B2AE575F5319}" dt="2018-11-14T10:19:36.578" v="261" actId="12788"/>
          <ac:grpSpMkLst>
            <pc:docMk/>
            <pc:sldMk cId="1740928288" sldId="366"/>
            <ac:grpSpMk id="3" creationId="{117463CB-335B-46AA-802A-A09C774CD688}"/>
          </ac:grpSpMkLst>
        </pc:grpChg>
        <pc:grpChg chg="mod">
          <ac:chgData name="Kyle Tidswell-Brown" userId="3518c4a0-5c99-4880-b127-cb60ccf11a39" providerId="ADAL" clId="{B44711C9-4A64-4109-BE33-B2AE575F5319}" dt="2018-11-14T10:19:36.578" v="261" actId="12788"/>
          <ac:grpSpMkLst>
            <pc:docMk/>
            <pc:sldMk cId="1740928288" sldId="366"/>
            <ac:grpSpMk id="4" creationId="{C18EF1D3-A838-45C9-8702-F61ABDB348B2}"/>
          </ac:grpSpMkLst>
        </pc:grpChg>
      </pc:sldChg>
      <pc:sldChg chg="modSp">
        <pc:chgData name="Kyle Tidswell-Brown" userId="3518c4a0-5c99-4880-b127-cb60ccf11a39" providerId="ADAL" clId="{B44711C9-4A64-4109-BE33-B2AE575F5319}" dt="2018-11-13T15:44:56.243" v="6" actId="404"/>
        <pc:sldMkLst>
          <pc:docMk/>
          <pc:sldMk cId="2571844371" sldId="367"/>
        </pc:sldMkLst>
        <pc:spChg chg="mod">
          <ac:chgData name="Kyle Tidswell-Brown" userId="3518c4a0-5c99-4880-b127-cb60ccf11a39" providerId="ADAL" clId="{B44711C9-4A64-4109-BE33-B2AE575F5319}" dt="2018-11-13T15:44:56.243" v="6" actId="404"/>
          <ac:spMkLst>
            <pc:docMk/>
            <pc:sldMk cId="2571844371" sldId="367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0:22:18.282" v="323" actId="207"/>
        <pc:sldMkLst>
          <pc:docMk/>
          <pc:sldMk cId="1239562119" sldId="368"/>
        </pc:sldMkLst>
        <pc:spChg chg="mod">
          <ac:chgData name="Kyle Tidswell-Brown" userId="3518c4a0-5c99-4880-b127-cb60ccf11a39" providerId="ADAL" clId="{B44711C9-4A64-4109-BE33-B2AE575F5319}" dt="2018-11-14T10:22:18.282" v="323" actId="207"/>
          <ac:spMkLst>
            <pc:docMk/>
            <pc:sldMk cId="1239562119" sldId="368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B44711C9-4A64-4109-BE33-B2AE575F5319}" dt="2018-11-14T10:20:39.026" v="282" actId="207"/>
          <ac:graphicFrameMkLst>
            <pc:docMk/>
            <pc:sldMk cId="1239562119" sldId="368"/>
            <ac:graphicFrameMk id="22" creationId="{DA191F7B-DC8E-4AF7-924A-8D4DCC660D0A}"/>
          </ac:graphicFrameMkLst>
        </pc:graphicFrameChg>
      </pc:sldChg>
      <pc:sldChg chg="modSp">
        <pc:chgData name="Kyle Tidswell-Brown" userId="3518c4a0-5c99-4880-b127-cb60ccf11a39" providerId="ADAL" clId="{B44711C9-4A64-4109-BE33-B2AE575F5319}" dt="2018-11-14T12:41:26.732" v="344" actId="20577"/>
        <pc:sldMkLst>
          <pc:docMk/>
          <pc:sldMk cId="1275609919" sldId="369"/>
        </pc:sldMkLst>
        <pc:spChg chg="mod">
          <ac:chgData name="Kyle Tidswell-Brown" userId="3518c4a0-5c99-4880-b127-cb60ccf11a39" providerId="ADAL" clId="{B44711C9-4A64-4109-BE33-B2AE575F5319}" dt="2018-11-14T12:41:26.732" v="344" actId="20577"/>
          <ac:spMkLst>
            <pc:docMk/>
            <pc:sldMk cId="1275609919" sldId="36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2:42:19.187" v="352" actId="20577"/>
        <pc:sldMkLst>
          <pc:docMk/>
          <pc:sldMk cId="1809893755" sldId="370"/>
        </pc:sldMkLst>
        <pc:spChg chg="mod">
          <ac:chgData name="Kyle Tidswell-Brown" userId="3518c4a0-5c99-4880-b127-cb60ccf11a39" providerId="ADAL" clId="{B44711C9-4A64-4109-BE33-B2AE575F5319}" dt="2018-11-14T12:42:19.187" v="352" actId="20577"/>
          <ac:spMkLst>
            <pc:docMk/>
            <pc:sldMk cId="1809893755" sldId="370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B44711C9-4A64-4109-BE33-B2AE575F5319}" dt="2018-11-14T12:42:58.519" v="377" actId="20577"/>
        <pc:sldMkLst>
          <pc:docMk/>
          <pc:sldMk cId="1520115854" sldId="371"/>
        </pc:sldMkLst>
        <pc:spChg chg="mod">
          <ac:chgData name="Kyle Tidswell-Brown" userId="3518c4a0-5c99-4880-b127-cb60ccf11a39" providerId="ADAL" clId="{B44711C9-4A64-4109-BE33-B2AE575F5319}" dt="2018-11-14T12:42:58.519" v="377" actId="20577"/>
          <ac:spMkLst>
            <pc:docMk/>
            <pc:sldMk cId="1520115854" sldId="371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B44711C9-4A64-4109-BE33-B2AE575F5319}" dt="2018-11-14T12:44:15.971" v="408" actId="6549"/>
        <pc:sldMkLst>
          <pc:docMk/>
          <pc:sldMk cId="617471594" sldId="372"/>
        </pc:sldMkLst>
        <pc:spChg chg="del">
          <ac:chgData name="Kyle Tidswell-Brown" userId="3518c4a0-5c99-4880-b127-cb60ccf11a39" providerId="ADAL" clId="{B44711C9-4A64-4109-BE33-B2AE575F5319}" dt="2018-11-14T12:43:49.049" v="398" actId="478"/>
          <ac:spMkLst>
            <pc:docMk/>
            <pc:sldMk cId="617471594" sldId="372"/>
            <ac:spMk id="9" creationId="{5E95DAFF-4180-4870-8F8D-112BF02E4BD8}"/>
          </ac:spMkLst>
        </pc:spChg>
        <pc:spChg chg="del">
          <ac:chgData name="Kyle Tidswell-Brown" userId="3518c4a0-5c99-4880-b127-cb60ccf11a39" providerId="ADAL" clId="{B44711C9-4A64-4109-BE33-B2AE575F5319}" dt="2018-11-14T12:43:45.704" v="396" actId="478"/>
          <ac:spMkLst>
            <pc:docMk/>
            <pc:sldMk cId="617471594" sldId="372"/>
            <ac:spMk id="10" creationId="{A059C343-44EE-48CF-ADC9-05C3A9DEF965}"/>
          </ac:spMkLst>
        </pc:spChg>
        <pc:spChg chg="add">
          <ac:chgData name="Kyle Tidswell-Brown" userId="3518c4a0-5c99-4880-b127-cb60ccf11a39" providerId="ADAL" clId="{B44711C9-4A64-4109-BE33-B2AE575F5319}" dt="2018-11-14T12:43:46.115" v="397"/>
          <ac:spMkLst>
            <pc:docMk/>
            <pc:sldMk cId="617471594" sldId="372"/>
            <ac:spMk id="14" creationId="{0B77802A-5B58-4CCD-A2E8-3671A2D284BC}"/>
          </ac:spMkLst>
        </pc:spChg>
        <pc:spChg chg="mod">
          <ac:chgData name="Kyle Tidswell-Brown" userId="3518c4a0-5c99-4880-b127-cb60ccf11a39" providerId="ADAL" clId="{B44711C9-4A64-4109-BE33-B2AE575F5319}" dt="2018-11-14T12:44:15.971" v="408" actId="6549"/>
          <ac:spMkLst>
            <pc:docMk/>
            <pc:sldMk cId="617471594" sldId="372"/>
            <ac:spMk id="19" creationId="{5252A847-DE45-4FA3-A1F8-EEBEB845FF8E}"/>
          </ac:spMkLst>
        </pc:spChg>
        <pc:grpChg chg="add">
          <ac:chgData name="Kyle Tidswell-Brown" userId="3518c4a0-5c99-4880-b127-cb60ccf11a39" providerId="ADAL" clId="{B44711C9-4A64-4109-BE33-B2AE575F5319}" dt="2018-11-14T12:43:46.115" v="397"/>
          <ac:grpSpMkLst>
            <pc:docMk/>
            <pc:sldMk cId="617471594" sldId="372"/>
            <ac:grpSpMk id="11" creationId="{85B5143B-1DA8-4F80-AD92-2D9F7F58D3AC}"/>
          </ac:grpSpMkLst>
        </pc:grpChg>
        <pc:picChg chg="del">
          <ac:chgData name="Kyle Tidswell-Brown" userId="3518c4a0-5c99-4880-b127-cb60ccf11a39" providerId="ADAL" clId="{B44711C9-4A64-4109-BE33-B2AE575F5319}" dt="2018-11-14T12:43:45.704" v="396" actId="478"/>
          <ac:picMkLst>
            <pc:docMk/>
            <pc:sldMk cId="617471594" sldId="372"/>
            <ac:picMk id="6" creationId="{28D6BDEE-2CEF-45D0-BAAE-40C3B89E48F1}"/>
          </ac:picMkLst>
        </pc:picChg>
      </pc:sldChg>
      <pc:sldChg chg="del">
        <pc:chgData name="Kyle Tidswell-Brown" userId="3518c4a0-5c99-4880-b127-cb60ccf11a39" providerId="ADAL" clId="{B44711C9-4A64-4109-BE33-B2AE575F5319}" dt="2018-11-14T12:44:12.540" v="406" actId="2696"/>
        <pc:sldMkLst>
          <pc:docMk/>
          <pc:sldMk cId="1686156550" sldId="373"/>
        </pc:sldMkLst>
      </pc:sldChg>
      <pc:sldChg chg="modSp add">
        <pc:chgData name="Kyle Tidswell-Brown" userId="3518c4a0-5c99-4880-b127-cb60ccf11a39" providerId="ADAL" clId="{B44711C9-4A64-4109-BE33-B2AE575F5319}" dt="2018-11-14T12:45:13.931" v="464" actId="20577"/>
        <pc:sldMkLst>
          <pc:docMk/>
          <pc:sldMk cId="387433090" sldId="374"/>
        </pc:sldMkLst>
        <pc:spChg chg="mod">
          <ac:chgData name="Kyle Tidswell-Brown" userId="3518c4a0-5c99-4880-b127-cb60ccf11a39" providerId="ADAL" clId="{B44711C9-4A64-4109-BE33-B2AE575F5319}" dt="2018-11-14T12:45:13.931" v="464" actId="20577"/>
          <ac:spMkLst>
            <pc:docMk/>
            <pc:sldMk cId="387433090" sldId="374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Autumn Block 5 – Perimeter, Area and Volume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Area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and Perimeter</a:t>
            </a: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335CCC9-AF94-4F36-8133-E54760F50CC8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4FD3C7D-4BAE-45ED-992D-39A69C680A2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1FB6032-7EEA-4C46-8BB4-AEC50A9221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an area and a perimeter that equal the same number?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33B5651-9E6A-41AC-82C6-B63E60672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836119"/>
              </p:ext>
            </p:extLst>
          </p:nvPr>
        </p:nvGraphicFramePr>
        <p:xfrm>
          <a:off x="1505532" y="1983322"/>
          <a:ext cx="2257891" cy="22944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210">
                  <a:extLst>
                    <a:ext uri="{9D8B030D-6E8A-4147-A177-3AD203B41FA5}">
                      <a16:colId xmlns:a16="http://schemas.microsoft.com/office/drawing/2014/main" val="975228004"/>
                    </a:ext>
                  </a:extLst>
                </a:gridCol>
                <a:gridCol w="456670">
                  <a:extLst>
                    <a:ext uri="{9D8B030D-6E8A-4147-A177-3AD203B41FA5}">
                      <a16:colId xmlns:a16="http://schemas.microsoft.com/office/drawing/2014/main" val="3325622588"/>
                    </a:ext>
                  </a:extLst>
                </a:gridCol>
                <a:gridCol w="1117011">
                  <a:extLst>
                    <a:ext uri="{9D8B030D-6E8A-4147-A177-3AD203B41FA5}">
                      <a16:colId xmlns:a16="http://schemas.microsoft.com/office/drawing/2014/main" val="866966957"/>
                    </a:ext>
                  </a:extLst>
                </a:gridCol>
              </a:tblGrid>
              <a:tr h="803607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466425"/>
                  </a:ext>
                </a:extLst>
              </a:tr>
              <a:tr h="687260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520696"/>
                  </a:ext>
                </a:extLst>
              </a:tr>
              <a:tr h="803607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87263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A191F7B-DC8E-4AF7-924A-8D4DCC660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040274"/>
              </p:ext>
            </p:extLst>
          </p:nvPr>
        </p:nvGraphicFramePr>
        <p:xfrm>
          <a:off x="5847362" y="1983322"/>
          <a:ext cx="1642102" cy="29465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1051">
                  <a:extLst>
                    <a:ext uri="{9D8B030D-6E8A-4147-A177-3AD203B41FA5}">
                      <a16:colId xmlns:a16="http://schemas.microsoft.com/office/drawing/2014/main" val="975228004"/>
                    </a:ext>
                  </a:extLst>
                </a:gridCol>
                <a:gridCol w="821051">
                  <a:extLst>
                    <a:ext uri="{9D8B030D-6E8A-4147-A177-3AD203B41FA5}">
                      <a16:colId xmlns:a16="http://schemas.microsoft.com/office/drawing/2014/main" val="3325622588"/>
                    </a:ext>
                  </a:extLst>
                </a:gridCol>
              </a:tblGrid>
              <a:tr h="1964371">
                <a:tc grid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466425"/>
                  </a:ext>
                </a:extLst>
              </a:tr>
              <a:tr h="982186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872636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FCA9B05E-B52A-437B-A443-B9A962B48F99}"/>
              </a:ext>
            </a:extLst>
          </p:cNvPr>
          <p:cNvSpPr txBox="1"/>
          <p:nvPr/>
        </p:nvSpPr>
        <p:spPr>
          <a:xfrm>
            <a:off x="2286291" y="4293493"/>
            <a:ext cx="696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6DE030-12F0-428C-B387-325D947EEBF3}"/>
              </a:ext>
            </a:extLst>
          </p:cNvPr>
          <p:cNvSpPr txBox="1"/>
          <p:nvPr/>
        </p:nvSpPr>
        <p:spPr>
          <a:xfrm>
            <a:off x="2884439" y="1634880"/>
            <a:ext cx="696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C11127-608C-416B-9F17-7B955FFC00D8}"/>
              </a:ext>
            </a:extLst>
          </p:cNvPr>
          <p:cNvSpPr txBox="1"/>
          <p:nvPr/>
        </p:nvSpPr>
        <p:spPr>
          <a:xfrm>
            <a:off x="1758293" y="3107272"/>
            <a:ext cx="766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5FF8135-EFDF-4B25-92EE-3267165A3DE2}"/>
              </a:ext>
            </a:extLst>
          </p:cNvPr>
          <p:cNvSpPr txBox="1"/>
          <p:nvPr/>
        </p:nvSpPr>
        <p:spPr>
          <a:xfrm>
            <a:off x="3709750" y="2874871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274288C-2662-4F70-A6D6-34B3597F7C47}"/>
              </a:ext>
            </a:extLst>
          </p:cNvPr>
          <p:cNvSpPr txBox="1"/>
          <p:nvPr/>
        </p:nvSpPr>
        <p:spPr>
          <a:xfrm>
            <a:off x="873576" y="3624003"/>
            <a:ext cx="1072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6B516C8-87CB-453E-878C-EC093EC78C29}"/>
              </a:ext>
            </a:extLst>
          </p:cNvPr>
          <p:cNvSpPr txBox="1"/>
          <p:nvPr/>
        </p:nvSpPr>
        <p:spPr>
          <a:xfrm>
            <a:off x="2014672" y="2403409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CD3392-2B69-404E-8A8B-3B0710BA6981}"/>
              </a:ext>
            </a:extLst>
          </p:cNvPr>
          <p:cNvSpPr txBox="1"/>
          <p:nvPr/>
        </p:nvSpPr>
        <p:spPr>
          <a:xfrm>
            <a:off x="2997573" y="2907421"/>
            <a:ext cx="407504" cy="446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300" b="1" dirty="0"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032FE4-6D9B-452E-8CA5-61BFF1AFA384}"/>
              </a:ext>
            </a:extLst>
          </p:cNvPr>
          <p:cNvSpPr txBox="1"/>
          <p:nvPr/>
        </p:nvSpPr>
        <p:spPr>
          <a:xfrm>
            <a:off x="6668413" y="3922823"/>
            <a:ext cx="885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20mm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70C923-BB79-4764-AD31-3F3F8ACB4E69}"/>
              </a:ext>
            </a:extLst>
          </p:cNvPr>
          <p:cNvSpPr txBox="1"/>
          <p:nvPr/>
        </p:nvSpPr>
        <p:spPr>
          <a:xfrm>
            <a:off x="5050654" y="3271935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0637D6B-836C-493E-9D18-4A5D9ADAEE3A}"/>
              </a:ext>
            </a:extLst>
          </p:cNvPr>
          <p:cNvSpPr txBox="1"/>
          <p:nvPr/>
        </p:nvSpPr>
        <p:spPr>
          <a:xfrm>
            <a:off x="5930046" y="4924759"/>
            <a:ext cx="696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6D4053F-FC30-4256-82C6-73960FB2E752}"/>
              </a:ext>
            </a:extLst>
          </p:cNvPr>
          <p:cNvSpPr txBox="1"/>
          <p:nvPr/>
        </p:nvSpPr>
        <p:spPr>
          <a:xfrm>
            <a:off x="7454389" y="2784601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4cm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E2F62EB-8A9A-400B-A3D9-402D91CB5023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86A436C-BF63-4C80-90CB-5E0FB601682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35" name="Picture 3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DD40B1D-EB34-42A5-A914-0ADA6AB694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690AFD3-CCE3-4A93-9C16-9D9C0019A474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2571844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an area and a perimeter that equal the same number?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Area = 20cm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Perimeter = 20cm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33B5651-9E6A-41AC-82C6-B63E60672D92}"/>
              </a:ext>
            </a:extLst>
          </p:cNvPr>
          <p:cNvGraphicFramePr>
            <a:graphicFrameLocks noGrp="1"/>
          </p:cNvGraphicFramePr>
          <p:nvPr/>
        </p:nvGraphicFramePr>
        <p:xfrm>
          <a:off x="1505532" y="1983322"/>
          <a:ext cx="2257891" cy="22944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4210">
                  <a:extLst>
                    <a:ext uri="{9D8B030D-6E8A-4147-A177-3AD203B41FA5}">
                      <a16:colId xmlns:a16="http://schemas.microsoft.com/office/drawing/2014/main" val="975228004"/>
                    </a:ext>
                  </a:extLst>
                </a:gridCol>
                <a:gridCol w="456670">
                  <a:extLst>
                    <a:ext uri="{9D8B030D-6E8A-4147-A177-3AD203B41FA5}">
                      <a16:colId xmlns:a16="http://schemas.microsoft.com/office/drawing/2014/main" val="3325622588"/>
                    </a:ext>
                  </a:extLst>
                </a:gridCol>
                <a:gridCol w="1117011">
                  <a:extLst>
                    <a:ext uri="{9D8B030D-6E8A-4147-A177-3AD203B41FA5}">
                      <a16:colId xmlns:a16="http://schemas.microsoft.com/office/drawing/2014/main" val="866966957"/>
                    </a:ext>
                  </a:extLst>
                </a:gridCol>
              </a:tblGrid>
              <a:tr h="803607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466425"/>
                  </a:ext>
                </a:extLst>
              </a:tr>
              <a:tr h="687260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520696"/>
                  </a:ext>
                </a:extLst>
              </a:tr>
              <a:tr h="803607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87263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A191F7B-DC8E-4AF7-924A-8D4DCC660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733804"/>
              </p:ext>
            </p:extLst>
          </p:nvPr>
        </p:nvGraphicFramePr>
        <p:xfrm>
          <a:off x="5847362" y="1983322"/>
          <a:ext cx="1642102" cy="29465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1051">
                  <a:extLst>
                    <a:ext uri="{9D8B030D-6E8A-4147-A177-3AD203B41FA5}">
                      <a16:colId xmlns:a16="http://schemas.microsoft.com/office/drawing/2014/main" val="975228004"/>
                    </a:ext>
                  </a:extLst>
                </a:gridCol>
                <a:gridCol w="821051">
                  <a:extLst>
                    <a:ext uri="{9D8B030D-6E8A-4147-A177-3AD203B41FA5}">
                      <a16:colId xmlns:a16="http://schemas.microsoft.com/office/drawing/2014/main" val="3325622588"/>
                    </a:ext>
                  </a:extLst>
                </a:gridCol>
              </a:tblGrid>
              <a:tr h="1964371">
                <a:tc grid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466425"/>
                  </a:ext>
                </a:extLst>
              </a:tr>
              <a:tr h="982186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872636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FCA9B05E-B52A-437B-A443-B9A962B48F99}"/>
              </a:ext>
            </a:extLst>
          </p:cNvPr>
          <p:cNvSpPr txBox="1"/>
          <p:nvPr/>
        </p:nvSpPr>
        <p:spPr>
          <a:xfrm>
            <a:off x="2286291" y="4293493"/>
            <a:ext cx="696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6DE030-12F0-428C-B387-325D947EEBF3}"/>
              </a:ext>
            </a:extLst>
          </p:cNvPr>
          <p:cNvSpPr txBox="1"/>
          <p:nvPr/>
        </p:nvSpPr>
        <p:spPr>
          <a:xfrm>
            <a:off x="2884439" y="1634880"/>
            <a:ext cx="696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4cm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C11127-608C-416B-9F17-7B955FFC00D8}"/>
              </a:ext>
            </a:extLst>
          </p:cNvPr>
          <p:cNvSpPr txBox="1"/>
          <p:nvPr/>
        </p:nvSpPr>
        <p:spPr>
          <a:xfrm>
            <a:off x="1758293" y="3107272"/>
            <a:ext cx="766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CD3392-2B69-404E-8A8B-3B0710BA6981}"/>
              </a:ext>
            </a:extLst>
          </p:cNvPr>
          <p:cNvSpPr txBox="1"/>
          <p:nvPr/>
        </p:nvSpPr>
        <p:spPr>
          <a:xfrm>
            <a:off x="2997573" y="2907421"/>
            <a:ext cx="407504" cy="446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3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032FE4-6D9B-452E-8CA5-61BFF1AFA384}"/>
              </a:ext>
            </a:extLst>
          </p:cNvPr>
          <p:cNvSpPr txBox="1"/>
          <p:nvPr/>
        </p:nvSpPr>
        <p:spPr>
          <a:xfrm>
            <a:off x="6668413" y="3922823"/>
            <a:ext cx="885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20mm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0637D6B-836C-493E-9D18-4A5D9ADAEE3A}"/>
              </a:ext>
            </a:extLst>
          </p:cNvPr>
          <p:cNvSpPr txBox="1"/>
          <p:nvPr/>
        </p:nvSpPr>
        <p:spPr>
          <a:xfrm>
            <a:off x="5930046" y="4924759"/>
            <a:ext cx="696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2cm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E2F62EB-8A9A-400B-A3D9-402D91CB5023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86A436C-BF63-4C80-90CB-5E0FB601682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35" name="Picture 3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DD40B1D-EB34-42A5-A914-0ADA6AB694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CEE92AC9-E6B2-4A96-8C69-B88FE0E7C593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C114083-3822-4A90-AC43-6CF24689DFEE}"/>
              </a:ext>
            </a:extLst>
          </p:cNvPr>
          <p:cNvSpPr txBox="1"/>
          <p:nvPr/>
        </p:nvSpPr>
        <p:spPr>
          <a:xfrm>
            <a:off x="3709750" y="2874871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7cm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E19612-E6AE-4079-870F-0FDB7A0B8625}"/>
              </a:ext>
            </a:extLst>
          </p:cNvPr>
          <p:cNvSpPr txBox="1"/>
          <p:nvPr/>
        </p:nvSpPr>
        <p:spPr>
          <a:xfrm>
            <a:off x="873576" y="3624003"/>
            <a:ext cx="1072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18BCB7F-BF23-4226-85C6-7ECBDE14343A}"/>
              </a:ext>
            </a:extLst>
          </p:cNvPr>
          <p:cNvSpPr txBox="1"/>
          <p:nvPr/>
        </p:nvSpPr>
        <p:spPr>
          <a:xfrm>
            <a:off x="2014672" y="2403409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5cm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FD469B-21C9-471C-B9EC-6DB589360B4D}"/>
              </a:ext>
            </a:extLst>
          </p:cNvPr>
          <p:cNvSpPr txBox="1"/>
          <p:nvPr/>
        </p:nvSpPr>
        <p:spPr>
          <a:xfrm>
            <a:off x="5050654" y="3271935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6cm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9CDF75F-7F46-447D-B295-0D0A7F9E3222}"/>
              </a:ext>
            </a:extLst>
          </p:cNvPr>
          <p:cNvSpPr txBox="1"/>
          <p:nvPr/>
        </p:nvSpPr>
        <p:spPr>
          <a:xfrm>
            <a:off x="7454389" y="2784601"/>
            <a:ext cx="97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4cm</a:t>
            </a:r>
          </a:p>
        </p:txBody>
      </p:sp>
    </p:spTree>
    <p:extLst>
      <p:ext uri="{BB962C8B-B14F-4D97-AF65-F5344CB8AC3E}">
        <p14:creationId xmlns:p14="http://schemas.microsoft.com/office/powerpoint/2010/main" val="3598457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Drew draws two equal rectangles.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puts them together to make a new shape.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3D22D75-9107-436A-846A-EB0D6168099D}"/>
              </a:ext>
            </a:extLst>
          </p:cNvPr>
          <p:cNvGrpSpPr/>
          <p:nvPr/>
        </p:nvGrpSpPr>
        <p:grpSpPr>
          <a:xfrm>
            <a:off x="1612489" y="1426296"/>
            <a:ext cx="5692839" cy="857748"/>
            <a:chOff x="1119393" y="1758314"/>
            <a:chExt cx="5692839" cy="85774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B0D252F-069D-4218-B451-F57ACF55272C}"/>
                </a:ext>
              </a:extLst>
            </p:cNvPr>
            <p:cNvSpPr/>
            <p:nvPr/>
          </p:nvSpPr>
          <p:spPr>
            <a:xfrm>
              <a:off x="1635811" y="1758314"/>
              <a:ext cx="1907957" cy="568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8343251-A7F0-4883-B2D3-5B8672278F4C}"/>
                </a:ext>
              </a:extLst>
            </p:cNvPr>
            <p:cNvSpPr txBox="1"/>
            <p:nvPr/>
          </p:nvSpPr>
          <p:spPr>
            <a:xfrm>
              <a:off x="2243459" y="2308285"/>
              <a:ext cx="716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11cm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BA2123-C30A-4F0A-90AC-04668D9ECD69}"/>
                </a:ext>
              </a:extLst>
            </p:cNvPr>
            <p:cNvSpPr txBox="1"/>
            <p:nvPr/>
          </p:nvSpPr>
          <p:spPr>
            <a:xfrm>
              <a:off x="1119393" y="1882821"/>
              <a:ext cx="5925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3cm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25ECDAF-D328-4E6E-AE9F-4CD66356F6D1}"/>
                </a:ext>
              </a:extLst>
            </p:cNvPr>
            <p:cNvSpPr/>
            <p:nvPr/>
          </p:nvSpPr>
          <p:spPr>
            <a:xfrm>
              <a:off x="4904275" y="1758314"/>
              <a:ext cx="1907957" cy="568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6425D0D-C49C-4145-A830-5A4AEF11CB3D}"/>
                </a:ext>
              </a:extLst>
            </p:cNvPr>
            <p:cNvSpPr txBox="1"/>
            <p:nvPr/>
          </p:nvSpPr>
          <p:spPr>
            <a:xfrm>
              <a:off x="5526855" y="2308285"/>
              <a:ext cx="716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11cm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33097B-5E90-4A41-B320-F42FF52C19A2}"/>
                </a:ext>
              </a:extLst>
            </p:cNvPr>
            <p:cNvSpPr txBox="1"/>
            <p:nvPr/>
          </p:nvSpPr>
          <p:spPr>
            <a:xfrm>
              <a:off x="4388445" y="1882821"/>
              <a:ext cx="5925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3cm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A46374-1136-4433-A66C-C11FB29EA03D}"/>
              </a:ext>
            </a:extLst>
          </p:cNvPr>
          <p:cNvGrpSpPr/>
          <p:nvPr/>
        </p:nvGrpSpPr>
        <p:grpSpPr>
          <a:xfrm>
            <a:off x="6100463" y="2990402"/>
            <a:ext cx="1998943" cy="1848689"/>
            <a:chOff x="2038121" y="1762028"/>
            <a:chExt cx="1076990" cy="10769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37E3F96-F579-48C6-9E4D-8F1842D4862C}"/>
                </a:ext>
              </a:extLst>
            </p:cNvPr>
            <p:cNvSpPr/>
            <p:nvPr/>
          </p:nvSpPr>
          <p:spPr>
            <a:xfrm rot="16200000">
              <a:off x="2038121" y="2140017"/>
              <a:ext cx="321013" cy="321013"/>
            </a:xfrm>
            <a:custGeom>
              <a:avLst/>
              <a:gdLst>
                <a:gd name="connsiteX0" fmla="*/ 321013 w 321013"/>
                <a:gd name="connsiteY0" fmla="*/ 0 h 321013"/>
                <a:gd name="connsiteX1" fmla="*/ 321013 w 321013"/>
                <a:gd name="connsiteY1" fmla="*/ 321013 h 321013"/>
                <a:gd name="connsiteX2" fmla="*/ 0 w 321013"/>
                <a:gd name="connsiteY2" fmla="*/ 321013 h 321013"/>
                <a:gd name="connsiteX3" fmla="*/ 0 w 321013"/>
                <a:gd name="connsiteY3" fmla="*/ 0 h 321013"/>
                <a:gd name="connsiteX4" fmla="*/ 321013 w 321013"/>
                <a:gd name="connsiteY4" fmla="*/ 0 h 321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1013" h="321013">
                  <a:moveTo>
                    <a:pt x="321013" y="0"/>
                  </a:moveTo>
                  <a:lnTo>
                    <a:pt x="321013" y="321013"/>
                  </a:lnTo>
                  <a:lnTo>
                    <a:pt x="0" y="321013"/>
                  </a:lnTo>
                  <a:lnTo>
                    <a:pt x="0" y="0"/>
                  </a:lnTo>
                  <a:lnTo>
                    <a:pt x="321013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F1F7C44-209B-4D72-A2F0-2562A5A2DB53}"/>
                </a:ext>
              </a:extLst>
            </p:cNvPr>
            <p:cNvSpPr/>
            <p:nvPr/>
          </p:nvSpPr>
          <p:spPr>
            <a:xfrm rot="16200000">
              <a:off x="2009633" y="1790516"/>
              <a:ext cx="377989" cy="321013"/>
            </a:xfrm>
            <a:custGeom>
              <a:avLst/>
              <a:gdLst>
                <a:gd name="connsiteX0" fmla="*/ 377989 w 377989"/>
                <a:gd name="connsiteY0" fmla="*/ 0 h 321013"/>
                <a:gd name="connsiteX1" fmla="*/ 377989 w 377989"/>
                <a:gd name="connsiteY1" fmla="*/ 321013 h 321013"/>
                <a:gd name="connsiteX2" fmla="*/ 0 w 377989"/>
                <a:gd name="connsiteY2" fmla="*/ 321013 h 321013"/>
                <a:gd name="connsiteX3" fmla="*/ 0 w 377989"/>
                <a:gd name="connsiteY3" fmla="*/ 0 h 321013"/>
                <a:gd name="connsiteX4" fmla="*/ 377989 w 377989"/>
                <a:gd name="connsiteY4" fmla="*/ 0 h 321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989" h="321013">
                  <a:moveTo>
                    <a:pt x="377989" y="0"/>
                  </a:moveTo>
                  <a:lnTo>
                    <a:pt x="377989" y="321013"/>
                  </a:lnTo>
                  <a:lnTo>
                    <a:pt x="0" y="321013"/>
                  </a:lnTo>
                  <a:lnTo>
                    <a:pt x="0" y="0"/>
                  </a:lnTo>
                  <a:lnTo>
                    <a:pt x="377989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65A81FA-F992-4504-B817-D3635F34DA76}"/>
                </a:ext>
              </a:extLst>
            </p:cNvPr>
            <p:cNvSpPr/>
            <p:nvPr/>
          </p:nvSpPr>
          <p:spPr>
            <a:xfrm rot="16200000">
              <a:off x="2576616" y="1922535"/>
              <a:ext cx="321013" cy="755977"/>
            </a:xfrm>
            <a:custGeom>
              <a:avLst/>
              <a:gdLst>
                <a:gd name="connsiteX0" fmla="*/ 321013 w 321013"/>
                <a:gd name="connsiteY0" fmla="*/ 0 h 755977"/>
                <a:gd name="connsiteX1" fmla="*/ 321013 w 321013"/>
                <a:gd name="connsiteY1" fmla="*/ 755977 h 755977"/>
                <a:gd name="connsiteX2" fmla="*/ 0 w 321013"/>
                <a:gd name="connsiteY2" fmla="*/ 755977 h 755977"/>
                <a:gd name="connsiteX3" fmla="*/ 0 w 321013"/>
                <a:gd name="connsiteY3" fmla="*/ 0 h 755977"/>
                <a:gd name="connsiteX4" fmla="*/ 321013 w 321013"/>
                <a:gd name="connsiteY4" fmla="*/ 0 h 75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1013" h="755977">
                  <a:moveTo>
                    <a:pt x="321013" y="0"/>
                  </a:moveTo>
                  <a:lnTo>
                    <a:pt x="321013" y="755977"/>
                  </a:lnTo>
                  <a:lnTo>
                    <a:pt x="0" y="755977"/>
                  </a:lnTo>
                  <a:lnTo>
                    <a:pt x="0" y="0"/>
                  </a:lnTo>
                  <a:lnTo>
                    <a:pt x="321013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97923F7-C2C8-4461-8739-6EE2220B5F69}"/>
                </a:ext>
              </a:extLst>
            </p:cNvPr>
            <p:cNvSpPr/>
            <p:nvPr/>
          </p:nvSpPr>
          <p:spPr>
            <a:xfrm rot="16200000">
              <a:off x="2009632" y="2489519"/>
              <a:ext cx="377991" cy="321013"/>
            </a:xfrm>
            <a:custGeom>
              <a:avLst/>
              <a:gdLst>
                <a:gd name="connsiteX0" fmla="*/ 377991 w 377991"/>
                <a:gd name="connsiteY0" fmla="*/ 0 h 321013"/>
                <a:gd name="connsiteX1" fmla="*/ 377991 w 377991"/>
                <a:gd name="connsiteY1" fmla="*/ 321013 h 321013"/>
                <a:gd name="connsiteX2" fmla="*/ 0 w 377991"/>
                <a:gd name="connsiteY2" fmla="*/ 321013 h 321013"/>
                <a:gd name="connsiteX3" fmla="*/ 0 w 377991"/>
                <a:gd name="connsiteY3" fmla="*/ 0 h 321013"/>
                <a:gd name="connsiteX4" fmla="*/ 377991 w 377991"/>
                <a:gd name="connsiteY4" fmla="*/ 0 h 321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991" h="321013">
                  <a:moveTo>
                    <a:pt x="377991" y="0"/>
                  </a:moveTo>
                  <a:lnTo>
                    <a:pt x="377991" y="321013"/>
                  </a:lnTo>
                  <a:lnTo>
                    <a:pt x="0" y="321013"/>
                  </a:lnTo>
                  <a:lnTo>
                    <a:pt x="0" y="0"/>
                  </a:lnTo>
                  <a:lnTo>
                    <a:pt x="377991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8C8D17D-3DCA-47D9-9B2D-A2C2511B36D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38FC599-752F-4BF5-AB12-8E22620D440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26" name="Picture 2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88B1B50-0D88-4CD3-B404-202486F89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931DC08-1A6A-459F-A91E-1A4E181C2BE0}"/>
              </a:ext>
            </a:extLst>
          </p:cNvPr>
          <p:cNvSpPr/>
          <p:nvPr/>
        </p:nvSpPr>
        <p:spPr>
          <a:xfrm>
            <a:off x="775917" y="3174485"/>
            <a:ext cx="4823931" cy="148051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correct formulae, find the area and perimeter of the new shape.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CB9A305-F46C-439B-AEAB-7D182CA1C7C6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Drew draws two equal rectangles.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puts them together to make a new shape.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Area = 57cm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Perimeter = 44cm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A46374-1136-4433-A66C-C11FB29EA03D}"/>
              </a:ext>
            </a:extLst>
          </p:cNvPr>
          <p:cNvGrpSpPr/>
          <p:nvPr/>
        </p:nvGrpSpPr>
        <p:grpSpPr>
          <a:xfrm>
            <a:off x="6100463" y="2990402"/>
            <a:ext cx="1998943" cy="1848689"/>
            <a:chOff x="2038121" y="1762028"/>
            <a:chExt cx="1076990" cy="1076993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37E3F96-F579-48C6-9E4D-8F1842D4862C}"/>
                </a:ext>
              </a:extLst>
            </p:cNvPr>
            <p:cNvSpPr/>
            <p:nvPr/>
          </p:nvSpPr>
          <p:spPr>
            <a:xfrm rot="16200000">
              <a:off x="2038121" y="2140017"/>
              <a:ext cx="321013" cy="321013"/>
            </a:xfrm>
            <a:custGeom>
              <a:avLst/>
              <a:gdLst>
                <a:gd name="connsiteX0" fmla="*/ 321013 w 321013"/>
                <a:gd name="connsiteY0" fmla="*/ 0 h 321013"/>
                <a:gd name="connsiteX1" fmla="*/ 321013 w 321013"/>
                <a:gd name="connsiteY1" fmla="*/ 321013 h 321013"/>
                <a:gd name="connsiteX2" fmla="*/ 0 w 321013"/>
                <a:gd name="connsiteY2" fmla="*/ 321013 h 321013"/>
                <a:gd name="connsiteX3" fmla="*/ 0 w 321013"/>
                <a:gd name="connsiteY3" fmla="*/ 0 h 321013"/>
                <a:gd name="connsiteX4" fmla="*/ 321013 w 321013"/>
                <a:gd name="connsiteY4" fmla="*/ 0 h 321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1013" h="321013">
                  <a:moveTo>
                    <a:pt x="321013" y="0"/>
                  </a:moveTo>
                  <a:lnTo>
                    <a:pt x="321013" y="321013"/>
                  </a:lnTo>
                  <a:lnTo>
                    <a:pt x="0" y="321013"/>
                  </a:lnTo>
                  <a:lnTo>
                    <a:pt x="0" y="0"/>
                  </a:lnTo>
                  <a:lnTo>
                    <a:pt x="321013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F1F7C44-209B-4D72-A2F0-2562A5A2DB53}"/>
                </a:ext>
              </a:extLst>
            </p:cNvPr>
            <p:cNvSpPr/>
            <p:nvPr/>
          </p:nvSpPr>
          <p:spPr>
            <a:xfrm rot="16200000">
              <a:off x="2009633" y="1790516"/>
              <a:ext cx="377989" cy="321013"/>
            </a:xfrm>
            <a:custGeom>
              <a:avLst/>
              <a:gdLst>
                <a:gd name="connsiteX0" fmla="*/ 377989 w 377989"/>
                <a:gd name="connsiteY0" fmla="*/ 0 h 321013"/>
                <a:gd name="connsiteX1" fmla="*/ 377989 w 377989"/>
                <a:gd name="connsiteY1" fmla="*/ 321013 h 321013"/>
                <a:gd name="connsiteX2" fmla="*/ 0 w 377989"/>
                <a:gd name="connsiteY2" fmla="*/ 321013 h 321013"/>
                <a:gd name="connsiteX3" fmla="*/ 0 w 377989"/>
                <a:gd name="connsiteY3" fmla="*/ 0 h 321013"/>
                <a:gd name="connsiteX4" fmla="*/ 377989 w 377989"/>
                <a:gd name="connsiteY4" fmla="*/ 0 h 321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989" h="321013">
                  <a:moveTo>
                    <a:pt x="377989" y="0"/>
                  </a:moveTo>
                  <a:lnTo>
                    <a:pt x="377989" y="321013"/>
                  </a:lnTo>
                  <a:lnTo>
                    <a:pt x="0" y="321013"/>
                  </a:lnTo>
                  <a:lnTo>
                    <a:pt x="0" y="0"/>
                  </a:lnTo>
                  <a:lnTo>
                    <a:pt x="377989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65A81FA-F992-4504-B817-D3635F34DA76}"/>
                </a:ext>
              </a:extLst>
            </p:cNvPr>
            <p:cNvSpPr/>
            <p:nvPr/>
          </p:nvSpPr>
          <p:spPr>
            <a:xfrm rot="16200000">
              <a:off x="2576616" y="1922535"/>
              <a:ext cx="321013" cy="755977"/>
            </a:xfrm>
            <a:custGeom>
              <a:avLst/>
              <a:gdLst>
                <a:gd name="connsiteX0" fmla="*/ 321013 w 321013"/>
                <a:gd name="connsiteY0" fmla="*/ 0 h 755977"/>
                <a:gd name="connsiteX1" fmla="*/ 321013 w 321013"/>
                <a:gd name="connsiteY1" fmla="*/ 755977 h 755977"/>
                <a:gd name="connsiteX2" fmla="*/ 0 w 321013"/>
                <a:gd name="connsiteY2" fmla="*/ 755977 h 755977"/>
                <a:gd name="connsiteX3" fmla="*/ 0 w 321013"/>
                <a:gd name="connsiteY3" fmla="*/ 0 h 755977"/>
                <a:gd name="connsiteX4" fmla="*/ 321013 w 321013"/>
                <a:gd name="connsiteY4" fmla="*/ 0 h 75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1013" h="755977">
                  <a:moveTo>
                    <a:pt x="321013" y="0"/>
                  </a:moveTo>
                  <a:lnTo>
                    <a:pt x="321013" y="755977"/>
                  </a:lnTo>
                  <a:lnTo>
                    <a:pt x="0" y="755977"/>
                  </a:lnTo>
                  <a:lnTo>
                    <a:pt x="0" y="0"/>
                  </a:lnTo>
                  <a:lnTo>
                    <a:pt x="321013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97923F7-C2C8-4461-8739-6EE2220B5F69}"/>
                </a:ext>
              </a:extLst>
            </p:cNvPr>
            <p:cNvSpPr/>
            <p:nvPr/>
          </p:nvSpPr>
          <p:spPr>
            <a:xfrm rot="16200000">
              <a:off x="2009632" y="2489519"/>
              <a:ext cx="377991" cy="321013"/>
            </a:xfrm>
            <a:custGeom>
              <a:avLst/>
              <a:gdLst>
                <a:gd name="connsiteX0" fmla="*/ 377991 w 377991"/>
                <a:gd name="connsiteY0" fmla="*/ 0 h 321013"/>
                <a:gd name="connsiteX1" fmla="*/ 377991 w 377991"/>
                <a:gd name="connsiteY1" fmla="*/ 321013 h 321013"/>
                <a:gd name="connsiteX2" fmla="*/ 0 w 377991"/>
                <a:gd name="connsiteY2" fmla="*/ 321013 h 321013"/>
                <a:gd name="connsiteX3" fmla="*/ 0 w 377991"/>
                <a:gd name="connsiteY3" fmla="*/ 0 h 321013"/>
                <a:gd name="connsiteX4" fmla="*/ 377991 w 377991"/>
                <a:gd name="connsiteY4" fmla="*/ 0 h 321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991" h="321013">
                  <a:moveTo>
                    <a:pt x="377991" y="0"/>
                  </a:moveTo>
                  <a:lnTo>
                    <a:pt x="377991" y="321013"/>
                  </a:lnTo>
                  <a:lnTo>
                    <a:pt x="0" y="321013"/>
                  </a:lnTo>
                  <a:lnTo>
                    <a:pt x="0" y="0"/>
                  </a:lnTo>
                  <a:lnTo>
                    <a:pt x="377991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8C8D17D-3DCA-47D9-9B2D-A2C2511B36D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38FC599-752F-4BF5-AB12-8E22620D440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26" name="Picture 2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88B1B50-0D88-4CD3-B404-202486F89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931DC08-1A6A-459F-A91E-1A4E181C2BE0}"/>
              </a:ext>
            </a:extLst>
          </p:cNvPr>
          <p:cNvSpPr/>
          <p:nvPr/>
        </p:nvSpPr>
        <p:spPr>
          <a:xfrm>
            <a:off x="775917" y="3174485"/>
            <a:ext cx="4823931" cy="148051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correct formulae, find the area and perimeter of the new shape.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CB9A305-F46C-439B-AEAB-7D182CA1C7C6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6993228-3A0A-4428-96CC-B84AB177FCC1}"/>
              </a:ext>
            </a:extLst>
          </p:cNvPr>
          <p:cNvGrpSpPr/>
          <p:nvPr/>
        </p:nvGrpSpPr>
        <p:grpSpPr>
          <a:xfrm>
            <a:off x="1612489" y="1426296"/>
            <a:ext cx="5692839" cy="857748"/>
            <a:chOff x="1119393" y="1758314"/>
            <a:chExt cx="5692839" cy="857748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837FE8A-69C6-4049-994B-9A57EB305235}"/>
                </a:ext>
              </a:extLst>
            </p:cNvPr>
            <p:cNvSpPr/>
            <p:nvPr/>
          </p:nvSpPr>
          <p:spPr>
            <a:xfrm>
              <a:off x="1635811" y="1758314"/>
              <a:ext cx="1907957" cy="568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B77A5EA-7BFF-4CC1-8EE1-3EEA3CD32998}"/>
                </a:ext>
              </a:extLst>
            </p:cNvPr>
            <p:cNvSpPr txBox="1"/>
            <p:nvPr/>
          </p:nvSpPr>
          <p:spPr>
            <a:xfrm>
              <a:off x="2243459" y="2308285"/>
              <a:ext cx="716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11cm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A954652-84CE-492C-869A-3ECD8CF35D3E}"/>
                </a:ext>
              </a:extLst>
            </p:cNvPr>
            <p:cNvSpPr txBox="1"/>
            <p:nvPr/>
          </p:nvSpPr>
          <p:spPr>
            <a:xfrm>
              <a:off x="1119393" y="1882821"/>
              <a:ext cx="5925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3cm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84D8FE5-EB2D-448E-8F6D-CA82C557CCF0}"/>
                </a:ext>
              </a:extLst>
            </p:cNvPr>
            <p:cNvSpPr/>
            <p:nvPr/>
          </p:nvSpPr>
          <p:spPr>
            <a:xfrm>
              <a:off x="4904275" y="1758314"/>
              <a:ext cx="1907957" cy="568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CE75163-D14F-42BA-9A0B-71EB90457537}"/>
                </a:ext>
              </a:extLst>
            </p:cNvPr>
            <p:cNvSpPr txBox="1"/>
            <p:nvPr/>
          </p:nvSpPr>
          <p:spPr>
            <a:xfrm>
              <a:off x="5526855" y="2308285"/>
              <a:ext cx="7169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11cm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8F6CB61-C917-4FDD-A17F-3063A7CFBE16}"/>
                </a:ext>
              </a:extLst>
            </p:cNvPr>
            <p:cNvSpPr txBox="1"/>
            <p:nvPr/>
          </p:nvSpPr>
          <p:spPr>
            <a:xfrm>
              <a:off x="4388445" y="1882821"/>
              <a:ext cx="5925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>
                  <a:latin typeface="Century Gothic" panose="020B0502020202020204" pitchFamily="34" charset="0"/>
                </a:rPr>
                <a:t>3cm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5183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 shape has a perimeter of 54cm. </a:t>
            </a: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is the largest area the shape could have? </a:t>
            </a:r>
          </a:p>
          <a:p>
            <a:pPr lvl="0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is the smallest area the shape could have? 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2D5D6-B463-432E-9E9B-FE864E652628}"/>
              </a:ext>
            </a:extLst>
          </p:cNvPr>
          <p:cNvSpPr/>
          <p:nvPr/>
        </p:nvSpPr>
        <p:spPr>
          <a:xfrm>
            <a:off x="3573022" y="1405579"/>
            <a:ext cx="1997957" cy="22792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Perimeter = 54cm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01450E3-2771-44E8-91E4-95CE1C023D4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934FC7F-6A2D-4AF2-A08B-B2396B24A5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2D44B29-25AF-4466-96B3-D20EE9AC57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AB3E02E-9A40-4FD5-8B6C-140F9028A662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809893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 shape has a perimeter of 54cm. </a:t>
            </a: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is the largest area the shape could have? 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13cm x 14cm = 182cm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What is the smallest area the shape could have?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26cm x 1cm = 26cm</a:t>
            </a:r>
            <a:r>
              <a:rPr lang="en-GB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2D5D6-B463-432E-9E9B-FE864E652628}"/>
              </a:ext>
            </a:extLst>
          </p:cNvPr>
          <p:cNvSpPr/>
          <p:nvPr/>
        </p:nvSpPr>
        <p:spPr>
          <a:xfrm>
            <a:off x="3573022" y="1405579"/>
            <a:ext cx="1997957" cy="22792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Perimeter = 54cm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01450E3-2771-44E8-91E4-95CE1C023D4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934FC7F-6A2D-4AF2-A08B-B2396B24A5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2D44B29-25AF-4466-96B3-D20EE9AC57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9D13AD8-962C-4287-86CB-8A3B99AB3147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563947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01450E3-2771-44E8-91E4-95CE1C023D4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934FC7F-6A2D-4AF2-A08B-B2396B24A5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2D44B29-25AF-4466-96B3-D20EE9AC57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06E0482-0D5C-4246-A525-52328B545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F4134C3-FC2B-46FC-BF8F-6954CC91E37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r>
              <a:rPr lang="en-GB" sz="20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Milly says,</a:t>
            </a: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Prove it.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B252E133-0039-44A0-9A52-6940F34AEB78}"/>
              </a:ext>
            </a:extLst>
          </p:cNvPr>
          <p:cNvSpPr/>
          <p:nvPr/>
        </p:nvSpPr>
        <p:spPr>
          <a:xfrm>
            <a:off x="3438062" y="1507812"/>
            <a:ext cx="4057332" cy="1279217"/>
          </a:xfrm>
          <a:prstGeom prst="wedgeRoundRectCallout">
            <a:avLst>
              <a:gd name="adj1" fmla="val -60846"/>
              <a:gd name="adj2" fmla="val 35834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formula can be used to calculate are and perimeter.</a:t>
            </a:r>
          </a:p>
        </p:txBody>
      </p:sp>
    </p:spTree>
    <p:extLst>
      <p:ext uri="{BB962C8B-B14F-4D97-AF65-F5344CB8AC3E}">
        <p14:creationId xmlns:p14="http://schemas.microsoft.com/office/powerpoint/2010/main" val="3429901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01450E3-2771-44E8-91E4-95CE1C023D4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934FC7F-6A2D-4AF2-A08B-B2396B24A5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2D44B29-25AF-4466-96B3-D20EE9AC57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06E0482-0D5C-4246-A525-52328B545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F4134C3-FC2B-46FC-BF8F-6954CC91E37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r>
              <a:rPr lang="en-GB" sz="20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Milly says,</a:t>
            </a: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Prove it.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Milly is incorrect because…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B252E133-0039-44A0-9A52-6940F34AEB78}"/>
              </a:ext>
            </a:extLst>
          </p:cNvPr>
          <p:cNvSpPr/>
          <p:nvPr/>
        </p:nvSpPr>
        <p:spPr>
          <a:xfrm>
            <a:off x="3438062" y="1507812"/>
            <a:ext cx="4057332" cy="1279217"/>
          </a:xfrm>
          <a:prstGeom prst="wedgeRoundRectCallout">
            <a:avLst>
              <a:gd name="adj1" fmla="val -60846"/>
              <a:gd name="adj2" fmla="val 35834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formula can be used to calculate are and perimeter.</a:t>
            </a:r>
          </a:p>
        </p:txBody>
      </p:sp>
    </p:spTree>
    <p:extLst>
      <p:ext uri="{BB962C8B-B14F-4D97-AF65-F5344CB8AC3E}">
        <p14:creationId xmlns:p14="http://schemas.microsoft.com/office/powerpoint/2010/main" val="2568954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01450E3-2771-44E8-91E4-95CE1C023D4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934FC7F-6A2D-4AF2-A08B-B2396B24A5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2D44B29-25AF-4466-96B3-D20EE9AC57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06E0482-0D5C-4246-A525-52328B545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F4134C3-FC2B-46FC-BF8F-6954CC91E37F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r>
              <a:rPr lang="en-GB" sz="20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Milly says,</a:t>
            </a: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Prove it.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Milly is incorrect because area is calculated using the formula</a:t>
            </a: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=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x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and perimeter is calculated using the formula 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= 2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+ 2</a:t>
            </a:r>
            <a:r>
              <a:rPr lang="en-GB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.</a:t>
            </a:r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B252E133-0039-44A0-9A52-6940F34AEB78}"/>
              </a:ext>
            </a:extLst>
          </p:cNvPr>
          <p:cNvSpPr/>
          <p:nvPr/>
        </p:nvSpPr>
        <p:spPr>
          <a:xfrm>
            <a:off x="3438062" y="1507812"/>
            <a:ext cx="4057332" cy="1279217"/>
          </a:xfrm>
          <a:prstGeom prst="wedgeRoundRectCallout">
            <a:avLst>
              <a:gd name="adj1" fmla="val -60846"/>
              <a:gd name="adj2" fmla="val 35834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formula can be used to calculate are and perimeter.</a:t>
            </a:r>
          </a:p>
        </p:txBody>
      </p:sp>
    </p:spTree>
    <p:extLst>
      <p:ext uri="{BB962C8B-B14F-4D97-AF65-F5344CB8AC3E}">
        <p14:creationId xmlns:p14="http://schemas.microsoft.com/office/powerpoint/2010/main" val="2048715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37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663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rectangle to the correct area and perimeter.</a:t>
            </a:r>
          </a:p>
          <a:p>
            <a:pPr lvl="0" algn="ctr"/>
            <a:endParaRPr lang="en-GB" sz="20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B716C2-91FD-4B22-BD94-F04CF34FC3D9}"/>
              </a:ext>
            </a:extLst>
          </p:cNvPr>
          <p:cNvSpPr/>
          <p:nvPr/>
        </p:nvSpPr>
        <p:spPr>
          <a:xfrm>
            <a:off x="1668350" y="1790812"/>
            <a:ext cx="14605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090FAD-B543-4202-8861-F73E61AF3884}"/>
              </a:ext>
            </a:extLst>
          </p:cNvPr>
          <p:cNvSpPr/>
          <p:nvPr/>
        </p:nvSpPr>
        <p:spPr>
          <a:xfrm>
            <a:off x="2174428" y="2755798"/>
            <a:ext cx="338554" cy="1145027"/>
          </a:xfrm>
          <a:prstGeom prst="rect">
            <a:avLst/>
          </a:prstGeom>
          <a:solidFill>
            <a:srgbClr val="CC99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746AE6-F82C-421C-AB96-5B497122AC18}"/>
              </a:ext>
            </a:extLst>
          </p:cNvPr>
          <p:cNvSpPr/>
          <p:nvPr/>
        </p:nvSpPr>
        <p:spPr>
          <a:xfrm>
            <a:off x="1787993" y="4111125"/>
            <a:ext cx="1116000" cy="11160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18AE49F-C7E5-453F-A620-74514E8E49F3}"/>
              </a:ext>
            </a:extLst>
          </p:cNvPr>
          <p:cNvGraphicFramePr>
            <a:graphicFrameLocks noGrp="1"/>
          </p:cNvGraphicFramePr>
          <p:nvPr/>
        </p:nvGraphicFramePr>
        <p:xfrm>
          <a:off x="4103060" y="2016096"/>
          <a:ext cx="3571334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7667">
                  <a:extLst>
                    <a:ext uri="{9D8B030D-6E8A-4147-A177-3AD203B41FA5}">
                      <a16:colId xmlns:a16="http://schemas.microsoft.com/office/drawing/2014/main" val="2474381429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944264750"/>
                    </a:ext>
                  </a:extLst>
                </a:gridCol>
                <a:gridCol w="1227667">
                  <a:extLst>
                    <a:ext uri="{9D8B030D-6E8A-4147-A177-3AD203B41FA5}">
                      <a16:colId xmlns:a16="http://schemas.microsoft.com/office/drawing/2014/main" val="1649086029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55cm</a:t>
                      </a:r>
                      <a:r>
                        <a:rPr lang="en-GB" sz="20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78763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194546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81cm</a:t>
                      </a:r>
                      <a:r>
                        <a:rPr lang="en-GB" sz="20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36cm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4306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13764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18cm</a:t>
                      </a:r>
                      <a:r>
                        <a:rPr lang="en-GB" sz="20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32cm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09401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5EABE8F-7060-4442-B2DC-EBDCBA7D4E45}"/>
              </a:ext>
            </a:extLst>
          </p:cNvPr>
          <p:cNvSpPr txBox="1"/>
          <p:nvPr/>
        </p:nvSpPr>
        <p:spPr>
          <a:xfrm>
            <a:off x="2045468" y="5231216"/>
            <a:ext cx="647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105A45-A476-40BF-98E1-70A0C4DC81D7}"/>
              </a:ext>
            </a:extLst>
          </p:cNvPr>
          <p:cNvSpPr txBox="1"/>
          <p:nvPr/>
        </p:nvSpPr>
        <p:spPr>
          <a:xfrm>
            <a:off x="1603256" y="3130409"/>
            <a:ext cx="708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0E560E-C9C5-4DE2-8404-442407A2D9F0}"/>
              </a:ext>
            </a:extLst>
          </p:cNvPr>
          <p:cNvSpPr txBox="1"/>
          <p:nvPr/>
        </p:nvSpPr>
        <p:spPr>
          <a:xfrm>
            <a:off x="2064076" y="2453864"/>
            <a:ext cx="6606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E9BE95-69D7-4706-939F-4EF4D872D2D9}"/>
              </a:ext>
            </a:extLst>
          </p:cNvPr>
          <p:cNvSpPr txBox="1"/>
          <p:nvPr/>
        </p:nvSpPr>
        <p:spPr>
          <a:xfrm>
            <a:off x="2031518" y="1498775"/>
            <a:ext cx="809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11cm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FB4703-0AA0-4FF9-9BAB-FE829AD912A9}"/>
              </a:ext>
            </a:extLst>
          </p:cNvPr>
          <p:cNvSpPr txBox="1"/>
          <p:nvPr/>
        </p:nvSpPr>
        <p:spPr>
          <a:xfrm>
            <a:off x="1091640" y="1853849"/>
            <a:ext cx="774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1B2CD78-EB64-4E76-9C8B-BD39090C69C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E576A40-8C6F-459A-BE42-AD304A8F8ABE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21" name="Picture 2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D3BF63EF-D4B9-4E42-81FB-9F9BC61E1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ED0CE5D0-86EE-4372-A682-EB5C55277D97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130702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3663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rectangle to the correct area and perimeter.</a:t>
            </a:r>
          </a:p>
          <a:p>
            <a:pPr lvl="0" algn="ctr"/>
            <a:endParaRPr lang="en-GB" sz="20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32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EABE8F-7060-4442-B2DC-EBDCBA7D4E45}"/>
              </a:ext>
            </a:extLst>
          </p:cNvPr>
          <p:cNvSpPr txBox="1"/>
          <p:nvPr/>
        </p:nvSpPr>
        <p:spPr>
          <a:xfrm>
            <a:off x="2045468" y="5231216"/>
            <a:ext cx="647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0E560E-C9C5-4DE2-8404-442407A2D9F0}"/>
              </a:ext>
            </a:extLst>
          </p:cNvPr>
          <p:cNvSpPr txBox="1"/>
          <p:nvPr/>
        </p:nvSpPr>
        <p:spPr>
          <a:xfrm>
            <a:off x="2064076" y="2453864"/>
            <a:ext cx="6606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2cm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E9BE95-69D7-4706-939F-4EF4D872D2D9}"/>
              </a:ext>
            </a:extLst>
          </p:cNvPr>
          <p:cNvSpPr txBox="1"/>
          <p:nvPr/>
        </p:nvSpPr>
        <p:spPr>
          <a:xfrm>
            <a:off x="2031518" y="1498775"/>
            <a:ext cx="809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11cm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AF0AA8D-20C5-46C8-831D-F30EC0FC6D53}"/>
              </a:ext>
            </a:extLst>
          </p:cNvPr>
          <p:cNvCxnSpPr>
            <a:cxnSpLocks/>
          </p:cNvCxnSpPr>
          <p:nvPr/>
        </p:nvCxnSpPr>
        <p:spPr>
          <a:xfrm>
            <a:off x="3128850" y="2022752"/>
            <a:ext cx="963039" cy="2364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BBC0F50-BF6C-4E55-BE83-7F575D77D838}"/>
              </a:ext>
            </a:extLst>
          </p:cNvPr>
          <p:cNvCxnSpPr>
            <a:cxnSpLocks/>
          </p:cNvCxnSpPr>
          <p:nvPr/>
        </p:nvCxnSpPr>
        <p:spPr>
          <a:xfrm>
            <a:off x="5285026" y="2192403"/>
            <a:ext cx="1188164" cy="246722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78D7BCC-C345-4126-9436-798F4980B27D}"/>
              </a:ext>
            </a:extLst>
          </p:cNvPr>
          <p:cNvCxnSpPr>
            <a:cxnSpLocks/>
          </p:cNvCxnSpPr>
          <p:nvPr/>
        </p:nvCxnSpPr>
        <p:spPr>
          <a:xfrm>
            <a:off x="2512982" y="3328312"/>
            <a:ext cx="1578907" cy="12705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95FAC57-4140-41A8-8F11-F39F4D5ED0F3}"/>
              </a:ext>
            </a:extLst>
          </p:cNvPr>
          <p:cNvCxnSpPr>
            <a:cxnSpLocks/>
          </p:cNvCxnSpPr>
          <p:nvPr/>
        </p:nvCxnSpPr>
        <p:spPr>
          <a:xfrm flipV="1">
            <a:off x="5299710" y="2238376"/>
            <a:ext cx="1173480" cy="24631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22EEBDD-1C1D-4714-AE60-DE7BBD4AB5D3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2903228" y="3463896"/>
            <a:ext cx="1199832" cy="11397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89D2859-4F44-4F44-83C9-E86E556C98EB}"/>
              </a:ext>
            </a:extLst>
          </p:cNvPr>
          <p:cNvCxnSpPr>
            <a:cxnSpLocks/>
          </p:cNvCxnSpPr>
          <p:nvPr/>
        </p:nvCxnSpPr>
        <p:spPr>
          <a:xfrm>
            <a:off x="5299710" y="3462897"/>
            <a:ext cx="1173480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3D6ECDC-3F32-47B1-B528-8567F2AE7343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81E8F10-EF49-4520-A575-7EEBBA95FC4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24" name="Picture 2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60CDED4-3E13-46DB-8E8A-490C9EAAAC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F412F3C2-0476-466D-BB00-28A0E28D74DE}"/>
              </a:ext>
            </a:extLst>
          </p:cNvPr>
          <p:cNvSpPr/>
          <p:nvPr/>
        </p:nvSpPr>
        <p:spPr>
          <a:xfrm>
            <a:off x="1668350" y="1790812"/>
            <a:ext cx="14605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EED9D58-A966-413F-AABD-8B66B3137926}"/>
              </a:ext>
            </a:extLst>
          </p:cNvPr>
          <p:cNvSpPr/>
          <p:nvPr/>
        </p:nvSpPr>
        <p:spPr>
          <a:xfrm>
            <a:off x="2174428" y="2755798"/>
            <a:ext cx="338554" cy="1145027"/>
          </a:xfrm>
          <a:prstGeom prst="rect">
            <a:avLst/>
          </a:prstGeom>
          <a:solidFill>
            <a:srgbClr val="CC99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7CA57F7-E35C-4169-875E-FAEB86940C6F}"/>
              </a:ext>
            </a:extLst>
          </p:cNvPr>
          <p:cNvSpPr/>
          <p:nvPr/>
        </p:nvSpPr>
        <p:spPr>
          <a:xfrm>
            <a:off x="1787993" y="4111125"/>
            <a:ext cx="1116000" cy="11160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AF991B-5C9A-4BF1-8F57-26C0945DA138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B1BB2A6-2F74-4649-8F44-BE267AD182A8}"/>
              </a:ext>
            </a:extLst>
          </p:cNvPr>
          <p:cNvSpPr txBox="1"/>
          <p:nvPr/>
        </p:nvSpPr>
        <p:spPr>
          <a:xfrm>
            <a:off x="1603256" y="3130409"/>
            <a:ext cx="708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9cm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814DFEB-8506-43D0-8464-7BEBE7D986A8}"/>
              </a:ext>
            </a:extLst>
          </p:cNvPr>
          <p:cNvSpPr txBox="1"/>
          <p:nvPr/>
        </p:nvSpPr>
        <p:spPr>
          <a:xfrm>
            <a:off x="1091640" y="1853849"/>
            <a:ext cx="774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5cm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18AE49F-C7E5-453F-A620-74514E8E4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352671"/>
              </p:ext>
            </p:extLst>
          </p:nvPr>
        </p:nvGraphicFramePr>
        <p:xfrm>
          <a:off x="4103060" y="2016096"/>
          <a:ext cx="3571334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7667">
                  <a:extLst>
                    <a:ext uri="{9D8B030D-6E8A-4147-A177-3AD203B41FA5}">
                      <a16:colId xmlns:a16="http://schemas.microsoft.com/office/drawing/2014/main" val="2474381429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944264750"/>
                    </a:ext>
                  </a:extLst>
                </a:gridCol>
                <a:gridCol w="1227667">
                  <a:extLst>
                    <a:ext uri="{9D8B030D-6E8A-4147-A177-3AD203B41FA5}">
                      <a16:colId xmlns:a16="http://schemas.microsoft.com/office/drawing/2014/main" val="1649086029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55cm</a:t>
                      </a:r>
                      <a:r>
                        <a:rPr lang="en-GB" sz="20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78763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194546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81cm</a:t>
                      </a:r>
                      <a:r>
                        <a:rPr lang="en-GB" sz="20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36cm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24306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13764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18cm</a:t>
                      </a:r>
                      <a:r>
                        <a:rPr lang="en-GB" sz="2000" b="1" baseline="30000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32cm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094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2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area of this shape is 112cm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Work out the missing width.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89EE208-63DD-40CF-8ACA-83EBF8BF72D5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FD2968-8124-4E15-9353-E967F6320B6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C7D8987-EE34-4F94-810E-4CA0F36A3F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412EE7F-B4C5-429F-BC04-DA12454A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911836"/>
              </p:ext>
            </p:extLst>
          </p:nvPr>
        </p:nvGraphicFramePr>
        <p:xfrm>
          <a:off x="2609431" y="1643968"/>
          <a:ext cx="3925138" cy="357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264">
                  <a:extLst>
                    <a:ext uri="{9D8B030D-6E8A-4147-A177-3AD203B41FA5}">
                      <a16:colId xmlns:a16="http://schemas.microsoft.com/office/drawing/2014/main" val="3383445761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3106634471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1324201623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350711556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1123195766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2392265226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4122937543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946714521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2430049408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2004644936"/>
                    </a:ext>
                  </a:extLst>
                </a:gridCol>
              </a:tblGrid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7cm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75902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4059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6622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250064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70mm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1583872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108588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711674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54811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4909320-769C-4DD2-AF8F-E02514770E0C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A281AB-101B-41BD-9314-9DB5E43F75B7}"/>
              </a:ext>
            </a:extLst>
          </p:cNvPr>
          <p:cNvSpPr/>
          <p:nvPr/>
        </p:nvSpPr>
        <p:spPr>
          <a:xfrm>
            <a:off x="2610961" y="3244334"/>
            <a:ext cx="77938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900" b="1" dirty="0">
                <a:latin typeface="Century Gothic" panose="020B0502020202020204" pitchFamily="34" charset="0"/>
              </a:rPr>
              <a:t>?mm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85BE80-C4F1-4968-9673-B5078A7FCBF0}"/>
              </a:ext>
            </a:extLst>
          </p:cNvPr>
          <p:cNvSpPr/>
          <p:nvPr/>
        </p:nvSpPr>
        <p:spPr>
          <a:xfrm>
            <a:off x="6181747" y="4080315"/>
            <a:ext cx="70564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900" b="1" dirty="0">
                <a:latin typeface="Century Gothic" panose="020B0502020202020204" pitchFamily="34" charset="0"/>
              </a:rPr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43084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area of this shape is 112cm</a:t>
            </a:r>
            <a:r>
              <a:rPr lang="en-GB" sz="2000" b="1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Work out the missing width.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130mm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89EE208-63DD-40CF-8ACA-83EBF8BF72D5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FD2968-8124-4E15-9353-E967F6320B6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C7D8987-EE34-4F94-810E-4CA0F36A3F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412EE7F-B4C5-429F-BC04-DA12454A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732572"/>
              </p:ext>
            </p:extLst>
          </p:nvPr>
        </p:nvGraphicFramePr>
        <p:xfrm>
          <a:off x="2609431" y="1643968"/>
          <a:ext cx="3925138" cy="3570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264">
                  <a:extLst>
                    <a:ext uri="{9D8B030D-6E8A-4147-A177-3AD203B41FA5}">
                      <a16:colId xmlns:a16="http://schemas.microsoft.com/office/drawing/2014/main" val="3383445761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3106634471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1324201623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3507115561"/>
                    </a:ext>
                  </a:extLst>
                </a:gridCol>
                <a:gridCol w="637762">
                  <a:extLst>
                    <a:ext uri="{9D8B030D-6E8A-4147-A177-3AD203B41FA5}">
                      <a16:colId xmlns:a16="http://schemas.microsoft.com/office/drawing/2014/main" val="1123195766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2392265226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4122937543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946714521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2430049408"/>
                    </a:ext>
                  </a:extLst>
                </a:gridCol>
                <a:gridCol w="365264">
                  <a:extLst>
                    <a:ext uri="{9D8B030D-6E8A-4147-A177-3AD203B41FA5}">
                      <a16:colId xmlns:a16="http://schemas.microsoft.com/office/drawing/2014/main" val="2004644936"/>
                    </a:ext>
                  </a:extLst>
                </a:gridCol>
              </a:tblGrid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7cm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6075902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4059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66622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250064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70mm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1583872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108588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711674"/>
                  </a:ext>
                </a:extLst>
              </a:tr>
              <a:tr h="446258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548118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3BB16C8-9362-4E92-B3E5-DE7E8E0651BC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E171E1-0FA6-45FD-A1AE-26CCB2377210}"/>
              </a:ext>
            </a:extLst>
          </p:cNvPr>
          <p:cNvSpPr/>
          <p:nvPr/>
        </p:nvSpPr>
        <p:spPr>
          <a:xfrm>
            <a:off x="2610961" y="3244334"/>
            <a:ext cx="77938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900" b="1" dirty="0">
                <a:latin typeface="Century Gothic" panose="020B0502020202020204" pitchFamily="34" charset="0"/>
              </a:rPr>
              <a:t>?mm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E867F9-D2E6-4B16-8036-0880BFE9FC29}"/>
              </a:ext>
            </a:extLst>
          </p:cNvPr>
          <p:cNvSpPr/>
          <p:nvPr/>
        </p:nvSpPr>
        <p:spPr>
          <a:xfrm>
            <a:off x="6181747" y="4080315"/>
            <a:ext cx="70564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900" b="1" dirty="0">
                <a:latin typeface="Century Gothic" panose="020B0502020202020204" pitchFamily="34" charset="0"/>
              </a:rPr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252730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Solve the word problem.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room measures 16ft by 6ft. What is the area of the room?</a:t>
            </a:r>
          </a:p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formula 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x 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to write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E469B7-57B1-4A4C-A239-5F80EF8AB493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2C7C10-D53E-4191-9632-3381B2C8E19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5C1BDF1-52C5-4E0C-B89A-79D26158D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137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Solve the word problem.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room measures 16ft by 6ft. What is the area of the room?</a:t>
            </a:r>
          </a:p>
          <a:p>
            <a:pPr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formula 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= 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x </a:t>
            </a:r>
            <a:r>
              <a:rPr lang="en-GB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to write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pt-BR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Area = 16ft x 6ft = 96ft</a:t>
            </a:r>
            <a:r>
              <a:rPr lang="pt-BR" sz="2000" b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E469B7-57B1-4A4C-A239-5F80EF8AB493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2C7C10-D53E-4191-9632-3381B2C8E19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5C1BDF1-52C5-4E0C-B89A-79D26158D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6550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correct formulae, calculate the area and the perimeter of the shapes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D2A40BD-CD2C-4200-AE7B-B0A279E9FE7D}"/>
              </a:ext>
            </a:extLst>
          </p:cNvPr>
          <p:cNvGrpSpPr/>
          <p:nvPr/>
        </p:nvGrpSpPr>
        <p:grpSpPr>
          <a:xfrm>
            <a:off x="1697130" y="2419316"/>
            <a:ext cx="2315077" cy="1281292"/>
            <a:chOff x="1490623" y="2609821"/>
            <a:chExt cx="2315077" cy="128129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8464DD-9226-4EF6-A90B-21537CCF4459}"/>
                </a:ext>
              </a:extLst>
            </p:cNvPr>
            <p:cNvSpPr/>
            <p:nvPr/>
          </p:nvSpPr>
          <p:spPr>
            <a:xfrm>
              <a:off x="1490623" y="2609821"/>
              <a:ext cx="2315077" cy="12812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b="1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91A25C1-AA8E-4C75-B5D3-FB960C1657DA}"/>
                </a:ext>
              </a:extLst>
            </p:cNvPr>
            <p:cNvSpPr txBox="1"/>
            <p:nvPr/>
          </p:nvSpPr>
          <p:spPr>
            <a:xfrm>
              <a:off x="2251106" y="3019631"/>
              <a:ext cx="79411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A0E2FAC-CC9A-4DF0-A315-CBB74F3618AA}"/>
              </a:ext>
            </a:extLst>
          </p:cNvPr>
          <p:cNvGrpSpPr/>
          <p:nvPr/>
        </p:nvGrpSpPr>
        <p:grpSpPr>
          <a:xfrm>
            <a:off x="5544808" y="1813843"/>
            <a:ext cx="1527150" cy="2492238"/>
            <a:chOff x="5338301" y="2004348"/>
            <a:chExt cx="1527150" cy="2492238"/>
          </a:xfrm>
          <a:solidFill>
            <a:schemeClr val="bg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591B92A-4E33-4EDE-97D3-FB6EB3BBF5D3}"/>
                </a:ext>
              </a:extLst>
            </p:cNvPr>
            <p:cNvSpPr/>
            <p:nvPr/>
          </p:nvSpPr>
          <p:spPr>
            <a:xfrm>
              <a:off x="5338301" y="2004348"/>
              <a:ext cx="1527150" cy="249223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b="1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51E67EF-E978-462D-8841-BCC85BD82E18}"/>
                </a:ext>
              </a:extLst>
            </p:cNvPr>
            <p:cNvSpPr txBox="1"/>
            <p:nvPr/>
          </p:nvSpPr>
          <p:spPr>
            <a:xfrm>
              <a:off x="5628580" y="3019637"/>
              <a:ext cx="946592" cy="461664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B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D30B4B6-EA9F-4C74-9497-122ED2A14F23}"/>
              </a:ext>
            </a:extLst>
          </p:cNvPr>
          <p:cNvSpPr txBox="1"/>
          <p:nvPr/>
        </p:nvSpPr>
        <p:spPr>
          <a:xfrm>
            <a:off x="2591506" y="2060321"/>
            <a:ext cx="52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9m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BFEF094-C18A-4BD1-8351-C358FCBCC32E}"/>
              </a:ext>
            </a:extLst>
          </p:cNvPr>
          <p:cNvSpPr txBox="1"/>
          <p:nvPr/>
        </p:nvSpPr>
        <p:spPr>
          <a:xfrm>
            <a:off x="3968420" y="2877539"/>
            <a:ext cx="946515" cy="364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500cm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46EF0B-BA3F-4C8E-B896-FE2CE748D3A1}"/>
              </a:ext>
            </a:extLst>
          </p:cNvPr>
          <p:cNvSpPr txBox="1"/>
          <p:nvPr/>
        </p:nvSpPr>
        <p:spPr>
          <a:xfrm>
            <a:off x="5874891" y="1454848"/>
            <a:ext cx="932415" cy="355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80mm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5A2159-A4D5-4719-BB88-595474A38B25}"/>
              </a:ext>
            </a:extLst>
          </p:cNvPr>
          <p:cNvSpPr txBox="1"/>
          <p:nvPr/>
        </p:nvSpPr>
        <p:spPr>
          <a:xfrm>
            <a:off x="7002530" y="2836058"/>
            <a:ext cx="828644" cy="364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14cm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498AB47-A974-40C0-8EBC-F2E8F318F544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CDD1475-32AA-40A9-9E53-B7D85103D67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32" name="Picture 3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D0AD773-601A-4198-8213-4434FEE98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2FC057F1-4CEB-4A3B-A79D-CB9898D50A72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</p:spTree>
    <p:extLst>
      <p:ext uri="{BB962C8B-B14F-4D97-AF65-F5344CB8AC3E}">
        <p14:creationId xmlns:p14="http://schemas.microsoft.com/office/powerpoint/2010/main" val="335505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correct formulae, calculate the area and the perimeter of the shapes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Area = 9m x 5m =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45m</a:t>
            </a:r>
            <a:r>
              <a:rPr lang="en-GB" sz="2000" b="1" u="sng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Perimeter = 9m + 9m + 5m + 5m =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28m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228600" lvl="0" indent="-228600" algn="ctr" defTabSz="685800">
              <a:buFontTx/>
              <a:buAutoNum type="alphaUcPeriod"/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 Area = 14cm x 8cm =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112cm</a:t>
            </a:r>
            <a:r>
              <a:rPr lang="en-GB" sz="2000" b="1" u="sng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2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Perimeter = 14cm + 14cm + 8cm + 8cm =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44cm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D2A40BD-CD2C-4200-AE7B-B0A279E9FE7D}"/>
              </a:ext>
            </a:extLst>
          </p:cNvPr>
          <p:cNvGrpSpPr/>
          <p:nvPr/>
        </p:nvGrpSpPr>
        <p:grpSpPr>
          <a:xfrm>
            <a:off x="1697130" y="2419316"/>
            <a:ext cx="2315077" cy="1281292"/>
            <a:chOff x="1490623" y="2609821"/>
            <a:chExt cx="2315077" cy="1281292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A8464DD-9226-4EF6-A90B-21537CCF4459}"/>
                </a:ext>
              </a:extLst>
            </p:cNvPr>
            <p:cNvSpPr/>
            <p:nvPr/>
          </p:nvSpPr>
          <p:spPr>
            <a:xfrm>
              <a:off x="1490623" y="2609821"/>
              <a:ext cx="2315077" cy="12812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b="1"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91A25C1-AA8E-4C75-B5D3-FB960C1657DA}"/>
                </a:ext>
              </a:extLst>
            </p:cNvPr>
            <p:cNvSpPr txBox="1"/>
            <p:nvPr/>
          </p:nvSpPr>
          <p:spPr>
            <a:xfrm>
              <a:off x="2251106" y="3019631"/>
              <a:ext cx="79411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A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A0E2FAC-CC9A-4DF0-A315-CBB74F3618AA}"/>
              </a:ext>
            </a:extLst>
          </p:cNvPr>
          <p:cNvGrpSpPr/>
          <p:nvPr/>
        </p:nvGrpSpPr>
        <p:grpSpPr>
          <a:xfrm>
            <a:off x="5544808" y="1813843"/>
            <a:ext cx="1527150" cy="2492238"/>
            <a:chOff x="5338301" y="2004348"/>
            <a:chExt cx="1527150" cy="2492238"/>
          </a:xfrm>
          <a:solidFill>
            <a:schemeClr val="bg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591B92A-4E33-4EDE-97D3-FB6EB3BBF5D3}"/>
                </a:ext>
              </a:extLst>
            </p:cNvPr>
            <p:cNvSpPr/>
            <p:nvPr/>
          </p:nvSpPr>
          <p:spPr>
            <a:xfrm>
              <a:off x="5338301" y="2004348"/>
              <a:ext cx="1527150" cy="2492238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b="1">
                <a:latin typeface="Century Gothic" panose="020B0502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51E67EF-E978-462D-8841-BCC85BD82E18}"/>
                </a:ext>
              </a:extLst>
            </p:cNvPr>
            <p:cNvSpPr txBox="1"/>
            <p:nvPr/>
          </p:nvSpPr>
          <p:spPr>
            <a:xfrm>
              <a:off x="5628580" y="3019637"/>
              <a:ext cx="946592" cy="461664"/>
            </a:xfrm>
            <a:prstGeom prst="rect">
              <a:avLst/>
            </a:prstGeom>
            <a:grpFill/>
            <a:ln w="1905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400" b="1" dirty="0">
                  <a:latin typeface="Century Gothic" panose="020B0502020202020204" pitchFamily="34" charset="0"/>
                </a:rPr>
                <a:t>B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D30B4B6-EA9F-4C74-9497-122ED2A14F23}"/>
              </a:ext>
            </a:extLst>
          </p:cNvPr>
          <p:cNvSpPr txBox="1"/>
          <p:nvPr/>
        </p:nvSpPr>
        <p:spPr>
          <a:xfrm>
            <a:off x="2591506" y="2060321"/>
            <a:ext cx="52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9m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46EF0B-BA3F-4C8E-B896-FE2CE748D3A1}"/>
              </a:ext>
            </a:extLst>
          </p:cNvPr>
          <p:cNvSpPr txBox="1"/>
          <p:nvPr/>
        </p:nvSpPr>
        <p:spPr>
          <a:xfrm>
            <a:off x="5874891" y="1454848"/>
            <a:ext cx="932415" cy="355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80mm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498AB47-A974-40C0-8EBC-F2E8F318F544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CDD1475-32AA-40A9-9E53-B7D85103D67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32" name="Picture 3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D0AD773-601A-4198-8213-4434FEE98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8514BD8-0F36-45CD-AF1D-7469CD2CE757}"/>
              </a:ext>
            </a:extLst>
          </p:cNvPr>
          <p:cNvSpPr txBox="1"/>
          <p:nvPr/>
        </p:nvSpPr>
        <p:spPr>
          <a:xfrm>
            <a:off x="3858973" y="5873750"/>
            <a:ext cx="1426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Not to scale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06FA56-DDB9-45A6-AEDA-F66D7D324295}"/>
              </a:ext>
            </a:extLst>
          </p:cNvPr>
          <p:cNvSpPr txBox="1"/>
          <p:nvPr/>
        </p:nvSpPr>
        <p:spPr>
          <a:xfrm>
            <a:off x="3968420" y="2877539"/>
            <a:ext cx="946515" cy="364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500cm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80F6D1C-90E9-4F8B-A361-8AE5C874CBE6}"/>
              </a:ext>
            </a:extLst>
          </p:cNvPr>
          <p:cNvSpPr txBox="1"/>
          <p:nvPr/>
        </p:nvSpPr>
        <p:spPr>
          <a:xfrm>
            <a:off x="7002530" y="2836058"/>
            <a:ext cx="828644" cy="364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14cm</a:t>
            </a:r>
          </a:p>
        </p:txBody>
      </p:sp>
    </p:spTree>
    <p:extLst>
      <p:ext uri="{BB962C8B-B14F-4D97-AF65-F5344CB8AC3E}">
        <p14:creationId xmlns:p14="http://schemas.microsoft.com/office/powerpoint/2010/main" val="219405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5c7a0828-c5e4-45f8-a074-18a8fdc88ec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86144f90-c7b6-48d0-aae5-f5e9e48cc3df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FA945F-9591-477D-B373-ACFA99C0B3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1513</TotalTime>
  <Words>740</Words>
  <Application>Microsoft Office PowerPoint</Application>
  <PresentationFormat>On-screen Show (4:3)</PresentationFormat>
  <Paragraphs>396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SassoonCRInfantMedium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55</cp:revision>
  <dcterms:created xsi:type="dcterms:W3CDTF">2018-03-17T10:08:43Z</dcterms:created>
  <dcterms:modified xsi:type="dcterms:W3CDTF">2022-03-20T14:24:46Z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