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01" r:id="rId5"/>
    <p:sldId id="432" r:id="rId6"/>
    <p:sldId id="443" r:id="rId7"/>
    <p:sldId id="360" r:id="rId8"/>
    <p:sldId id="449" r:id="rId9"/>
    <p:sldId id="386" r:id="rId10"/>
    <p:sldId id="450" r:id="rId11"/>
    <p:sldId id="388" r:id="rId12"/>
    <p:sldId id="451" r:id="rId13"/>
    <p:sldId id="431" r:id="rId14"/>
    <p:sldId id="452" r:id="rId15"/>
    <p:sldId id="462" r:id="rId16"/>
    <p:sldId id="464" r:id="rId17"/>
    <p:sldId id="463" r:id="rId18"/>
    <p:sldId id="457" r:id="rId19"/>
    <p:sldId id="458" r:id="rId20"/>
    <p:sldId id="459" r:id="rId21"/>
    <p:sldId id="4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7B1"/>
    <a:srgbClr val="FF0066"/>
    <a:srgbClr val="83F776"/>
    <a:srgbClr val="9AF717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F5C69-CE35-4678-9EDF-C47CAC9F2725}" v="20" dt="2020-01-24T08:48:36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Worthington" userId="3602fdab-493b-4fe0-87da-353562330a36" providerId="ADAL" clId="{23AE425C-24BB-46A0-8CD9-AB68E6CCA485}"/>
    <pc:docChg chg="undo custSel addSld delSld modSld sldOrd">
      <pc:chgData name="Victoria Worthington" userId="3602fdab-493b-4fe0-87da-353562330a36" providerId="ADAL" clId="{23AE425C-24BB-46A0-8CD9-AB68E6CCA485}" dt="2018-12-19T15:14:25.352" v="1776" actId="20577"/>
      <pc:docMkLst>
        <pc:docMk/>
      </pc:docMkLst>
      <pc:sldChg chg="modSp">
        <pc:chgData name="Victoria Worthington" userId="3602fdab-493b-4fe0-87da-353562330a36" providerId="ADAL" clId="{23AE425C-24BB-46A0-8CD9-AB68E6CCA485}" dt="2018-12-19T15:14:25.352" v="1776" actId="20577"/>
        <pc:sldMkLst>
          <pc:docMk/>
          <pc:sldMk cId="3855900595" sldId="301"/>
        </pc:sldMkLst>
        <pc:spChg chg="mod">
          <ac:chgData name="Victoria Worthington" userId="3602fdab-493b-4fe0-87da-353562330a36" providerId="ADAL" clId="{23AE425C-24BB-46A0-8CD9-AB68E6CCA485}" dt="2018-12-19T15:14:25.352" v="1776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 modSp">
        <pc:chgData name="Victoria Worthington" userId="3602fdab-493b-4fe0-87da-353562330a36" providerId="ADAL" clId="{23AE425C-24BB-46A0-8CD9-AB68E6CCA485}" dt="2018-12-19T15:07:00.395" v="1457" actId="20577"/>
        <pc:sldMkLst>
          <pc:docMk/>
          <pc:sldMk cId="636014570" sldId="314"/>
        </pc:sldMkLst>
        <pc:spChg chg="del">
          <ac:chgData name="Victoria Worthington" userId="3602fdab-493b-4fe0-87da-353562330a36" providerId="ADAL" clId="{23AE425C-24BB-46A0-8CD9-AB68E6CCA485}" dt="2018-12-19T14:12:04.714" v="644" actId="478"/>
          <ac:spMkLst>
            <pc:docMk/>
            <pc:sldMk cId="636014570" sldId="314"/>
            <ac:spMk id="10" creationId="{2D145B0D-840D-E846-8166-FB4407B8283B}"/>
          </ac:spMkLst>
        </pc:spChg>
        <pc:spChg chg="add del mod">
          <ac:chgData name="Victoria Worthington" userId="3602fdab-493b-4fe0-87da-353562330a36" providerId="ADAL" clId="{23AE425C-24BB-46A0-8CD9-AB68E6CCA485}" dt="2018-12-19T14:13:20.433" v="735" actId="478"/>
          <ac:spMkLst>
            <pc:docMk/>
            <pc:sldMk cId="636014570" sldId="314"/>
            <ac:spMk id="13" creationId="{83995804-5542-48B1-95EB-36BBD7B0EC40}"/>
          </ac:spMkLst>
        </pc:spChg>
        <pc:spChg chg="mod">
          <ac:chgData name="Victoria Worthington" userId="3602fdab-493b-4fe0-87da-353562330a36" providerId="ADAL" clId="{23AE425C-24BB-46A0-8CD9-AB68E6CCA485}" dt="2018-12-19T15:07:00.395" v="1457" actId="20577"/>
          <ac:spMkLst>
            <pc:docMk/>
            <pc:sldMk cId="636014570" sldId="314"/>
            <ac:spMk id="19" creationId="{5252A847-DE45-4FA3-A1F8-EEBEB845FF8E}"/>
          </ac:spMkLst>
        </pc:spChg>
        <pc:spChg chg="mod topLvl">
          <ac:chgData name="Victoria Worthington" userId="3602fdab-493b-4fe0-87da-353562330a36" providerId="ADAL" clId="{23AE425C-24BB-46A0-8CD9-AB68E6CCA485}" dt="2018-12-19T14:14:22.926" v="794" actId="20577"/>
          <ac:spMkLst>
            <pc:docMk/>
            <pc:sldMk cId="636014570" sldId="314"/>
            <ac:spMk id="20" creationId="{F9A26678-B91E-49B9-8ADC-9EC8C4AE5BFA}"/>
          </ac:spMkLst>
        </pc:spChg>
        <pc:spChg chg="mod">
          <ac:chgData name="Victoria Worthington" userId="3602fdab-493b-4fe0-87da-353562330a36" providerId="ADAL" clId="{23AE425C-24BB-46A0-8CD9-AB68E6CCA485}" dt="2018-12-19T14:13:39.210" v="742" actId="1076"/>
          <ac:spMkLst>
            <pc:docMk/>
            <pc:sldMk cId="636014570" sldId="314"/>
            <ac:spMk id="25" creationId="{6C36F151-FFCC-3040-B850-BD27491084FE}"/>
          </ac:spMkLst>
        </pc:spChg>
        <pc:spChg chg="mod">
          <ac:chgData name="Victoria Worthington" userId="3602fdab-493b-4fe0-87da-353562330a36" providerId="ADAL" clId="{23AE425C-24BB-46A0-8CD9-AB68E6CCA485}" dt="2018-12-19T14:13:18.212" v="734" actId="1076"/>
          <ac:spMkLst>
            <pc:docMk/>
            <pc:sldMk cId="636014570" sldId="314"/>
            <ac:spMk id="26" creationId="{EAF8E8B3-9CE0-6548-8103-59C8F55A301C}"/>
          </ac:spMkLst>
        </pc:spChg>
        <pc:spChg chg="mod topLvl">
          <ac:chgData name="Victoria Worthington" userId="3602fdab-493b-4fe0-87da-353562330a36" providerId="ADAL" clId="{23AE425C-24BB-46A0-8CD9-AB68E6CCA485}" dt="2018-12-19T14:13:00.296" v="726" actId="164"/>
          <ac:spMkLst>
            <pc:docMk/>
            <pc:sldMk cId="636014570" sldId="314"/>
            <ac:spMk id="27" creationId="{80AF819D-A608-3A47-B291-828C029F7BAF}"/>
          </ac:spMkLst>
        </pc:spChg>
        <pc:grpChg chg="add del mod">
          <ac:chgData name="Victoria Worthington" userId="3602fdab-493b-4fe0-87da-353562330a36" providerId="ADAL" clId="{23AE425C-24BB-46A0-8CD9-AB68E6CCA485}" dt="2018-12-19T14:12:48.868" v="723" actId="165"/>
          <ac:grpSpMkLst>
            <pc:docMk/>
            <pc:sldMk cId="636014570" sldId="314"/>
            <ac:grpSpMk id="2" creationId="{2AA578CA-2C56-4211-9B42-6AE9917D5620}"/>
          </ac:grpSpMkLst>
        </pc:grpChg>
        <pc:grpChg chg="add mod">
          <ac:chgData name="Victoria Worthington" userId="3602fdab-493b-4fe0-87da-353562330a36" providerId="ADAL" clId="{23AE425C-24BB-46A0-8CD9-AB68E6CCA485}" dt="2018-12-19T14:13:14.133" v="733" actId="1076"/>
          <ac:grpSpMkLst>
            <pc:docMk/>
            <pc:sldMk cId="636014570" sldId="314"/>
            <ac:grpSpMk id="3" creationId="{E4A54843-A5EC-419C-9F6F-BBECE94C4EB6}"/>
          </ac:grpSpMkLst>
        </pc:grpChg>
        <pc:grpChg chg="add del mod">
          <ac:chgData name="Victoria Worthington" userId="3602fdab-493b-4fe0-87da-353562330a36" providerId="ADAL" clId="{23AE425C-24BB-46A0-8CD9-AB68E6CCA485}" dt="2018-12-19T14:13:32.694" v="741" actId="478"/>
          <ac:grpSpMkLst>
            <pc:docMk/>
            <pc:sldMk cId="636014570" sldId="314"/>
            <ac:grpSpMk id="16" creationId="{909E4869-C42A-49FD-83E1-FAD122A711BC}"/>
          </ac:grpSpMkLst>
        </pc:grpChg>
        <pc:graphicFrameChg chg="del">
          <ac:chgData name="Victoria Worthington" userId="3602fdab-493b-4fe0-87da-353562330a36" providerId="ADAL" clId="{23AE425C-24BB-46A0-8CD9-AB68E6CCA485}" dt="2018-12-19T14:11:38.252" v="600" actId="478"/>
          <ac:graphicFrameMkLst>
            <pc:docMk/>
            <pc:sldMk cId="636014570" sldId="314"/>
            <ac:graphicFrameMk id="24" creationId="{D82526A6-2DFA-A14E-8C5A-A0262EB720A2}"/>
          </ac:graphicFrameMkLst>
        </pc:graphicFrameChg>
        <pc:picChg chg="add del mod topLvl">
          <ac:chgData name="Victoria Worthington" userId="3602fdab-493b-4fe0-87da-353562330a36" providerId="ADAL" clId="{23AE425C-24BB-46A0-8CD9-AB68E6CCA485}" dt="2018-12-19T14:13:32.694" v="741" actId="478"/>
          <ac:picMkLst>
            <pc:docMk/>
            <pc:sldMk cId="636014570" sldId="314"/>
            <ac:picMk id="17" creationId="{65A62F21-EB39-4348-82D5-0D8BBAE200CF}"/>
          </ac:picMkLst>
        </pc:picChg>
        <pc:picChg chg="mod">
          <ac:chgData name="Victoria Worthington" userId="3602fdab-493b-4fe0-87da-353562330a36" providerId="ADAL" clId="{23AE425C-24BB-46A0-8CD9-AB68E6CCA485}" dt="2018-12-19T14:13:31.460" v="740" actId="1076"/>
          <ac:picMkLst>
            <pc:docMk/>
            <pc:sldMk cId="636014570" sldId="314"/>
            <ac:picMk id="21" creationId="{B97BC83B-A2DA-1D47-955C-428D70F99A4E}"/>
          </ac:picMkLst>
        </pc:picChg>
        <pc:picChg chg="mod topLvl">
          <ac:chgData name="Victoria Worthington" userId="3602fdab-493b-4fe0-87da-353562330a36" providerId="ADAL" clId="{23AE425C-24BB-46A0-8CD9-AB68E6CCA485}" dt="2018-12-19T14:13:00.296" v="726" actId="164"/>
          <ac:picMkLst>
            <pc:docMk/>
            <pc:sldMk cId="636014570" sldId="314"/>
            <ac:picMk id="23" creationId="{C2366E66-22A0-6C49-9E2C-007078F00861}"/>
          </ac:picMkLst>
        </pc:picChg>
      </pc:sldChg>
      <pc:sldChg chg="modSp">
        <pc:chgData name="Victoria Worthington" userId="3602fdab-493b-4fe0-87da-353562330a36" providerId="ADAL" clId="{23AE425C-24BB-46A0-8CD9-AB68E6CCA485}" dt="2018-12-19T14:58:41.701" v="1357" actId="255"/>
        <pc:sldMkLst>
          <pc:docMk/>
          <pc:sldMk cId="36917022" sldId="360"/>
        </pc:sldMkLst>
        <pc:spChg chg="mod">
          <ac:chgData name="Victoria Worthington" userId="3602fdab-493b-4fe0-87da-353562330a36" providerId="ADAL" clId="{23AE425C-24BB-46A0-8CD9-AB68E6CCA485}" dt="2018-12-19T14:58:41.701" v="1357" actId="255"/>
          <ac:spMkLst>
            <pc:docMk/>
            <pc:sldMk cId="36917022" sldId="360"/>
            <ac:spMk id="19" creationId="{5252A847-DE45-4FA3-A1F8-EEBEB845FF8E}"/>
          </ac:spMkLst>
        </pc:spChg>
      </pc:sldChg>
      <pc:sldChg chg="addSp delSp modSp del">
        <pc:chgData name="Victoria Worthington" userId="3602fdab-493b-4fe0-87da-353562330a36" providerId="ADAL" clId="{23AE425C-24BB-46A0-8CD9-AB68E6CCA485}" dt="2018-12-19T14:02:32.863" v="208" actId="2696"/>
        <pc:sldMkLst>
          <pc:docMk/>
          <pc:sldMk cId="1669721746" sldId="365"/>
        </pc:sldMkLst>
        <pc:spChg chg="add mod">
          <ac:chgData name="Victoria Worthington" userId="3602fdab-493b-4fe0-87da-353562330a36" providerId="ADAL" clId="{23AE425C-24BB-46A0-8CD9-AB68E6CCA485}" dt="2018-12-19T13:56:40.650" v="107" actId="571"/>
          <ac:spMkLst>
            <pc:docMk/>
            <pc:sldMk cId="1669721746" sldId="365"/>
            <ac:spMk id="23" creationId="{3FD6EC27-BEEB-4A81-8AF4-D9A6AA576AB6}"/>
          </ac:spMkLst>
        </pc:spChg>
        <pc:spChg chg="mod topLvl">
          <ac:chgData name="Victoria Worthington" userId="3602fdab-493b-4fe0-87da-353562330a36" providerId="ADAL" clId="{23AE425C-24BB-46A0-8CD9-AB68E6CCA485}" dt="2018-12-19T13:57:03.675" v="113" actId="165"/>
          <ac:spMkLst>
            <pc:docMk/>
            <pc:sldMk cId="1669721746" sldId="365"/>
            <ac:spMk id="27" creationId="{26FF4086-E5DD-8541-84B4-475CE3038F4F}"/>
          </ac:spMkLst>
        </pc:spChg>
        <pc:spChg chg="mod topLvl">
          <ac:chgData name="Victoria Worthington" userId="3602fdab-493b-4fe0-87da-353562330a36" providerId="ADAL" clId="{23AE425C-24BB-46A0-8CD9-AB68E6CCA485}" dt="2018-12-19T13:57:18.226" v="114" actId="208"/>
          <ac:spMkLst>
            <pc:docMk/>
            <pc:sldMk cId="1669721746" sldId="365"/>
            <ac:spMk id="28" creationId="{1671D54F-5E03-D443-8221-6819CBBBBF65}"/>
          </ac:spMkLst>
        </pc:spChg>
        <pc:spChg chg="mod topLvl">
          <ac:chgData name="Victoria Worthington" userId="3602fdab-493b-4fe0-87da-353562330a36" providerId="ADAL" clId="{23AE425C-24BB-46A0-8CD9-AB68E6CCA485}" dt="2018-12-19T13:57:03.675" v="113" actId="165"/>
          <ac:spMkLst>
            <pc:docMk/>
            <pc:sldMk cId="1669721746" sldId="365"/>
            <ac:spMk id="30" creationId="{0D73B0A2-67DF-5743-ACE2-65636AC4EFF1}"/>
          </ac:spMkLst>
        </pc:spChg>
        <pc:spChg chg="mod topLvl">
          <ac:chgData name="Victoria Worthington" userId="3602fdab-493b-4fe0-87da-353562330a36" providerId="ADAL" clId="{23AE425C-24BB-46A0-8CD9-AB68E6CCA485}" dt="2018-12-19T13:57:18.226" v="114" actId="208"/>
          <ac:spMkLst>
            <pc:docMk/>
            <pc:sldMk cId="1669721746" sldId="365"/>
            <ac:spMk id="31" creationId="{A9416B5D-FCF6-A34C-B243-89A0A946769C}"/>
          </ac:spMkLst>
        </pc:spChg>
        <pc:spChg chg="mod topLvl">
          <ac:chgData name="Victoria Worthington" userId="3602fdab-493b-4fe0-87da-353562330a36" providerId="ADAL" clId="{23AE425C-24BB-46A0-8CD9-AB68E6CCA485}" dt="2018-12-19T13:57:03.675" v="113" actId="165"/>
          <ac:spMkLst>
            <pc:docMk/>
            <pc:sldMk cId="1669721746" sldId="365"/>
            <ac:spMk id="33" creationId="{3E4D2155-F8D0-0B48-8AAB-96A40241E2DD}"/>
          </ac:spMkLst>
        </pc:spChg>
        <pc:spChg chg="mod topLvl">
          <ac:chgData name="Victoria Worthington" userId="3602fdab-493b-4fe0-87da-353562330a36" providerId="ADAL" clId="{23AE425C-24BB-46A0-8CD9-AB68E6CCA485}" dt="2018-12-19T13:57:18.226" v="114" actId="208"/>
          <ac:spMkLst>
            <pc:docMk/>
            <pc:sldMk cId="1669721746" sldId="365"/>
            <ac:spMk id="34" creationId="{BBE2FBDE-68EB-C34B-863D-794E4DD5F396}"/>
          </ac:spMkLst>
        </pc:spChg>
        <pc:spChg chg="mod topLvl">
          <ac:chgData name="Victoria Worthington" userId="3602fdab-493b-4fe0-87da-353562330a36" providerId="ADAL" clId="{23AE425C-24BB-46A0-8CD9-AB68E6CCA485}" dt="2018-12-19T13:57:03.675" v="113" actId="165"/>
          <ac:spMkLst>
            <pc:docMk/>
            <pc:sldMk cId="1669721746" sldId="365"/>
            <ac:spMk id="36" creationId="{7B19AD5B-316D-8F48-898A-B00868F6ADE6}"/>
          </ac:spMkLst>
        </pc:spChg>
        <pc:spChg chg="add del mod topLvl">
          <ac:chgData name="Victoria Worthington" userId="3602fdab-493b-4fe0-87da-353562330a36" providerId="ADAL" clId="{23AE425C-24BB-46A0-8CD9-AB68E6CCA485}" dt="2018-12-19T13:57:18.226" v="114" actId="208"/>
          <ac:spMkLst>
            <pc:docMk/>
            <pc:sldMk cId="1669721746" sldId="365"/>
            <ac:spMk id="37" creationId="{E3253424-4093-7C4E-B1D6-26F60024FF2F}"/>
          </ac:spMkLst>
        </pc:spChg>
        <pc:spChg chg="mod">
          <ac:chgData name="Victoria Worthington" userId="3602fdab-493b-4fe0-87da-353562330a36" providerId="ADAL" clId="{23AE425C-24BB-46A0-8CD9-AB68E6CCA485}" dt="2018-12-19T14:00:26.899" v="167"/>
          <ac:spMkLst>
            <pc:docMk/>
            <pc:sldMk cId="1669721746" sldId="365"/>
            <ac:spMk id="39" creationId="{A00B6667-D0A9-5B48-9A0F-964D0BA430AB}"/>
          </ac:spMkLst>
        </pc:spChg>
        <pc:spChg chg="mod">
          <ac:chgData name="Victoria Worthington" userId="3602fdab-493b-4fe0-87da-353562330a36" providerId="ADAL" clId="{23AE425C-24BB-46A0-8CD9-AB68E6CCA485}" dt="2018-12-19T14:00:26.899" v="167"/>
          <ac:spMkLst>
            <pc:docMk/>
            <pc:sldMk cId="1669721746" sldId="365"/>
            <ac:spMk id="40" creationId="{E2D90D24-477D-FA48-8E2E-00C464C4E0C8}"/>
          </ac:spMkLst>
        </pc:spChg>
        <pc:spChg chg="mod">
          <ac:chgData name="Victoria Worthington" userId="3602fdab-493b-4fe0-87da-353562330a36" providerId="ADAL" clId="{23AE425C-24BB-46A0-8CD9-AB68E6CCA485}" dt="2018-12-19T14:00:26.899" v="167"/>
          <ac:spMkLst>
            <pc:docMk/>
            <pc:sldMk cId="1669721746" sldId="365"/>
            <ac:spMk id="41" creationId="{55399B18-99A1-4740-8183-F5A00966749F}"/>
          </ac:spMkLst>
        </pc:spChg>
        <pc:spChg chg="mod">
          <ac:chgData name="Victoria Worthington" userId="3602fdab-493b-4fe0-87da-353562330a36" providerId="ADAL" clId="{23AE425C-24BB-46A0-8CD9-AB68E6CCA485}" dt="2018-12-19T14:00:26.899" v="167"/>
          <ac:spMkLst>
            <pc:docMk/>
            <pc:sldMk cId="1669721746" sldId="365"/>
            <ac:spMk id="42" creationId="{9AFF42FE-940C-3B4F-B073-2051B2051074}"/>
          </ac:spMkLst>
        </pc:spChg>
        <pc:grpChg chg="add del mod">
          <ac:chgData name="Victoria Worthington" userId="3602fdab-493b-4fe0-87da-353562330a36" providerId="ADAL" clId="{23AE425C-24BB-46A0-8CD9-AB68E6CCA485}" dt="2018-12-19T13:57:03.675" v="113" actId="165"/>
          <ac:grpSpMkLst>
            <pc:docMk/>
            <pc:sldMk cId="1669721746" sldId="365"/>
            <ac:grpSpMk id="24" creationId="{B74A7636-4496-C646-962B-AEA119194559}"/>
          </ac:grpSpMkLst>
        </pc:grpChg>
        <pc:graphicFrameChg chg="add mod">
          <ac:chgData name="Victoria Worthington" userId="3602fdab-493b-4fe0-87da-353562330a36" providerId="ADAL" clId="{23AE425C-24BB-46A0-8CD9-AB68E6CCA485}" dt="2018-12-19T13:56:40.650" v="107" actId="571"/>
          <ac:graphicFrameMkLst>
            <pc:docMk/>
            <pc:sldMk cId="1669721746" sldId="365"/>
            <ac:graphicFrameMk id="25" creationId="{01FA96B8-7B29-4A97-B4E0-FB4992345025}"/>
          </ac:graphicFrameMkLst>
        </pc:graphicFrameChg>
        <pc:graphicFrameChg chg="modGraphic">
          <ac:chgData name="Victoria Worthington" userId="3602fdab-493b-4fe0-87da-353562330a36" providerId="ADAL" clId="{23AE425C-24BB-46A0-8CD9-AB68E6CCA485}" dt="2018-12-19T13:59:12.872" v="137" actId="20577"/>
          <ac:graphicFrameMkLst>
            <pc:docMk/>
            <pc:sldMk cId="1669721746" sldId="365"/>
            <ac:graphicFrameMk id="43" creationId="{68B28F7B-38A5-1F47-82DB-1A4E9EE0705C}"/>
          </ac:graphicFrameMkLst>
        </pc:graphicFrameChg>
        <pc:graphicFrameChg chg="mod">
          <ac:chgData name="Victoria Worthington" userId="3602fdab-493b-4fe0-87da-353562330a36" providerId="ADAL" clId="{23AE425C-24BB-46A0-8CD9-AB68E6CCA485}" dt="2018-12-19T13:56:40.666" v="108" actId="1076"/>
          <ac:graphicFrameMkLst>
            <pc:docMk/>
            <pc:sldMk cId="1669721746" sldId="365"/>
            <ac:graphicFrameMk id="44" creationId="{51F9A046-4732-A246-948E-02B2C2D0CAD4}"/>
          </ac:graphicFrameMkLst>
        </pc:graphicFrameChg>
        <pc:graphicFrameChg chg="mod">
          <ac:chgData name="Victoria Worthington" userId="3602fdab-493b-4fe0-87da-353562330a36" providerId="ADAL" clId="{23AE425C-24BB-46A0-8CD9-AB68E6CCA485}" dt="2018-12-19T13:56:39.893" v="104" actId="1076"/>
          <ac:graphicFrameMkLst>
            <pc:docMk/>
            <pc:sldMk cId="1669721746" sldId="365"/>
            <ac:graphicFrameMk id="45" creationId="{FAB420A0-BA3E-0E4A-A3C3-5F3F0CCD9230}"/>
          </ac:graphicFrameMkLst>
        </pc:graphicFrameChg>
        <pc:graphicFrameChg chg="add del modGraphic">
          <ac:chgData name="Victoria Worthington" userId="3602fdab-493b-4fe0-87da-353562330a36" providerId="ADAL" clId="{23AE425C-24BB-46A0-8CD9-AB68E6CCA485}" dt="2018-12-19T13:59:18.385" v="141" actId="20577"/>
          <ac:graphicFrameMkLst>
            <pc:docMk/>
            <pc:sldMk cId="1669721746" sldId="365"/>
            <ac:graphicFrameMk id="46" creationId="{5364DF7E-21EE-BE4B-891C-3E48D2BA6BE4}"/>
          </ac:graphicFrameMkLst>
        </pc:graphicFrameChg>
        <pc:cxnChg chg="add del mod">
          <ac:chgData name="Victoria Worthington" userId="3602fdab-493b-4fe0-87da-353562330a36" providerId="ADAL" clId="{23AE425C-24BB-46A0-8CD9-AB68E6CCA485}" dt="2018-12-19T14:01:07.115" v="169" actId="478"/>
          <ac:cxnSpMkLst>
            <pc:docMk/>
            <pc:sldMk cId="1669721746" sldId="365"/>
            <ac:cxnSpMk id="26" creationId="{7FE945BC-679A-4650-AAEB-725AEDB44B5C}"/>
          </ac:cxnSpMkLst>
        </pc:cxnChg>
        <pc:cxnChg chg="add del mod">
          <ac:chgData name="Victoria Worthington" userId="3602fdab-493b-4fe0-87da-353562330a36" providerId="ADAL" clId="{23AE425C-24BB-46A0-8CD9-AB68E6CCA485}" dt="2018-12-19T14:01:09.287" v="171" actId="478"/>
          <ac:cxnSpMkLst>
            <pc:docMk/>
            <pc:sldMk cId="1669721746" sldId="365"/>
            <ac:cxnSpMk id="29" creationId="{6F925486-1368-475D-9516-F1EBE975C1AE}"/>
          </ac:cxnSpMkLst>
        </pc:cxnChg>
        <pc:cxnChg chg="add del mod">
          <ac:chgData name="Victoria Worthington" userId="3602fdab-493b-4fe0-87da-353562330a36" providerId="ADAL" clId="{23AE425C-24BB-46A0-8CD9-AB68E6CCA485}" dt="2018-12-19T14:01:08.101" v="170" actId="478"/>
          <ac:cxnSpMkLst>
            <pc:docMk/>
            <pc:sldMk cId="1669721746" sldId="365"/>
            <ac:cxnSpMk id="32" creationId="{4E62FE4B-58C0-4D43-92EB-57BB9034E2F4}"/>
          </ac:cxnSpMkLst>
        </pc:cxnChg>
      </pc:sldChg>
      <pc:sldChg chg="addSp delSp modSp add del">
        <pc:chgData name="Victoria Worthington" userId="3602fdab-493b-4fe0-87da-353562330a36" providerId="ADAL" clId="{23AE425C-24BB-46A0-8CD9-AB68E6CCA485}" dt="2018-12-19T14:01:15.987" v="172" actId="2696"/>
        <pc:sldMkLst>
          <pc:docMk/>
          <pc:sldMk cId="3169498118" sldId="368"/>
        </pc:sldMkLst>
        <pc:spChg chg="add">
          <ac:chgData name="Victoria Worthington" userId="3602fdab-493b-4fe0-87da-353562330a36" providerId="ADAL" clId="{23AE425C-24BB-46A0-8CD9-AB68E6CCA485}" dt="2018-12-18T12:39:07.061" v="2"/>
          <ac:spMkLst>
            <pc:docMk/>
            <pc:sldMk cId="3169498118" sldId="368"/>
            <ac:spMk id="26" creationId="{DFB1B70F-162F-445D-B87E-ABE4F57EDE37}"/>
          </ac:spMkLst>
        </pc:spChg>
        <pc:spChg chg="mod">
          <ac:chgData name="Victoria Worthington" userId="3602fdab-493b-4fe0-87da-353562330a36" providerId="ADAL" clId="{23AE425C-24BB-46A0-8CD9-AB68E6CCA485}" dt="2018-12-18T12:44:05.534" v="23" actId="208"/>
          <ac:spMkLst>
            <pc:docMk/>
            <pc:sldMk cId="3169498118" sldId="368"/>
            <ac:spMk id="28" creationId="{1671D54F-5E03-D443-8221-6819CBBBBF65}"/>
          </ac:spMkLst>
        </pc:spChg>
        <pc:spChg chg="mod">
          <ac:chgData name="Victoria Worthington" userId="3602fdab-493b-4fe0-87da-353562330a36" providerId="ADAL" clId="{23AE425C-24BB-46A0-8CD9-AB68E6CCA485}" dt="2018-12-18T12:43:17.278" v="13" actId="208"/>
          <ac:spMkLst>
            <pc:docMk/>
            <pc:sldMk cId="3169498118" sldId="368"/>
            <ac:spMk id="34" creationId="{BBE2FBDE-68EB-C34B-863D-794E4DD5F396}"/>
          </ac:spMkLst>
        </pc:spChg>
        <pc:spChg chg="add del mod">
          <ac:chgData name="Victoria Worthington" userId="3602fdab-493b-4fe0-87da-353562330a36" providerId="ADAL" clId="{23AE425C-24BB-46A0-8CD9-AB68E6CCA485}" dt="2018-12-18T12:39:21.329" v="5" actId="478"/>
          <ac:spMkLst>
            <pc:docMk/>
            <pc:sldMk cId="3169498118" sldId="368"/>
            <ac:spMk id="35" creationId="{6A07CBE9-2D8F-4DAA-97BE-C00752444438}"/>
          </ac:spMkLst>
        </pc:spChg>
        <pc:spChg chg="mod">
          <ac:chgData name="Victoria Worthington" userId="3602fdab-493b-4fe0-87da-353562330a36" providerId="ADAL" clId="{23AE425C-24BB-46A0-8CD9-AB68E6CCA485}" dt="2018-12-18T12:39:26.617" v="6" actId="208"/>
          <ac:spMkLst>
            <pc:docMk/>
            <pc:sldMk cId="3169498118" sldId="368"/>
            <ac:spMk id="37" creationId="{E3253424-4093-7C4E-B1D6-26F60024FF2F}"/>
          </ac:spMkLst>
        </pc:spChg>
        <pc:spChg chg="mod">
          <ac:chgData name="Victoria Worthington" userId="3602fdab-493b-4fe0-87da-353562330a36" providerId="ADAL" clId="{23AE425C-24BB-46A0-8CD9-AB68E6CCA485}" dt="2018-12-18T12:43:38.982" v="18" actId="208"/>
          <ac:spMkLst>
            <pc:docMk/>
            <pc:sldMk cId="3169498118" sldId="368"/>
            <ac:spMk id="39" creationId="{A00B6667-D0A9-5B48-9A0F-964D0BA430AB}"/>
          </ac:spMkLst>
        </pc:spChg>
        <pc:spChg chg="mod">
          <ac:chgData name="Victoria Worthington" userId="3602fdab-493b-4fe0-87da-353562330a36" providerId="ADAL" clId="{23AE425C-24BB-46A0-8CD9-AB68E6CCA485}" dt="2018-12-18T12:43:59.494" v="22" actId="208"/>
          <ac:spMkLst>
            <pc:docMk/>
            <pc:sldMk cId="3169498118" sldId="368"/>
            <ac:spMk id="40" creationId="{E2D90D24-477D-FA48-8E2E-00C464C4E0C8}"/>
          </ac:spMkLst>
        </pc:spChg>
        <pc:spChg chg="mod">
          <ac:chgData name="Victoria Worthington" userId="3602fdab-493b-4fe0-87da-353562330a36" providerId="ADAL" clId="{23AE425C-24BB-46A0-8CD9-AB68E6CCA485}" dt="2018-12-18T12:42:52.230" v="9" actId="208"/>
          <ac:spMkLst>
            <pc:docMk/>
            <pc:sldMk cId="3169498118" sldId="368"/>
            <ac:spMk id="41" creationId="{55399B18-99A1-4740-8183-F5A00966749F}"/>
          </ac:spMkLst>
        </pc:spChg>
        <pc:spChg chg="add">
          <ac:chgData name="Victoria Worthington" userId="3602fdab-493b-4fe0-87da-353562330a36" providerId="ADAL" clId="{23AE425C-24BB-46A0-8CD9-AB68E6CCA485}" dt="2018-12-18T12:43:08.122" v="11"/>
          <ac:spMkLst>
            <pc:docMk/>
            <pc:sldMk cId="3169498118" sldId="368"/>
            <ac:spMk id="47" creationId="{074BD86A-C1E2-4166-8D19-6F1D405BF9BA}"/>
          </ac:spMkLst>
        </pc:spChg>
        <pc:spChg chg="add del">
          <ac:chgData name="Victoria Worthington" userId="3602fdab-493b-4fe0-87da-353562330a36" providerId="ADAL" clId="{23AE425C-24BB-46A0-8CD9-AB68E6CCA485}" dt="2018-12-18T12:43:10.575" v="12" actId="478"/>
          <ac:spMkLst>
            <pc:docMk/>
            <pc:sldMk cId="3169498118" sldId="368"/>
            <ac:spMk id="48" creationId="{20F79A8E-F77F-4337-AB32-57807610D7F4}"/>
          </ac:spMkLst>
        </pc:spChg>
        <pc:spChg chg="add del">
          <ac:chgData name="Victoria Worthington" userId="3602fdab-493b-4fe0-87da-353562330a36" providerId="ADAL" clId="{23AE425C-24BB-46A0-8CD9-AB68E6CCA485}" dt="2018-12-18T12:43:29.100" v="16" actId="478"/>
          <ac:spMkLst>
            <pc:docMk/>
            <pc:sldMk cId="3169498118" sldId="368"/>
            <ac:spMk id="50" creationId="{696EED05-BFAC-4CF1-9930-A0B798C77EF0}"/>
          </ac:spMkLst>
        </pc:spChg>
        <pc:spChg chg="add del">
          <ac:chgData name="Victoria Worthington" userId="3602fdab-493b-4fe0-87da-353562330a36" providerId="ADAL" clId="{23AE425C-24BB-46A0-8CD9-AB68E6CCA485}" dt="2018-12-18T12:43:29.100" v="16" actId="478"/>
          <ac:spMkLst>
            <pc:docMk/>
            <pc:sldMk cId="3169498118" sldId="368"/>
            <ac:spMk id="52" creationId="{1F6F525A-610A-4521-8C3F-8AA1C477CA17}"/>
          </ac:spMkLst>
        </pc:spChg>
        <pc:spChg chg="add">
          <ac:chgData name="Victoria Worthington" userId="3602fdab-493b-4fe0-87da-353562330a36" providerId="ADAL" clId="{23AE425C-24BB-46A0-8CD9-AB68E6CCA485}" dt="2018-12-18T12:43:49.438" v="20"/>
          <ac:spMkLst>
            <pc:docMk/>
            <pc:sldMk cId="3169498118" sldId="368"/>
            <ac:spMk id="54" creationId="{0D652078-A53B-4617-AC5D-5D038054CD64}"/>
          </ac:spMkLst>
        </pc:spChg>
        <pc:cxnChg chg="add">
          <ac:chgData name="Victoria Worthington" userId="3602fdab-493b-4fe0-87da-353562330a36" providerId="ADAL" clId="{23AE425C-24BB-46A0-8CD9-AB68E6CCA485}" dt="2018-12-18T12:38:56.532" v="0"/>
          <ac:cxnSpMkLst>
            <pc:docMk/>
            <pc:sldMk cId="3169498118" sldId="368"/>
            <ac:cxnSpMk id="25" creationId="{10DCCC3E-FB70-45F7-BE7F-6AFD54C38A07}"/>
          </ac:cxnSpMkLst>
        </pc:cxnChg>
        <pc:cxnChg chg="add">
          <ac:chgData name="Victoria Worthington" userId="3602fdab-493b-4fe0-87da-353562330a36" providerId="ADAL" clId="{23AE425C-24BB-46A0-8CD9-AB68E6CCA485}" dt="2018-12-18T12:39:07.061" v="2"/>
          <ac:cxnSpMkLst>
            <pc:docMk/>
            <pc:sldMk cId="3169498118" sldId="368"/>
            <ac:cxnSpMk id="32" creationId="{3E115E1E-F9F4-4CA3-9D96-BF0B38496AAD}"/>
          </ac:cxnSpMkLst>
        </pc:cxnChg>
        <pc:cxnChg chg="add">
          <ac:chgData name="Victoria Worthington" userId="3602fdab-493b-4fe0-87da-353562330a36" providerId="ADAL" clId="{23AE425C-24BB-46A0-8CD9-AB68E6CCA485}" dt="2018-12-18T12:42:47.783" v="8"/>
          <ac:cxnSpMkLst>
            <pc:docMk/>
            <pc:sldMk cId="3169498118" sldId="368"/>
            <ac:cxnSpMk id="38" creationId="{DB539274-B866-4CD0-A4CD-177A7B890350}"/>
          </ac:cxnSpMkLst>
        </pc:cxnChg>
        <pc:cxnChg chg="add mod">
          <ac:chgData name="Victoria Worthington" userId="3602fdab-493b-4fe0-87da-353562330a36" providerId="ADAL" clId="{23AE425C-24BB-46A0-8CD9-AB68E6CCA485}" dt="2018-12-18T12:43:10.575" v="12" actId="478"/>
          <ac:cxnSpMkLst>
            <pc:docMk/>
            <pc:sldMk cId="3169498118" sldId="368"/>
            <ac:cxnSpMk id="49" creationId="{20DB0651-8605-4CF2-A593-C0CED8F635AD}"/>
          </ac:cxnSpMkLst>
        </pc:cxnChg>
        <pc:cxnChg chg="add del">
          <ac:chgData name="Victoria Worthington" userId="3602fdab-493b-4fe0-87da-353562330a36" providerId="ADAL" clId="{23AE425C-24BB-46A0-8CD9-AB68E6CCA485}" dt="2018-12-18T12:43:29.100" v="16" actId="478"/>
          <ac:cxnSpMkLst>
            <pc:docMk/>
            <pc:sldMk cId="3169498118" sldId="368"/>
            <ac:cxnSpMk id="51" creationId="{938E95DD-3486-4AE5-B643-C6B45A97D1FB}"/>
          </ac:cxnSpMkLst>
        </pc:cxnChg>
        <pc:cxnChg chg="add">
          <ac:chgData name="Victoria Worthington" userId="3602fdab-493b-4fe0-87da-353562330a36" providerId="ADAL" clId="{23AE425C-24BB-46A0-8CD9-AB68E6CCA485}" dt="2018-12-18T12:43:33.570" v="17"/>
          <ac:cxnSpMkLst>
            <pc:docMk/>
            <pc:sldMk cId="3169498118" sldId="368"/>
            <ac:cxnSpMk id="53" creationId="{54D766D8-273E-4E83-82D2-78A26D50EF6D}"/>
          </ac:cxnSpMkLst>
        </pc:cxnChg>
        <pc:cxnChg chg="add">
          <ac:chgData name="Victoria Worthington" userId="3602fdab-493b-4fe0-87da-353562330a36" providerId="ADAL" clId="{23AE425C-24BB-46A0-8CD9-AB68E6CCA485}" dt="2018-12-18T12:43:49.438" v="20"/>
          <ac:cxnSpMkLst>
            <pc:docMk/>
            <pc:sldMk cId="3169498118" sldId="368"/>
            <ac:cxnSpMk id="55" creationId="{12A9D508-64E1-40CE-B382-8590A35F2803}"/>
          </ac:cxnSpMkLst>
        </pc:cxnChg>
        <pc:cxnChg chg="add">
          <ac:chgData name="Victoria Worthington" userId="3602fdab-493b-4fe0-87da-353562330a36" providerId="ADAL" clId="{23AE425C-24BB-46A0-8CD9-AB68E6CCA485}" dt="2018-12-18T12:43:55.461" v="21"/>
          <ac:cxnSpMkLst>
            <pc:docMk/>
            <pc:sldMk cId="3169498118" sldId="368"/>
            <ac:cxnSpMk id="56" creationId="{34EEAE59-125C-473C-A41E-2CAC5EFC6440}"/>
          </ac:cxnSpMkLst>
        </pc:cxnChg>
      </pc:sldChg>
      <pc:sldChg chg="addSp delSp modSp">
        <pc:chgData name="Victoria Worthington" userId="3602fdab-493b-4fe0-87da-353562330a36" providerId="ADAL" clId="{23AE425C-24BB-46A0-8CD9-AB68E6CCA485}" dt="2018-12-19T15:03:55.619" v="1431" actId="572"/>
        <pc:sldMkLst>
          <pc:docMk/>
          <pc:sldMk cId="556402914" sldId="386"/>
        </pc:sldMkLst>
        <pc:spChg chg="mod">
          <ac:chgData name="Victoria Worthington" userId="3602fdab-493b-4fe0-87da-353562330a36" providerId="ADAL" clId="{23AE425C-24BB-46A0-8CD9-AB68E6CCA485}" dt="2018-12-19T14:59:44.683" v="1367" actId="20577"/>
          <ac:spMkLst>
            <pc:docMk/>
            <pc:sldMk cId="556402914" sldId="386"/>
            <ac:spMk id="19" creationId="{5252A847-DE45-4FA3-A1F8-EEBEB845FF8E}"/>
          </ac:spMkLst>
        </pc:spChg>
        <pc:graphicFrameChg chg="mod modGraphic">
          <ac:chgData name="Victoria Worthington" userId="3602fdab-493b-4fe0-87da-353562330a36" providerId="ADAL" clId="{23AE425C-24BB-46A0-8CD9-AB68E6CCA485}" dt="2018-12-19T15:00:54.315" v="1389" actId="207"/>
          <ac:graphicFrameMkLst>
            <pc:docMk/>
            <pc:sldMk cId="556402914" sldId="386"/>
            <ac:graphicFrameMk id="10" creationId="{C0B8CA5A-2BC5-714E-BD25-B794E5D8ACFB}"/>
          </ac:graphicFrameMkLst>
        </pc:graphicFrameChg>
        <pc:graphicFrameChg chg="del">
          <ac:chgData name="Victoria Worthington" userId="3602fdab-493b-4fe0-87da-353562330a36" providerId="ADAL" clId="{23AE425C-24BB-46A0-8CD9-AB68E6CCA485}" dt="2018-12-19T15:03:48.157" v="1426" actId="478"/>
          <ac:graphicFrameMkLst>
            <pc:docMk/>
            <pc:sldMk cId="556402914" sldId="386"/>
            <ac:graphicFrameMk id="11" creationId="{98AF7C58-72FA-324E-8F15-D91464AA94EC}"/>
          </ac:graphicFrameMkLst>
        </pc:graphicFrameChg>
        <pc:graphicFrameChg chg="add mod modGraphic">
          <ac:chgData name="Victoria Worthington" userId="3602fdab-493b-4fe0-87da-353562330a36" providerId="ADAL" clId="{23AE425C-24BB-46A0-8CD9-AB68E6CCA485}" dt="2018-12-19T15:03:55.619" v="1431" actId="572"/>
          <ac:graphicFrameMkLst>
            <pc:docMk/>
            <pc:sldMk cId="556402914" sldId="386"/>
            <ac:graphicFrameMk id="12" creationId="{AACF36DB-88DC-4ECD-B0EB-308113DAEC11}"/>
          </ac:graphicFrameMkLst>
        </pc:graphicFrameChg>
      </pc:sldChg>
      <pc:sldChg chg="modSp">
        <pc:chgData name="Victoria Worthington" userId="3602fdab-493b-4fe0-87da-353562330a36" providerId="ADAL" clId="{23AE425C-24BB-46A0-8CD9-AB68E6CCA485}" dt="2018-12-19T15:01:29.491" v="1401" actId="12788"/>
        <pc:sldMkLst>
          <pc:docMk/>
          <pc:sldMk cId="1740424000" sldId="387"/>
        </pc:sldMkLst>
        <pc:spChg chg="mod">
          <ac:chgData name="Victoria Worthington" userId="3602fdab-493b-4fe0-87da-353562330a36" providerId="ADAL" clId="{23AE425C-24BB-46A0-8CD9-AB68E6CCA485}" dt="2018-12-19T14:21:52.279" v="1313" actId="255"/>
          <ac:spMkLst>
            <pc:docMk/>
            <pc:sldMk cId="1740424000" sldId="387"/>
            <ac:spMk id="19" creationId="{5252A847-DE45-4FA3-A1F8-EEBEB845FF8E}"/>
          </ac:spMkLst>
        </pc:spChg>
        <pc:graphicFrameChg chg="mod modGraphic">
          <ac:chgData name="Victoria Worthington" userId="3602fdab-493b-4fe0-87da-353562330a36" providerId="ADAL" clId="{23AE425C-24BB-46A0-8CD9-AB68E6CCA485}" dt="2018-12-19T15:01:29.491" v="1401" actId="12788"/>
          <ac:graphicFrameMkLst>
            <pc:docMk/>
            <pc:sldMk cId="1740424000" sldId="387"/>
            <ac:graphicFrameMk id="6" creationId="{B4062B03-05B4-8646-B2F0-B7CC21B7929B}"/>
          </ac:graphicFrameMkLst>
        </pc:graphicFrameChg>
      </pc:sldChg>
      <pc:sldChg chg="modSp">
        <pc:chgData name="Victoria Worthington" userId="3602fdab-493b-4fe0-87da-353562330a36" providerId="ADAL" clId="{23AE425C-24BB-46A0-8CD9-AB68E6CCA485}" dt="2018-12-19T14:21:39.521" v="1311" actId="255"/>
        <pc:sldMkLst>
          <pc:docMk/>
          <pc:sldMk cId="816071002" sldId="388"/>
        </pc:sldMkLst>
        <pc:spChg chg="mod">
          <ac:chgData name="Victoria Worthington" userId="3602fdab-493b-4fe0-87da-353562330a36" providerId="ADAL" clId="{23AE425C-24BB-46A0-8CD9-AB68E6CCA485}" dt="2018-12-19T14:21:39.521" v="1311" actId="255"/>
          <ac:spMkLst>
            <pc:docMk/>
            <pc:sldMk cId="816071002" sldId="388"/>
            <ac:spMk id="19" creationId="{5252A847-DE45-4FA3-A1F8-EEBEB845FF8E}"/>
          </ac:spMkLst>
        </pc:spChg>
        <pc:graphicFrameChg chg="mod">
          <ac:chgData name="Victoria Worthington" userId="3602fdab-493b-4fe0-87da-353562330a36" providerId="ADAL" clId="{23AE425C-24BB-46A0-8CD9-AB68E6CCA485}" dt="2018-12-18T12:48:44.193" v="61" actId="12789"/>
          <ac:graphicFrameMkLst>
            <pc:docMk/>
            <pc:sldMk cId="816071002" sldId="388"/>
            <ac:graphicFrameMk id="6" creationId="{06890C69-6668-B348-B25D-9A6EEDD7BC34}"/>
          </ac:graphicFrameMkLst>
        </pc:graphicFrameChg>
      </pc:sldChg>
      <pc:sldChg chg="modSp">
        <pc:chgData name="Victoria Worthington" userId="3602fdab-493b-4fe0-87da-353562330a36" providerId="ADAL" clId="{23AE425C-24BB-46A0-8CD9-AB68E6CCA485}" dt="2018-12-19T15:10:34.313" v="1703" actId="20577"/>
        <pc:sldMkLst>
          <pc:docMk/>
          <pc:sldMk cId="3518508237" sldId="390"/>
        </pc:sldMkLst>
        <pc:spChg chg="mod">
          <ac:chgData name="Victoria Worthington" userId="3602fdab-493b-4fe0-87da-353562330a36" providerId="ADAL" clId="{23AE425C-24BB-46A0-8CD9-AB68E6CCA485}" dt="2018-12-19T15:08:04.195" v="1507" actId="1076"/>
          <ac:spMkLst>
            <pc:docMk/>
            <pc:sldMk cId="3518508237" sldId="390"/>
            <ac:spMk id="9" creationId="{C67328D9-C476-CA4F-A912-D07F11C8B48A}"/>
          </ac:spMkLst>
        </pc:spChg>
        <pc:spChg chg="mod">
          <ac:chgData name="Victoria Worthington" userId="3602fdab-493b-4fe0-87da-353562330a36" providerId="ADAL" clId="{23AE425C-24BB-46A0-8CD9-AB68E6CCA485}" dt="2018-12-19T15:08:04.195" v="1507" actId="1076"/>
          <ac:spMkLst>
            <pc:docMk/>
            <pc:sldMk cId="3518508237" sldId="390"/>
            <ac:spMk id="10" creationId="{D99ECC4E-7123-E140-AD18-F6DA29D33939}"/>
          </ac:spMkLst>
        </pc:spChg>
        <pc:spChg chg="mod">
          <ac:chgData name="Victoria Worthington" userId="3602fdab-493b-4fe0-87da-353562330a36" providerId="ADAL" clId="{23AE425C-24BB-46A0-8CD9-AB68E6CCA485}" dt="2018-12-19T15:08:04.195" v="1507" actId="1076"/>
          <ac:spMkLst>
            <pc:docMk/>
            <pc:sldMk cId="3518508237" sldId="390"/>
            <ac:spMk id="11" creationId="{F163C02A-0B24-CE4A-8712-A2C65A1EAA75}"/>
          </ac:spMkLst>
        </pc:spChg>
        <pc:spChg chg="mod">
          <ac:chgData name="Victoria Worthington" userId="3602fdab-493b-4fe0-87da-353562330a36" providerId="ADAL" clId="{23AE425C-24BB-46A0-8CD9-AB68E6CCA485}" dt="2018-12-19T15:08:28.693" v="1591" actId="20577"/>
          <ac:spMkLst>
            <pc:docMk/>
            <pc:sldMk cId="3518508237" sldId="390"/>
            <ac:spMk id="19" creationId="{5252A847-DE45-4FA3-A1F8-EEBEB845FF8E}"/>
          </ac:spMkLst>
        </pc:spChg>
        <pc:graphicFrameChg chg="mod modGraphic">
          <ac:chgData name="Victoria Worthington" userId="3602fdab-493b-4fe0-87da-353562330a36" providerId="ADAL" clId="{23AE425C-24BB-46A0-8CD9-AB68E6CCA485}" dt="2018-12-19T15:10:34.313" v="1703" actId="20577"/>
          <ac:graphicFrameMkLst>
            <pc:docMk/>
            <pc:sldMk cId="3518508237" sldId="390"/>
            <ac:graphicFrameMk id="6" creationId="{3E617CEC-2DBE-A74E-AA9C-5ED1B56C04CA}"/>
          </ac:graphicFrameMkLst>
        </pc:graphicFrameChg>
      </pc:sldChg>
      <pc:sldChg chg="del">
        <pc:chgData name="Victoria Worthington" userId="3602fdab-493b-4fe0-87da-353562330a36" providerId="ADAL" clId="{23AE425C-24BB-46A0-8CD9-AB68E6CCA485}" dt="2018-12-19T14:14:52.698" v="814" actId="2696"/>
        <pc:sldMkLst>
          <pc:docMk/>
          <pc:sldMk cId="2160006113" sldId="391"/>
        </pc:sldMkLst>
      </pc:sldChg>
      <pc:sldChg chg="del">
        <pc:chgData name="Victoria Worthington" userId="3602fdab-493b-4fe0-87da-353562330a36" providerId="ADAL" clId="{23AE425C-24BB-46A0-8CD9-AB68E6CCA485}" dt="2018-12-19T14:14:51.457" v="812" actId="2696"/>
        <pc:sldMkLst>
          <pc:docMk/>
          <pc:sldMk cId="1175190957" sldId="392"/>
        </pc:sldMkLst>
      </pc:sldChg>
      <pc:sldChg chg="del">
        <pc:chgData name="Victoria Worthington" userId="3602fdab-493b-4fe0-87da-353562330a36" providerId="ADAL" clId="{23AE425C-24BB-46A0-8CD9-AB68E6CCA485}" dt="2018-12-19T14:14:52.143" v="813" actId="2696"/>
        <pc:sldMkLst>
          <pc:docMk/>
          <pc:sldMk cId="1472844014" sldId="393"/>
        </pc:sldMkLst>
      </pc:sldChg>
      <pc:sldChg chg="del">
        <pc:chgData name="Victoria Worthington" userId="3602fdab-493b-4fe0-87da-353562330a36" providerId="ADAL" clId="{23AE425C-24BB-46A0-8CD9-AB68E6CCA485}" dt="2018-12-19T14:14:53.384" v="815" actId="2696"/>
        <pc:sldMkLst>
          <pc:docMk/>
          <pc:sldMk cId="2650773271" sldId="394"/>
        </pc:sldMkLst>
      </pc:sldChg>
      <pc:sldChg chg="modSp del">
        <pc:chgData name="Victoria Worthington" userId="3602fdab-493b-4fe0-87da-353562330a36" providerId="ADAL" clId="{23AE425C-24BB-46A0-8CD9-AB68E6CCA485}" dt="2018-12-19T15:08:41.618" v="1596" actId="2696"/>
        <pc:sldMkLst>
          <pc:docMk/>
          <pc:sldMk cId="1595419956" sldId="397"/>
        </pc:sldMkLst>
        <pc:spChg chg="mod">
          <ac:chgData name="Victoria Worthington" userId="3602fdab-493b-4fe0-87da-353562330a36" providerId="ADAL" clId="{23AE425C-24BB-46A0-8CD9-AB68E6CCA485}" dt="2018-12-19T15:07:46.774" v="1503" actId="122"/>
          <ac:spMkLst>
            <pc:docMk/>
            <pc:sldMk cId="1595419956" sldId="397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23AE425C-24BB-46A0-8CD9-AB68E6CCA485}" dt="2018-12-19T14:58:48.900" v="1359" actId="12788"/>
        <pc:sldMkLst>
          <pc:docMk/>
          <pc:sldMk cId="909426866" sldId="405"/>
        </pc:sldMkLst>
        <pc:spChg chg="mod">
          <ac:chgData name="Victoria Worthington" userId="3602fdab-493b-4fe0-87da-353562330a36" providerId="ADAL" clId="{23AE425C-24BB-46A0-8CD9-AB68E6CCA485}" dt="2018-12-19T14:58:45.704" v="1358" actId="255"/>
          <ac:spMkLst>
            <pc:docMk/>
            <pc:sldMk cId="909426866" sldId="405"/>
            <ac:spMk id="19" creationId="{5252A847-DE45-4FA3-A1F8-EEBEB845FF8E}"/>
          </ac:spMkLst>
        </pc:spChg>
        <pc:graphicFrameChg chg="mod">
          <ac:chgData name="Victoria Worthington" userId="3602fdab-493b-4fe0-87da-353562330a36" providerId="ADAL" clId="{23AE425C-24BB-46A0-8CD9-AB68E6CCA485}" dt="2018-12-19T14:58:48.900" v="1359" actId="12788"/>
          <ac:graphicFrameMkLst>
            <pc:docMk/>
            <pc:sldMk cId="909426866" sldId="405"/>
            <ac:graphicFrameMk id="6" creationId="{5054DFBE-8427-3B46-9F98-364607445D48}"/>
          </ac:graphicFrameMkLst>
        </pc:graphicFrameChg>
      </pc:sldChg>
      <pc:sldChg chg="addSp delSp modSp">
        <pc:chgData name="Victoria Worthington" userId="3602fdab-493b-4fe0-87da-353562330a36" providerId="ADAL" clId="{23AE425C-24BB-46A0-8CD9-AB68E6CCA485}" dt="2018-12-19T15:04:39.207" v="1437" actId="208"/>
        <pc:sldMkLst>
          <pc:docMk/>
          <pc:sldMk cId="1411438118" sldId="406"/>
        </pc:sldMkLst>
        <pc:spChg chg="mod">
          <ac:chgData name="Victoria Worthington" userId="3602fdab-493b-4fe0-87da-353562330a36" providerId="ADAL" clId="{23AE425C-24BB-46A0-8CD9-AB68E6CCA485}" dt="2018-12-19T15:04:39.207" v="1437" actId="208"/>
          <ac:spMkLst>
            <pc:docMk/>
            <pc:sldMk cId="1411438118" sldId="406"/>
            <ac:spMk id="9" creationId="{1C880B99-FC95-E749-B967-577BA1E8090D}"/>
          </ac:spMkLst>
        </pc:spChg>
        <pc:spChg chg="mod">
          <ac:chgData name="Victoria Worthington" userId="3602fdab-493b-4fe0-87da-353562330a36" providerId="ADAL" clId="{23AE425C-24BB-46A0-8CD9-AB68E6CCA485}" dt="2018-12-19T14:59:58.900" v="1372" actId="255"/>
          <ac:spMkLst>
            <pc:docMk/>
            <pc:sldMk cId="1411438118" sldId="406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23AE425C-24BB-46A0-8CD9-AB68E6CCA485}" dt="2018-12-19T15:00:46.471" v="1387" actId="20577"/>
          <ac:graphicFrameMkLst>
            <pc:docMk/>
            <pc:sldMk cId="1411438118" sldId="406"/>
            <ac:graphicFrameMk id="10" creationId="{C0B8CA5A-2BC5-714E-BD25-B794E5D8ACFB}"/>
          </ac:graphicFrameMkLst>
        </pc:graphicFrameChg>
        <pc:graphicFrameChg chg="add mod">
          <ac:chgData name="Victoria Worthington" userId="3602fdab-493b-4fe0-87da-353562330a36" providerId="ADAL" clId="{23AE425C-24BB-46A0-8CD9-AB68E6CCA485}" dt="2018-12-19T15:04:00.960" v="1434" actId="572"/>
          <ac:graphicFrameMkLst>
            <pc:docMk/>
            <pc:sldMk cId="1411438118" sldId="406"/>
            <ac:graphicFrameMk id="11" creationId="{BCFDB963-3B1C-4252-9C08-BDD2F28DF5DD}"/>
          </ac:graphicFrameMkLst>
        </pc:graphicFrameChg>
        <pc:graphicFrameChg chg="del">
          <ac:chgData name="Victoria Worthington" userId="3602fdab-493b-4fe0-87da-353562330a36" providerId="ADAL" clId="{23AE425C-24BB-46A0-8CD9-AB68E6CCA485}" dt="2018-12-18T12:46:10.517" v="36" actId="478"/>
          <ac:graphicFrameMkLst>
            <pc:docMk/>
            <pc:sldMk cId="1411438118" sldId="406"/>
            <ac:graphicFrameMk id="12" creationId="{446349F2-B488-2F4A-A542-A5DFCBE9FB28}"/>
          </ac:graphicFrameMkLst>
        </pc:graphicFrameChg>
      </pc:sldChg>
      <pc:sldChg chg="addSp delSp modSp">
        <pc:chgData name="Victoria Worthington" userId="3602fdab-493b-4fe0-87da-353562330a36" providerId="ADAL" clId="{23AE425C-24BB-46A0-8CD9-AB68E6CCA485}" dt="2018-12-19T15:01:39.647" v="1405"/>
        <pc:sldMkLst>
          <pc:docMk/>
          <pc:sldMk cId="1518881728" sldId="408"/>
        </pc:sldMkLst>
        <pc:spChg chg="add del">
          <ac:chgData name="Victoria Worthington" userId="3602fdab-493b-4fe0-87da-353562330a36" providerId="ADAL" clId="{23AE425C-24BB-46A0-8CD9-AB68E6CCA485}" dt="2018-12-19T15:01:35.884" v="1404"/>
          <ac:spMkLst>
            <pc:docMk/>
            <pc:sldMk cId="1518881728" sldId="408"/>
            <ac:spMk id="2" creationId="{375DF033-F7C1-4FF6-AB6F-E2278CC9077A}"/>
          </ac:spMkLst>
        </pc:spChg>
        <pc:spChg chg="mod">
          <ac:chgData name="Victoria Worthington" userId="3602fdab-493b-4fe0-87da-353562330a36" providerId="ADAL" clId="{23AE425C-24BB-46A0-8CD9-AB68E6CCA485}" dt="2018-12-19T14:21:43.467" v="1312" actId="255"/>
          <ac:spMkLst>
            <pc:docMk/>
            <pc:sldMk cId="1518881728" sldId="408"/>
            <ac:spMk id="19" creationId="{5252A847-DE45-4FA3-A1F8-EEBEB845FF8E}"/>
          </ac:spMkLst>
        </pc:spChg>
        <pc:graphicFrameChg chg="del">
          <ac:chgData name="Victoria Worthington" userId="3602fdab-493b-4fe0-87da-353562330a36" providerId="ADAL" clId="{23AE425C-24BB-46A0-8CD9-AB68E6CCA485}" dt="2018-12-19T14:22:32.585" v="1352" actId="478"/>
          <ac:graphicFrameMkLst>
            <pc:docMk/>
            <pc:sldMk cId="1518881728" sldId="408"/>
            <ac:graphicFrameMk id="6" creationId="{B4062B03-05B4-8646-B2F0-B7CC21B7929B}"/>
          </ac:graphicFrameMkLst>
        </pc:graphicFrameChg>
        <pc:graphicFrameChg chg="add del">
          <ac:chgData name="Victoria Worthington" userId="3602fdab-493b-4fe0-87da-353562330a36" providerId="ADAL" clId="{23AE425C-24BB-46A0-8CD9-AB68E6CCA485}" dt="2018-12-19T15:01:33.262" v="1402" actId="478"/>
          <ac:graphicFrameMkLst>
            <pc:docMk/>
            <pc:sldMk cId="1518881728" sldId="408"/>
            <ac:graphicFrameMk id="9" creationId="{7A7ACAFB-8605-443E-877E-C7BD69B6EC0C}"/>
          </ac:graphicFrameMkLst>
        </pc:graphicFrameChg>
        <pc:graphicFrameChg chg="add">
          <ac:chgData name="Victoria Worthington" userId="3602fdab-493b-4fe0-87da-353562330a36" providerId="ADAL" clId="{23AE425C-24BB-46A0-8CD9-AB68E6CCA485}" dt="2018-12-19T15:01:39.647" v="1405"/>
          <ac:graphicFrameMkLst>
            <pc:docMk/>
            <pc:sldMk cId="1518881728" sldId="408"/>
            <ac:graphicFrameMk id="10" creationId="{02709465-C249-43B2-920F-3C8E01E069BE}"/>
          </ac:graphicFrameMkLst>
        </pc:graphicFrameChg>
      </pc:sldChg>
      <pc:sldChg chg="addSp delSp modSp del ord">
        <pc:chgData name="Victoria Worthington" userId="3602fdab-493b-4fe0-87da-353562330a36" providerId="ADAL" clId="{23AE425C-24BB-46A0-8CD9-AB68E6CCA485}" dt="2018-12-19T14:16:18.399" v="962" actId="2696"/>
        <pc:sldMkLst>
          <pc:docMk/>
          <pc:sldMk cId="2409808729" sldId="414"/>
        </pc:sldMkLst>
        <pc:spChg chg="mod">
          <ac:chgData name="Victoria Worthington" userId="3602fdab-493b-4fe0-87da-353562330a36" providerId="ADAL" clId="{23AE425C-24BB-46A0-8CD9-AB68E6CCA485}" dt="2018-12-19T14:15:50.095" v="940" actId="20577"/>
          <ac:spMkLst>
            <pc:docMk/>
            <pc:sldMk cId="2409808729" sldId="414"/>
            <ac:spMk id="19" creationId="{5252A847-DE45-4FA3-A1F8-EEBEB845FF8E}"/>
          </ac:spMkLst>
        </pc:spChg>
        <pc:graphicFrameChg chg="del modGraphic">
          <ac:chgData name="Victoria Worthington" userId="3602fdab-493b-4fe0-87da-353562330a36" providerId="ADAL" clId="{23AE425C-24BB-46A0-8CD9-AB68E6CCA485}" dt="2018-12-19T14:10:34.734" v="575" actId="478"/>
          <ac:graphicFrameMkLst>
            <pc:docMk/>
            <pc:sldMk cId="2409808729" sldId="414"/>
            <ac:graphicFrameMk id="9" creationId="{A33060FC-6314-FB40-B62B-FB8961F35CF1}"/>
          </ac:graphicFrameMkLst>
        </pc:graphicFrameChg>
        <pc:graphicFrameChg chg="add">
          <ac:chgData name="Victoria Worthington" userId="3602fdab-493b-4fe0-87da-353562330a36" providerId="ADAL" clId="{23AE425C-24BB-46A0-8CD9-AB68E6CCA485}" dt="2018-12-19T14:10:35.537" v="576"/>
          <ac:graphicFrameMkLst>
            <pc:docMk/>
            <pc:sldMk cId="2409808729" sldId="414"/>
            <ac:graphicFrameMk id="10" creationId="{D7B6F6D2-4FDF-4AD2-9BC5-E25FBDDF5700}"/>
          </ac:graphicFrameMkLst>
        </pc:graphicFrameChg>
      </pc:sldChg>
      <pc:sldChg chg="modSp">
        <pc:chgData name="Victoria Worthington" userId="3602fdab-493b-4fe0-87da-353562330a36" providerId="ADAL" clId="{23AE425C-24BB-46A0-8CD9-AB68E6CCA485}" dt="2018-12-19T15:13:36.207" v="1748" actId="20577"/>
        <pc:sldMkLst>
          <pc:docMk/>
          <pc:sldMk cId="2893008599" sldId="414"/>
        </pc:sldMkLst>
        <pc:spChg chg="mod">
          <ac:chgData name="Victoria Worthington" userId="3602fdab-493b-4fe0-87da-353562330a36" providerId="ADAL" clId="{23AE425C-24BB-46A0-8CD9-AB68E6CCA485}" dt="2018-12-19T15:13:36.207" v="1748" actId="20577"/>
          <ac:spMkLst>
            <pc:docMk/>
            <pc:sldMk cId="2893008599" sldId="414"/>
            <ac:spMk id="19" creationId="{5252A847-DE45-4FA3-A1F8-EEBEB845FF8E}"/>
          </ac:spMkLst>
        </pc:spChg>
      </pc:sldChg>
      <pc:sldChg chg="del">
        <pc:chgData name="Victoria Worthington" userId="3602fdab-493b-4fe0-87da-353562330a36" providerId="ADAL" clId="{23AE425C-24BB-46A0-8CD9-AB68E6CCA485}" dt="2018-12-19T14:06:53.368" v="343" actId="2696"/>
        <pc:sldMkLst>
          <pc:docMk/>
          <pc:sldMk cId="616049843" sldId="415"/>
        </pc:sldMkLst>
      </pc:sldChg>
      <pc:sldChg chg="del">
        <pc:chgData name="Victoria Worthington" userId="3602fdab-493b-4fe0-87da-353562330a36" providerId="ADAL" clId="{23AE425C-24BB-46A0-8CD9-AB68E6CCA485}" dt="2018-12-19T14:08:54.669" v="466" actId="2696"/>
        <pc:sldMkLst>
          <pc:docMk/>
          <pc:sldMk cId="562350160" sldId="416"/>
        </pc:sldMkLst>
      </pc:sldChg>
      <pc:sldChg chg="del">
        <pc:chgData name="Victoria Worthington" userId="3602fdab-493b-4fe0-87da-353562330a36" providerId="ADAL" clId="{23AE425C-24BB-46A0-8CD9-AB68E6CCA485}" dt="2018-12-19T14:08:57.815" v="468" actId="2696"/>
        <pc:sldMkLst>
          <pc:docMk/>
          <pc:sldMk cId="1238307274" sldId="417"/>
        </pc:sldMkLst>
      </pc:sldChg>
      <pc:sldChg chg="del">
        <pc:chgData name="Victoria Worthington" userId="3602fdab-493b-4fe0-87da-353562330a36" providerId="ADAL" clId="{23AE425C-24BB-46A0-8CD9-AB68E6CCA485}" dt="2018-12-19T14:08:58.310" v="469" actId="2696"/>
        <pc:sldMkLst>
          <pc:docMk/>
          <pc:sldMk cId="2417962876" sldId="418"/>
        </pc:sldMkLst>
      </pc:sldChg>
      <pc:sldChg chg="del">
        <pc:chgData name="Victoria Worthington" userId="3602fdab-493b-4fe0-87da-353562330a36" providerId="ADAL" clId="{23AE425C-24BB-46A0-8CD9-AB68E6CCA485}" dt="2018-12-19T14:08:58.833" v="470" actId="2696"/>
        <pc:sldMkLst>
          <pc:docMk/>
          <pc:sldMk cId="1876110825" sldId="419"/>
        </pc:sldMkLst>
      </pc:sldChg>
      <pc:sldChg chg="del">
        <pc:chgData name="Victoria Worthington" userId="3602fdab-493b-4fe0-87da-353562330a36" providerId="ADAL" clId="{23AE425C-24BB-46A0-8CD9-AB68E6CCA485}" dt="2018-12-19T14:08:59.365" v="471" actId="2696"/>
        <pc:sldMkLst>
          <pc:docMk/>
          <pc:sldMk cId="608986279" sldId="420"/>
        </pc:sldMkLst>
      </pc:sldChg>
      <pc:sldChg chg="del">
        <pc:chgData name="Victoria Worthington" userId="3602fdab-493b-4fe0-87da-353562330a36" providerId="ADAL" clId="{23AE425C-24BB-46A0-8CD9-AB68E6CCA485}" dt="2018-12-19T14:16:09.080" v="958" actId="2696"/>
        <pc:sldMkLst>
          <pc:docMk/>
          <pc:sldMk cId="1498561939" sldId="421"/>
        </pc:sldMkLst>
      </pc:sldChg>
      <pc:sldChg chg="modSp del">
        <pc:chgData name="Victoria Worthington" userId="3602fdab-493b-4fe0-87da-353562330a36" providerId="ADAL" clId="{23AE425C-24BB-46A0-8CD9-AB68E6CCA485}" dt="2018-12-19T14:16:09.581" v="959" actId="2696"/>
        <pc:sldMkLst>
          <pc:docMk/>
          <pc:sldMk cId="1325209954" sldId="422"/>
        </pc:sldMkLst>
        <pc:spChg chg="mod">
          <ac:chgData name="Victoria Worthington" userId="3602fdab-493b-4fe0-87da-353562330a36" providerId="ADAL" clId="{23AE425C-24BB-46A0-8CD9-AB68E6CCA485}" dt="2018-12-18T12:52:18.305" v="86"/>
          <ac:spMkLst>
            <pc:docMk/>
            <pc:sldMk cId="1325209954" sldId="422"/>
            <ac:spMk id="19" creationId="{5252A847-DE45-4FA3-A1F8-EEBEB845FF8E}"/>
          </ac:spMkLst>
        </pc:spChg>
      </pc:sldChg>
      <pc:sldChg chg="delSp modSp add">
        <pc:chgData name="Victoria Worthington" userId="3602fdab-493b-4fe0-87da-353562330a36" providerId="ADAL" clId="{23AE425C-24BB-46A0-8CD9-AB68E6CCA485}" dt="2018-12-19T15:06:01.896" v="1446" actId="20577"/>
        <pc:sldMkLst>
          <pc:docMk/>
          <pc:sldMk cId="3247848912" sldId="431"/>
        </pc:sldMkLst>
        <pc:spChg chg="mod">
          <ac:chgData name="Victoria Worthington" userId="3602fdab-493b-4fe0-87da-353562330a36" providerId="ADAL" clId="{23AE425C-24BB-46A0-8CD9-AB68E6CCA485}" dt="2018-12-19T15:06:01.896" v="1446" actId="20577"/>
          <ac:spMkLst>
            <pc:docMk/>
            <pc:sldMk cId="3247848912" sldId="431"/>
            <ac:spMk id="19" creationId="{5252A847-DE45-4FA3-A1F8-EEBEB845FF8E}"/>
          </ac:spMkLst>
        </pc:spChg>
        <pc:graphicFrameChg chg="del mod modGraphic">
          <ac:chgData name="Victoria Worthington" userId="3602fdab-493b-4fe0-87da-353562330a36" providerId="ADAL" clId="{23AE425C-24BB-46A0-8CD9-AB68E6CCA485}" dt="2018-12-19T14:16:42.639" v="966" actId="478"/>
          <ac:graphicFrameMkLst>
            <pc:docMk/>
            <pc:sldMk cId="3247848912" sldId="431"/>
            <ac:graphicFrameMk id="6" creationId="{06890C69-6668-B348-B25D-9A6EEDD7BC34}"/>
          </ac:graphicFrameMkLst>
        </pc:graphicFrameChg>
      </pc:sldChg>
      <pc:sldChg chg="addSp delSp modSp add">
        <pc:chgData name="Victoria Worthington" userId="3602fdab-493b-4fe0-87da-353562330a36" providerId="ADAL" clId="{23AE425C-24BB-46A0-8CD9-AB68E6CCA485}" dt="2018-12-19T14:58:27.820" v="1355" actId="255"/>
        <pc:sldMkLst>
          <pc:docMk/>
          <pc:sldMk cId="569522537" sldId="432"/>
        </pc:sldMkLst>
        <pc:spChg chg="mod">
          <ac:chgData name="Victoria Worthington" userId="3602fdab-493b-4fe0-87da-353562330a36" providerId="ADAL" clId="{23AE425C-24BB-46A0-8CD9-AB68E6CCA485}" dt="2018-12-19T14:58:27.820" v="1355" actId="255"/>
          <ac:spMkLst>
            <pc:docMk/>
            <pc:sldMk cId="569522537" sldId="432"/>
            <ac:spMk id="19" creationId="{5252A847-DE45-4FA3-A1F8-EEBEB845FF8E}"/>
          </ac:spMkLst>
        </pc:spChg>
        <pc:spChg chg="mod">
          <ac:chgData name="Victoria Worthington" userId="3602fdab-493b-4fe0-87da-353562330a36" providerId="ADAL" clId="{23AE425C-24BB-46A0-8CD9-AB68E6CCA485}" dt="2018-12-19T14:01:39.578" v="181" actId="465"/>
          <ac:spMkLst>
            <pc:docMk/>
            <pc:sldMk cId="569522537" sldId="432"/>
            <ac:spMk id="27" creationId="{26FF4086-E5DD-8541-84B4-475CE3038F4F}"/>
          </ac:spMkLst>
        </pc:spChg>
        <pc:spChg chg="mod">
          <ac:chgData name="Victoria Worthington" userId="3602fdab-493b-4fe0-87da-353562330a36" providerId="ADAL" clId="{23AE425C-24BB-46A0-8CD9-AB68E6CCA485}" dt="2018-12-19T14:01:52.977" v="183" actId="465"/>
          <ac:spMkLst>
            <pc:docMk/>
            <pc:sldMk cId="569522537" sldId="432"/>
            <ac:spMk id="28" creationId="{1671D54F-5E03-D443-8221-6819CBBBBF65}"/>
          </ac:spMkLst>
        </pc:spChg>
        <pc:spChg chg="add del mod">
          <ac:chgData name="Victoria Worthington" userId="3602fdab-493b-4fe0-87da-353562330a36" providerId="ADAL" clId="{23AE425C-24BB-46A0-8CD9-AB68E6CCA485}" dt="2018-12-19T14:01:39.578" v="181" actId="465"/>
          <ac:spMkLst>
            <pc:docMk/>
            <pc:sldMk cId="569522537" sldId="432"/>
            <ac:spMk id="30" creationId="{0D73B0A2-67DF-5743-ACE2-65636AC4EFF1}"/>
          </ac:spMkLst>
        </pc:spChg>
        <pc:spChg chg="mod">
          <ac:chgData name="Victoria Worthington" userId="3602fdab-493b-4fe0-87da-353562330a36" providerId="ADAL" clId="{23AE425C-24BB-46A0-8CD9-AB68E6CCA485}" dt="2018-12-19T14:01:52.977" v="183" actId="465"/>
          <ac:spMkLst>
            <pc:docMk/>
            <pc:sldMk cId="569522537" sldId="432"/>
            <ac:spMk id="31" creationId="{A9416B5D-FCF6-A34C-B243-89A0A946769C}"/>
          </ac:spMkLst>
        </pc:spChg>
        <pc:spChg chg="mod">
          <ac:chgData name="Victoria Worthington" userId="3602fdab-493b-4fe0-87da-353562330a36" providerId="ADAL" clId="{23AE425C-24BB-46A0-8CD9-AB68E6CCA485}" dt="2018-12-19T14:02:22.762" v="206" actId="554"/>
          <ac:spMkLst>
            <pc:docMk/>
            <pc:sldMk cId="569522537" sldId="432"/>
            <ac:spMk id="33" creationId="{3E4D2155-F8D0-0B48-8AAB-96A40241E2DD}"/>
          </ac:spMkLst>
        </pc:spChg>
        <pc:spChg chg="mod">
          <ac:chgData name="Victoria Worthington" userId="3602fdab-493b-4fe0-87da-353562330a36" providerId="ADAL" clId="{23AE425C-24BB-46A0-8CD9-AB68E6CCA485}" dt="2018-12-19T14:01:52.977" v="183" actId="465"/>
          <ac:spMkLst>
            <pc:docMk/>
            <pc:sldMk cId="569522537" sldId="432"/>
            <ac:spMk id="34" creationId="{BBE2FBDE-68EB-C34B-863D-794E4DD5F396}"/>
          </ac:spMkLst>
        </pc:spChg>
        <pc:spChg chg="del">
          <ac:chgData name="Victoria Worthington" userId="3602fdab-493b-4fe0-87da-353562330a36" providerId="ADAL" clId="{23AE425C-24BB-46A0-8CD9-AB68E6CCA485}" dt="2018-12-19T14:01:25.959" v="176" actId="478"/>
          <ac:spMkLst>
            <pc:docMk/>
            <pc:sldMk cId="569522537" sldId="432"/>
            <ac:spMk id="36" creationId="{7B19AD5B-316D-8F48-898A-B00868F6ADE6}"/>
          </ac:spMkLst>
        </pc:spChg>
        <pc:spChg chg="del">
          <ac:chgData name="Victoria Worthington" userId="3602fdab-493b-4fe0-87da-353562330a36" providerId="ADAL" clId="{23AE425C-24BB-46A0-8CD9-AB68E6CCA485}" dt="2018-12-19T14:01:27.247" v="177" actId="478"/>
          <ac:spMkLst>
            <pc:docMk/>
            <pc:sldMk cId="569522537" sldId="432"/>
            <ac:spMk id="37" creationId="{E3253424-4093-7C4E-B1D6-26F60024FF2F}"/>
          </ac:spMkLst>
        </pc:spChg>
        <pc:spChg chg="mod">
          <ac:chgData name="Victoria Worthington" userId="3602fdab-493b-4fe0-87da-353562330a36" providerId="ADAL" clId="{23AE425C-24BB-46A0-8CD9-AB68E6CCA485}" dt="2018-12-19T14:03:08.828" v="228" actId="20577"/>
          <ac:spMkLst>
            <pc:docMk/>
            <pc:sldMk cId="569522537" sldId="432"/>
            <ac:spMk id="39" creationId="{A00B6667-D0A9-5B48-9A0F-964D0BA430AB}"/>
          </ac:spMkLst>
        </pc:spChg>
        <pc:spChg chg="mod">
          <ac:chgData name="Victoria Worthington" userId="3602fdab-493b-4fe0-87da-353562330a36" providerId="ADAL" clId="{23AE425C-24BB-46A0-8CD9-AB68E6CCA485}" dt="2018-12-19T14:02:55.482" v="220" actId="20577"/>
          <ac:spMkLst>
            <pc:docMk/>
            <pc:sldMk cId="569522537" sldId="432"/>
            <ac:spMk id="40" creationId="{E2D90D24-477D-FA48-8E2E-00C464C4E0C8}"/>
          </ac:spMkLst>
        </pc:spChg>
        <pc:spChg chg="del">
          <ac:chgData name="Victoria Worthington" userId="3602fdab-493b-4fe0-87da-353562330a36" providerId="ADAL" clId="{23AE425C-24BB-46A0-8CD9-AB68E6CCA485}" dt="2018-12-19T14:01:28.196" v="178" actId="478"/>
          <ac:spMkLst>
            <pc:docMk/>
            <pc:sldMk cId="569522537" sldId="432"/>
            <ac:spMk id="41" creationId="{55399B18-99A1-4740-8183-F5A00966749F}"/>
          </ac:spMkLst>
        </pc:spChg>
        <pc:spChg chg="mod">
          <ac:chgData name="Victoria Worthington" userId="3602fdab-493b-4fe0-87da-353562330a36" providerId="ADAL" clId="{23AE425C-24BB-46A0-8CD9-AB68E6CCA485}" dt="2018-12-19T14:03:14.661" v="230" actId="20577"/>
          <ac:spMkLst>
            <pc:docMk/>
            <pc:sldMk cId="569522537" sldId="432"/>
            <ac:spMk id="42" creationId="{9AFF42FE-940C-3B4F-B073-2051B2051074}"/>
          </ac:spMkLst>
        </pc:spChg>
        <pc:graphicFrameChg chg="mod">
          <ac:chgData name="Victoria Worthington" userId="3602fdab-493b-4fe0-87da-353562330a36" providerId="ADAL" clId="{23AE425C-24BB-46A0-8CD9-AB68E6CCA485}" dt="2018-12-19T14:01:58.790" v="204" actId="1036"/>
          <ac:graphicFrameMkLst>
            <pc:docMk/>
            <pc:sldMk cId="569522537" sldId="432"/>
            <ac:graphicFrameMk id="44" creationId="{51F9A046-4732-A246-948E-02B2C2D0CAD4}"/>
          </ac:graphicFrameMkLst>
        </pc:graphicFrameChg>
        <pc:graphicFrameChg chg="mod">
          <ac:chgData name="Victoria Worthington" userId="3602fdab-493b-4fe0-87da-353562330a36" providerId="ADAL" clId="{23AE425C-24BB-46A0-8CD9-AB68E6CCA485}" dt="2018-12-19T14:01:44.373" v="182" actId="1076"/>
          <ac:graphicFrameMkLst>
            <pc:docMk/>
            <pc:sldMk cId="569522537" sldId="432"/>
            <ac:graphicFrameMk id="45" creationId="{FAB420A0-BA3E-0E4A-A3C3-5F3F0CCD9230}"/>
          </ac:graphicFrameMkLst>
        </pc:graphicFrameChg>
        <pc:graphicFrameChg chg="del">
          <ac:chgData name="Victoria Worthington" userId="3602fdab-493b-4fe0-87da-353562330a36" providerId="ADAL" clId="{23AE425C-24BB-46A0-8CD9-AB68E6CCA485}" dt="2018-12-19T14:01:29.468" v="179" actId="478"/>
          <ac:graphicFrameMkLst>
            <pc:docMk/>
            <pc:sldMk cId="569522537" sldId="432"/>
            <ac:graphicFrameMk id="46" creationId="{5364DF7E-21EE-BE4B-891C-3E48D2BA6BE4}"/>
          </ac:graphicFrameMkLst>
        </pc:graphicFrameChg>
      </pc:sldChg>
      <pc:sldChg chg="modSp add del">
        <pc:chgData name="Victoria Worthington" userId="3602fdab-493b-4fe0-87da-353562330a36" providerId="ADAL" clId="{23AE425C-24BB-46A0-8CD9-AB68E6CCA485}" dt="2018-12-19T13:58:44.377" v="133" actId="2696"/>
        <pc:sldMkLst>
          <pc:docMk/>
          <pc:sldMk cId="1818821180" sldId="432"/>
        </pc:sldMkLst>
        <pc:spChg chg="mod">
          <ac:chgData name="Victoria Worthington" userId="3602fdab-493b-4fe0-87da-353562330a36" providerId="ADAL" clId="{23AE425C-24BB-46A0-8CD9-AB68E6CCA485}" dt="2018-12-19T13:58:17.702" v="131" actId="208"/>
          <ac:spMkLst>
            <pc:docMk/>
            <pc:sldMk cId="1818821180" sldId="432"/>
            <ac:spMk id="23" creationId="{3FD6EC27-BEEB-4A81-8AF4-D9A6AA576AB6}"/>
          </ac:spMkLst>
        </pc:spChg>
        <pc:spChg chg="mod">
          <ac:chgData name="Victoria Worthington" userId="3602fdab-493b-4fe0-87da-353562330a36" providerId="ADAL" clId="{23AE425C-24BB-46A0-8CD9-AB68E6CCA485}" dt="2018-12-19T13:58:17.702" v="131" actId="208"/>
          <ac:spMkLst>
            <pc:docMk/>
            <pc:sldMk cId="1818821180" sldId="432"/>
            <ac:spMk id="27" creationId="{26FF4086-E5DD-8541-84B4-475CE3038F4F}"/>
          </ac:spMkLst>
        </pc:spChg>
        <pc:spChg chg="mod">
          <ac:chgData name="Victoria Worthington" userId="3602fdab-493b-4fe0-87da-353562330a36" providerId="ADAL" clId="{23AE425C-24BB-46A0-8CD9-AB68E6CCA485}" dt="2018-12-19T13:58:17.702" v="131" actId="208"/>
          <ac:spMkLst>
            <pc:docMk/>
            <pc:sldMk cId="1818821180" sldId="432"/>
            <ac:spMk id="28" creationId="{1671D54F-5E03-D443-8221-6819CBBBBF65}"/>
          </ac:spMkLst>
        </pc:spChg>
        <pc:spChg chg="mod">
          <ac:chgData name="Victoria Worthington" userId="3602fdab-493b-4fe0-87da-353562330a36" providerId="ADAL" clId="{23AE425C-24BB-46A0-8CD9-AB68E6CCA485}" dt="2018-12-19T13:58:17.702" v="131" actId="208"/>
          <ac:spMkLst>
            <pc:docMk/>
            <pc:sldMk cId="1818821180" sldId="432"/>
            <ac:spMk id="30" creationId="{0D73B0A2-67DF-5743-ACE2-65636AC4EFF1}"/>
          </ac:spMkLst>
        </pc:spChg>
        <pc:spChg chg="mod">
          <ac:chgData name="Victoria Worthington" userId="3602fdab-493b-4fe0-87da-353562330a36" providerId="ADAL" clId="{23AE425C-24BB-46A0-8CD9-AB68E6CCA485}" dt="2018-12-19T13:58:17.702" v="131" actId="208"/>
          <ac:spMkLst>
            <pc:docMk/>
            <pc:sldMk cId="1818821180" sldId="432"/>
            <ac:spMk id="31" creationId="{A9416B5D-FCF6-A34C-B243-89A0A946769C}"/>
          </ac:spMkLst>
        </pc:spChg>
        <pc:spChg chg="mod">
          <ac:chgData name="Victoria Worthington" userId="3602fdab-493b-4fe0-87da-353562330a36" providerId="ADAL" clId="{23AE425C-24BB-46A0-8CD9-AB68E6CCA485}" dt="2018-12-19T13:58:17.702" v="131" actId="208"/>
          <ac:spMkLst>
            <pc:docMk/>
            <pc:sldMk cId="1818821180" sldId="432"/>
            <ac:spMk id="33" creationId="{3E4D2155-F8D0-0B48-8AAB-96A40241E2DD}"/>
          </ac:spMkLst>
        </pc:spChg>
        <pc:spChg chg="mod">
          <ac:chgData name="Victoria Worthington" userId="3602fdab-493b-4fe0-87da-353562330a36" providerId="ADAL" clId="{23AE425C-24BB-46A0-8CD9-AB68E6CCA485}" dt="2018-12-19T13:58:17.702" v="131" actId="208"/>
          <ac:spMkLst>
            <pc:docMk/>
            <pc:sldMk cId="1818821180" sldId="432"/>
            <ac:spMk id="34" creationId="{BBE2FBDE-68EB-C34B-863D-794E4DD5F396}"/>
          </ac:spMkLst>
        </pc:spChg>
        <pc:spChg chg="mod">
          <ac:chgData name="Victoria Worthington" userId="3602fdab-493b-4fe0-87da-353562330a36" providerId="ADAL" clId="{23AE425C-24BB-46A0-8CD9-AB68E6CCA485}" dt="2018-12-19T13:58:17.702" v="131" actId="208"/>
          <ac:spMkLst>
            <pc:docMk/>
            <pc:sldMk cId="1818821180" sldId="432"/>
            <ac:spMk id="36" creationId="{7B19AD5B-316D-8F48-898A-B00868F6ADE6}"/>
          </ac:spMkLst>
        </pc:spChg>
        <pc:spChg chg="mod">
          <ac:chgData name="Victoria Worthington" userId="3602fdab-493b-4fe0-87da-353562330a36" providerId="ADAL" clId="{23AE425C-24BB-46A0-8CD9-AB68E6CCA485}" dt="2018-12-19T13:58:23.796" v="132" actId="552"/>
          <ac:spMkLst>
            <pc:docMk/>
            <pc:sldMk cId="1818821180" sldId="432"/>
            <ac:spMk id="39" creationId="{A00B6667-D0A9-5B48-9A0F-964D0BA430AB}"/>
          </ac:spMkLst>
        </pc:spChg>
        <pc:spChg chg="mod">
          <ac:chgData name="Victoria Worthington" userId="3602fdab-493b-4fe0-87da-353562330a36" providerId="ADAL" clId="{23AE425C-24BB-46A0-8CD9-AB68E6CCA485}" dt="2018-12-19T13:58:23.796" v="132" actId="552"/>
          <ac:spMkLst>
            <pc:docMk/>
            <pc:sldMk cId="1818821180" sldId="432"/>
            <ac:spMk id="40" creationId="{E2D90D24-477D-FA48-8E2E-00C464C4E0C8}"/>
          </ac:spMkLst>
        </pc:spChg>
        <pc:spChg chg="mod">
          <ac:chgData name="Victoria Worthington" userId="3602fdab-493b-4fe0-87da-353562330a36" providerId="ADAL" clId="{23AE425C-24BB-46A0-8CD9-AB68E6CCA485}" dt="2018-12-19T13:58:23.796" v="132" actId="552"/>
          <ac:spMkLst>
            <pc:docMk/>
            <pc:sldMk cId="1818821180" sldId="432"/>
            <ac:spMk id="41" creationId="{55399B18-99A1-4740-8183-F5A00966749F}"/>
          </ac:spMkLst>
        </pc:spChg>
        <pc:spChg chg="mod">
          <ac:chgData name="Victoria Worthington" userId="3602fdab-493b-4fe0-87da-353562330a36" providerId="ADAL" clId="{23AE425C-24BB-46A0-8CD9-AB68E6CCA485}" dt="2018-12-19T13:58:23.796" v="132" actId="552"/>
          <ac:spMkLst>
            <pc:docMk/>
            <pc:sldMk cId="1818821180" sldId="432"/>
            <ac:spMk id="42" creationId="{9AFF42FE-940C-3B4F-B073-2051B2051074}"/>
          </ac:spMkLst>
        </pc:spChg>
        <pc:graphicFrameChg chg="mod">
          <ac:chgData name="Victoria Worthington" userId="3602fdab-493b-4fe0-87da-353562330a36" providerId="ADAL" clId="{23AE425C-24BB-46A0-8CD9-AB68E6CCA485}" dt="2018-12-19T13:58:15.681" v="130" actId="207"/>
          <ac:graphicFrameMkLst>
            <pc:docMk/>
            <pc:sldMk cId="1818821180" sldId="432"/>
            <ac:graphicFrameMk id="25" creationId="{01FA96B8-7B29-4A97-B4E0-FB4992345025}"/>
          </ac:graphicFrameMkLst>
        </pc:graphicFrameChg>
        <pc:graphicFrameChg chg="mod">
          <ac:chgData name="Victoria Worthington" userId="3602fdab-493b-4fe0-87da-353562330a36" providerId="ADAL" clId="{23AE425C-24BB-46A0-8CD9-AB68E6CCA485}" dt="2018-12-19T13:58:15.681" v="130" actId="207"/>
          <ac:graphicFrameMkLst>
            <pc:docMk/>
            <pc:sldMk cId="1818821180" sldId="432"/>
            <ac:graphicFrameMk id="43" creationId="{68B28F7B-38A5-1F47-82DB-1A4E9EE0705C}"/>
          </ac:graphicFrameMkLst>
        </pc:graphicFrameChg>
        <pc:graphicFrameChg chg="mod">
          <ac:chgData name="Victoria Worthington" userId="3602fdab-493b-4fe0-87da-353562330a36" providerId="ADAL" clId="{23AE425C-24BB-46A0-8CD9-AB68E6CCA485}" dt="2018-12-19T13:58:15.681" v="130" actId="207"/>
          <ac:graphicFrameMkLst>
            <pc:docMk/>
            <pc:sldMk cId="1818821180" sldId="432"/>
            <ac:graphicFrameMk id="44" creationId="{51F9A046-4732-A246-948E-02B2C2D0CAD4}"/>
          </ac:graphicFrameMkLst>
        </pc:graphicFrameChg>
        <pc:graphicFrameChg chg="mod">
          <ac:chgData name="Victoria Worthington" userId="3602fdab-493b-4fe0-87da-353562330a36" providerId="ADAL" clId="{23AE425C-24BB-46A0-8CD9-AB68E6CCA485}" dt="2018-12-19T13:58:15.681" v="130" actId="207"/>
          <ac:graphicFrameMkLst>
            <pc:docMk/>
            <pc:sldMk cId="1818821180" sldId="432"/>
            <ac:graphicFrameMk id="45" creationId="{FAB420A0-BA3E-0E4A-A3C3-5F3F0CCD9230}"/>
          </ac:graphicFrameMkLst>
        </pc:graphicFrameChg>
      </pc:sldChg>
      <pc:sldChg chg="addSp modSp add">
        <pc:chgData name="Victoria Worthington" userId="3602fdab-493b-4fe0-87da-353562330a36" providerId="ADAL" clId="{23AE425C-24BB-46A0-8CD9-AB68E6CCA485}" dt="2018-12-19T14:58:32.646" v="1356" actId="255"/>
        <pc:sldMkLst>
          <pc:docMk/>
          <pc:sldMk cId="2890797158" sldId="433"/>
        </pc:sldMkLst>
        <pc:spChg chg="mod">
          <ac:chgData name="Victoria Worthington" userId="3602fdab-493b-4fe0-87da-353562330a36" providerId="ADAL" clId="{23AE425C-24BB-46A0-8CD9-AB68E6CCA485}" dt="2018-12-19T14:58:32.646" v="1356" actId="255"/>
          <ac:spMkLst>
            <pc:docMk/>
            <pc:sldMk cId="2890797158" sldId="433"/>
            <ac:spMk id="19" creationId="{5252A847-DE45-4FA3-A1F8-EEBEB845FF8E}"/>
          </ac:spMkLst>
        </pc:spChg>
        <pc:cxnChg chg="add mod">
          <ac:chgData name="Victoria Worthington" userId="3602fdab-493b-4fe0-87da-353562330a36" providerId="ADAL" clId="{23AE425C-24BB-46A0-8CD9-AB68E6CCA485}" dt="2018-12-19T14:03:48.749" v="237" actId="14100"/>
          <ac:cxnSpMkLst>
            <pc:docMk/>
            <pc:sldMk cId="2890797158" sldId="433"/>
            <ac:cxnSpMk id="3" creationId="{30E2DD46-F2F7-40F2-805F-352FB4E045F0}"/>
          </ac:cxnSpMkLst>
        </pc:cxnChg>
        <pc:cxnChg chg="add mod">
          <ac:chgData name="Victoria Worthington" userId="3602fdab-493b-4fe0-87da-353562330a36" providerId="ADAL" clId="{23AE425C-24BB-46A0-8CD9-AB68E6CCA485}" dt="2018-12-19T14:04:26.294" v="250" actId="14100"/>
          <ac:cxnSpMkLst>
            <pc:docMk/>
            <pc:sldMk cId="2890797158" sldId="433"/>
            <ac:cxnSpMk id="23" creationId="{CD0D9C6F-01A6-4ABA-BDE3-1A5BD2B0C580}"/>
          </ac:cxnSpMkLst>
        </pc:cxnChg>
        <pc:cxnChg chg="add mod">
          <ac:chgData name="Victoria Worthington" userId="3602fdab-493b-4fe0-87da-353562330a36" providerId="ADAL" clId="{23AE425C-24BB-46A0-8CD9-AB68E6CCA485}" dt="2018-12-19T14:04:09.274" v="244" actId="14100"/>
          <ac:cxnSpMkLst>
            <pc:docMk/>
            <pc:sldMk cId="2890797158" sldId="433"/>
            <ac:cxnSpMk id="25" creationId="{B4C8F738-6B2A-415E-935E-E9BDCFEA94CA}"/>
          </ac:cxnSpMkLst>
        </pc:cxnChg>
        <pc:cxnChg chg="add mod">
          <ac:chgData name="Victoria Worthington" userId="3602fdab-493b-4fe0-87da-353562330a36" providerId="ADAL" clId="{23AE425C-24BB-46A0-8CD9-AB68E6CCA485}" dt="2018-12-19T14:04:22.537" v="249" actId="14100"/>
          <ac:cxnSpMkLst>
            <pc:docMk/>
            <pc:sldMk cId="2890797158" sldId="433"/>
            <ac:cxnSpMk id="29" creationId="{7F7A3828-6FFA-4C7A-8341-52F441016C80}"/>
          </ac:cxnSpMkLst>
        </pc:cxnChg>
        <pc:cxnChg chg="add mod">
          <ac:chgData name="Victoria Worthington" userId="3602fdab-493b-4fe0-87da-353562330a36" providerId="ADAL" clId="{23AE425C-24BB-46A0-8CD9-AB68E6CCA485}" dt="2018-12-19T14:04:39.728" v="255" actId="1076"/>
          <ac:cxnSpMkLst>
            <pc:docMk/>
            <pc:sldMk cId="2890797158" sldId="433"/>
            <ac:cxnSpMk id="35" creationId="{2D64EC62-795F-410B-9B0B-E1443B2CEF22}"/>
          </ac:cxnSpMkLst>
        </pc:cxnChg>
        <pc:cxnChg chg="add mod">
          <ac:chgData name="Victoria Worthington" userId="3602fdab-493b-4fe0-87da-353562330a36" providerId="ADAL" clId="{23AE425C-24BB-46A0-8CD9-AB68E6CCA485}" dt="2018-12-19T14:04:49.315" v="259" actId="14100"/>
          <ac:cxnSpMkLst>
            <pc:docMk/>
            <pc:sldMk cId="2890797158" sldId="433"/>
            <ac:cxnSpMk id="36" creationId="{2D3849B3-5A41-4214-BB9C-2F4E1892371A}"/>
          </ac:cxnSpMkLst>
        </pc:cxnChg>
      </pc:sldChg>
      <pc:sldChg chg="modSp">
        <pc:chgData name="Victoria Worthington" userId="3602fdab-493b-4fe0-87da-353562330a36" providerId="ADAL" clId="{23AE425C-24BB-46A0-8CD9-AB68E6CCA485}" dt="2018-12-19T15:13:57.684" v="1749"/>
        <pc:sldMkLst>
          <pc:docMk/>
          <pc:sldMk cId="189228030" sldId="434"/>
        </pc:sldMkLst>
        <pc:spChg chg="mod">
          <ac:chgData name="Victoria Worthington" userId="3602fdab-493b-4fe0-87da-353562330a36" providerId="ADAL" clId="{23AE425C-24BB-46A0-8CD9-AB68E6CCA485}" dt="2018-12-19T15:13:57.684" v="1749"/>
          <ac:spMkLst>
            <pc:docMk/>
            <pc:sldMk cId="189228030" sldId="434"/>
            <ac:spMk id="19" creationId="{5252A847-DE45-4FA3-A1F8-EEBEB845FF8E}"/>
          </ac:spMkLst>
        </pc:spChg>
      </pc:sldChg>
      <pc:sldChg chg="modSp add del ord">
        <pc:chgData name="Victoria Worthington" userId="3602fdab-493b-4fe0-87da-353562330a36" providerId="ADAL" clId="{23AE425C-24BB-46A0-8CD9-AB68E6CCA485}" dt="2018-12-19T14:16:18.399" v="961" actId="2696"/>
        <pc:sldMkLst>
          <pc:docMk/>
          <pc:sldMk cId="2401832751" sldId="434"/>
        </pc:sldMkLst>
        <pc:spChg chg="mod">
          <ac:chgData name="Victoria Worthington" userId="3602fdab-493b-4fe0-87da-353562330a36" providerId="ADAL" clId="{23AE425C-24BB-46A0-8CD9-AB68E6CCA485}" dt="2018-12-19T14:15:56.373" v="957" actId="6549"/>
          <ac:spMkLst>
            <pc:docMk/>
            <pc:sldMk cId="2401832751" sldId="434"/>
            <ac:spMk id="19" creationId="{5252A847-DE45-4FA3-A1F8-EEBEB845FF8E}"/>
          </ac:spMkLst>
        </pc:spChg>
        <pc:graphicFrameChg chg="mod modGraphic">
          <ac:chgData name="Victoria Worthington" userId="3602fdab-493b-4fe0-87da-353562330a36" providerId="ADAL" clId="{23AE425C-24BB-46A0-8CD9-AB68E6CCA485}" dt="2018-12-19T14:10:40.796" v="580" actId="207"/>
          <ac:graphicFrameMkLst>
            <pc:docMk/>
            <pc:sldMk cId="2401832751" sldId="434"/>
            <ac:graphicFrameMk id="9" creationId="{A33060FC-6314-FB40-B62B-FB8961F35CF1}"/>
          </ac:graphicFrameMkLst>
        </pc:graphicFrameChg>
      </pc:sldChg>
      <pc:sldChg chg="modSp add del">
        <pc:chgData name="Victoria Worthington" userId="3602fdab-493b-4fe0-87da-353562330a36" providerId="ADAL" clId="{23AE425C-24BB-46A0-8CD9-AB68E6CCA485}" dt="2018-12-19T14:05:51.543" v="333" actId="2696"/>
        <pc:sldMkLst>
          <pc:docMk/>
          <pc:sldMk cId="2717083956" sldId="434"/>
        </pc:sldMkLst>
        <pc:spChg chg="mod">
          <ac:chgData name="Victoria Worthington" userId="3602fdab-493b-4fe0-87da-353562330a36" providerId="ADAL" clId="{23AE425C-24BB-46A0-8CD9-AB68E6CCA485}" dt="2018-12-19T14:05:18.842" v="304" actId="553"/>
          <ac:spMkLst>
            <pc:docMk/>
            <pc:sldMk cId="2717083956" sldId="434"/>
            <ac:spMk id="27" creationId="{26FF4086-E5DD-8541-84B4-475CE3038F4F}"/>
          </ac:spMkLst>
        </pc:spChg>
        <pc:spChg chg="mod">
          <ac:chgData name="Victoria Worthington" userId="3602fdab-493b-4fe0-87da-353562330a36" providerId="ADAL" clId="{23AE425C-24BB-46A0-8CD9-AB68E6CCA485}" dt="2018-12-19T14:05:18.842" v="304" actId="553"/>
          <ac:spMkLst>
            <pc:docMk/>
            <pc:sldMk cId="2717083956" sldId="434"/>
            <ac:spMk id="30" creationId="{0D73B0A2-67DF-5743-ACE2-65636AC4EFF1}"/>
          </ac:spMkLst>
        </pc:spChg>
        <pc:spChg chg="mod">
          <ac:chgData name="Victoria Worthington" userId="3602fdab-493b-4fe0-87da-353562330a36" providerId="ADAL" clId="{23AE425C-24BB-46A0-8CD9-AB68E6CCA485}" dt="2018-12-19T14:05:18.842" v="304" actId="553"/>
          <ac:spMkLst>
            <pc:docMk/>
            <pc:sldMk cId="2717083956" sldId="434"/>
            <ac:spMk id="33" creationId="{3E4D2155-F8D0-0B48-8AAB-96A40241E2DD}"/>
          </ac:spMkLst>
        </pc:spChg>
        <pc:spChg chg="mod">
          <ac:chgData name="Victoria Worthington" userId="3602fdab-493b-4fe0-87da-353562330a36" providerId="ADAL" clId="{23AE425C-24BB-46A0-8CD9-AB68E6CCA485}" dt="2018-12-19T14:05:31.165" v="332" actId="552"/>
          <ac:spMkLst>
            <pc:docMk/>
            <pc:sldMk cId="2717083956" sldId="434"/>
            <ac:spMk id="39" creationId="{A00B6667-D0A9-5B48-9A0F-964D0BA430AB}"/>
          </ac:spMkLst>
        </pc:spChg>
        <pc:spChg chg="mod">
          <ac:chgData name="Victoria Worthington" userId="3602fdab-493b-4fe0-87da-353562330a36" providerId="ADAL" clId="{23AE425C-24BB-46A0-8CD9-AB68E6CCA485}" dt="2018-12-19T14:05:31.165" v="332" actId="552"/>
          <ac:spMkLst>
            <pc:docMk/>
            <pc:sldMk cId="2717083956" sldId="434"/>
            <ac:spMk id="40" creationId="{E2D90D24-477D-FA48-8E2E-00C464C4E0C8}"/>
          </ac:spMkLst>
        </pc:spChg>
        <pc:spChg chg="mod">
          <ac:chgData name="Victoria Worthington" userId="3602fdab-493b-4fe0-87da-353562330a36" providerId="ADAL" clId="{23AE425C-24BB-46A0-8CD9-AB68E6CCA485}" dt="2018-12-19T14:05:31.165" v="332" actId="552"/>
          <ac:spMkLst>
            <pc:docMk/>
            <pc:sldMk cId="2717083956" sldId="434"/>
            <ac:spMk id="42" creationId="{9AFF42FE-940C-3B4F-B073-2051B2051074}"/>
          </ac:spMkLst>
        </pc:spChg>
      </pc:sldChg>
      <pc:sldChg chg="modSp add">
        <pc:chgData name="Victoria Worthington" userId="3602fdab-493b-4fe0-87da-353562330a36" providerId="ADAL" clId="{23AE425C-24BB-46A0-8CD9-AB68E6CCA485}" dt="2018-12-19T15:07:04.759" v="1461" actId="20577"/>
        <pc:sldMkLst>
          <pc:docMk/>
          <pc:sldMk cId="1253467479" sldId="435"/>
        </pc:sldMkLst>
        <pc:spChg chg="mod">
          <ac:chgData name="Victoria Worthington" userId="3602fdab-493b-4fe0-87da-353562330a36" providerId="ADAL" clId="{23AE425C-24BB-46A0-8CD9-AB68E6CCA485}" dt="2018-12-19T15:07:04.759" v="1461" actId="20577"/>
          <ac:spMkLst>
            <pc:docMk/>
            <pc:sldMk cId="1253467479" sldId="435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23AE425C-24BB-46A0-8CD9-AB68E6CCA485}" dt="2018-12-19T15:07:18.313" v="1500" actId="20577"/>
        <pc:sldMkLst>
          <pc:docMk/>
          <pc:sldMk cId="70769670" sldId="436"/>
        </pc:sldMkLst>
        <pc:spChg chg="mod">
          <ac:chgData name="Victoria Worthington" userId="3602fdab-493b-4fe0-87da-353562330a36" providerId="ADAL" clId="{23AE425C-24BB-46A0-8CD9-AB68E6CCA485}" dt="2018-12-19T15:07:18.313" v="1500" actId="20577"/>
          <ac:spMkLst>
            <pc:docMk/>
            <pc:sldMk cId="70769670" sldId="436"/>
            <ac:spMk id="19" creationId="{5252A847-DE45-4FA3-A1F8-EEBEB845FF8E}"/>
          </ac:spMkLst>
        </pc:spChg>
      </pc:sldChg>
      <pc:sldChg chg="modSp add ord">
        <pc:chgData name="Victoria Worthington" userId="3602fdab-493b-4fe0-87da-353562330a36" providerId="ADAL" clId="{23AE425C-24BB-46A0-8CD9-AB68E6CCA485}" dt="2018-12-19T15:05:57.420" v="1444" actId="20577"/>
        <pc:sldMkLst>
          <pc:docMk/>
          <pc:sldMk cId="2371777486" sldId="437"/>
        </pc:sldMkLst>
        <pc:spChg chg="mod">
          <ac:chgData name="Victoria Worthington" userId="3602fdab-493b-4fe0-87da-353562330a36" providerId="ADAL" clId="{23AE425C-24BB-46A0-8CD9-AB68E6CCA485}" dt="2018-12-19T15:05:34.874" v="1440" actId="20577"/>
          <ac:spMkLst>
            <pc:docMk/>
            <pc:sldMk cId="2371777486" sldId="437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23AE425C-24BB-46A0-8CD9-AB68E6CCA485}" dt="2018-12-19T15:05:57.420" v="1444" actId="20577"/>
          <ac:graphicFrameMkLst>
            <pc:docMk/>
            <pc:sldMk cId="2371777486" sldId="437"/>
            <ac:graphicFrameMk id="6" creationId="{06890C69-6668-B348-B25D-9A6EEDD7BC34}"/>
          </ac:graphicFrameMkLst>
        </pc:graphicFrameChg>
      </pc:sldChg>
      <pc:sldChg chg="modSp add">
        <pc:chgData name="Victoria Worthington" userId="3602fdab-493b-4fe0-87da-353562330a36" providerId="ADAL" clId="{23AE425C-24BB-46A0-8CD9-AB68E6CCA485}" dt="2018-12-19T15:06:31.094" v="1448" actId="20577"/>
        <pc:sldMkLst>
          <pc:docMk/>
          <pc:sldMk cId="3365313012" sldId="438"/>
        </pc:sldMkLst>
        <pc:spChg chg="mod">
          <ac:chgData name="Victoria Worthington" userId="3602fdab-493b-4fe0-87da-353562330a36" providerId="ADAL" clId="{23AE425C-24BB-46A0-8CD9-AB68E6CCA485}" dt="2018-12-19T15:06:31.094" v="1448" actId="20577"/>
          <ac:spMkLst>
            <pc:docMk/>
            <pc:sldMk cId="3365313012" sldId="438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23AE425C-24BB-46A0-8CD9-AB68E6CCA485}" dt="2018-12-19T15:11:50.404" v="1724" actId="207"/>
        <pc:sldMkLst>
          <pc:docMk/>
          <pc:sldMk cId="2287492687" sldId="439"/>
        </pc:sldMkLst>
        <pc:spChg chg="mod">
          <ac:chgData name="Victoria Worthington" userId="3602fdab-493b-4fe0-87da-353562330a36" providerId="ADAL" clId="{23AE425C-24BB-46A0-8CD9-AB68E6CCA485}" dt="2018-12-19T15:11:50.404" v="1724" actId="207"/>
          <ac:spMkLst>
            <pc:docMk/>
            <pc:sldMk cId="2287492687" sldId="439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23AE425C-24BB-46A0-8CD9-AB68E6CCA485}" dt="2018-12-19T15:09:54.804" v="1669" actId="20577"/>
          <ac:graphicFrameMkLst>
            <pc:docMk/>
            <pc:sldMk cId="2287492687" sldId="439"/>
            <ac:graphicFrameMk id="6" creationId="{3E617CEC-2DBE-A74E-AA9C-5ED1B56C04CA}"/>
          </ac:graphicFrameMkLst>
        </pc:graphicFrameChg>
      </pc:sldChg>
      <pc:sldChg chg="modSp add del">
        <pc:chgData name="Victoria Worthington" userId="3602fdab-493b-4fe0-87da-353562330a36" providerId="ADAL" clId="{23AE425C-24BB-46A0-8CD9-AB68E6CCA485}" dt="2018-12-19T15:03:00.091" v="1425" actId="2696"/>
        <pc:sldMkLst>
          <pc:docMk/>
          <pc:sldMk cId="4209790003" sldId="439"/>
        </pc:sldMkLst>
        <pc:graphicFrameChg chg="mod modGraphic">
          <ac:chgData name="Victoria Worthington" userId="3602fdab-493b-4fe0-87da-353562330a36" providerId="ADAL" clId="{23AE425C-24BB-46A0-8CD9-AB68E6CCA485}" dt="2018-12-19T15:02:51.841" v="1423"/>
          <ac:graphicFrameMkLst>
            <pc:docMk/>
            <pc:sldMk cId="4209790003" sldId="439"/>
            <ac:graphicFrameMk id="6" creationId="{06890C69-6668-B348-B25D-9A6EEDD7BC34}"/>
          </ac:graphicFrameMkLst>
        </pc:graphicFrameChg>
      </pc:sldChg>
    </pc:docChg>
  </pc:docChgLst>
  <pc:docChgLst>
    <pc:chgData name="Ellan Winter" userId="9a80851c-dfd5-4a04-bafd-92bdf8926baa" providerId="ADAL" clId="{016F5C69-CE35-4678-9EDF-C47CAC9F2725}"/>
    <pc:docChg chg="undo custSel addSld delSld modSld">
      <pc:chgData name="Ellan Winter" userId="9a80851c-dfd5-4a04-bafd-92bdf8926baa" providerId="ADAL" clId="{016F5C69-CE35-4678-9EDF-C47CAC9F2725}" dt="2020-01-24T08:48:40.791" v="141" actId="6549"/>
      <pc:docMkLst>
        <pc:docMk/>
      </pc:docMkLst>
      <pc:sldChg chg="modSp">
        <pc:chgData name="Ellan Winter" userId="9a80851c-dfd5-4a04-bafd-92bdf8926baa" providerId="ADAL" clId="{016F5C69-CE35-4678-9EDF-C47CAC9F2725}" dt="2020-01-24T08:25:58.974" v="0" actId="403"/>
        <pc:sldMkLst>
          <pc:docMk/>
          <pc:sldMk cId="3855900595" sldId="301"/>
        </pc:sldMkLst>
        <pc:spChg chg="mod">
          <ac:chgData name="Ellan Winter" userId="9a80851c-dfd5-4a04-bafd-92bdf8926baa" providerId="ADAL" clId="{016F5C69-CE35-4678-9EDF-C47CAC9F2725}" dt="2020-01-24T08:25:58.974" v="0" actId="403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Ellan Winter" userId="9a80851c-dfd5-4a04-bafd-92bdf8926baa" providerId="ADAL" clId="{016F5C69-CE35-4678-9EDF-C47CAC9F2725}" dt="2020-01-24T08:26:39.391" v="6" actId="20577"/>
        <pc:sldMkLst>
          <pc:docMk/>
          <pc:sldMk cId="36917022" sldId="360"/>
        </pc:sldMkLst>
        <pc:graphicFrameChg chg="modGraphic">
          <ac:chgData name="Ellan Winter" userId="9a80851c-dfd5-4a04-bafd-92bdf8926baa" providerId="ADAL" clId="{016F5C69-CE35-4678-9EDF-C47CAC9F2725}" dt="2020-01-24T08:26:39.391" v="6" actId="20577"/>
          <ac:graphicFrameMkLst>
            <pc:docMk/>
            <pc:sldMk cId="36917022" sldId="360"/>
            <ac:graphicFrameMk id="12" creationId="{17B60796-F037-4FE3-B4A3-3AC4770971DD}"/>
          </ac:graphicFrameMkLst>
        </pc:graphicFrameChg>
      </pc:sldChg>
      <pc:sldChg chg="modSp">
        <pc:chgData name="Ellan Winter" userId="9a80851c-dfd5-4a04-bafd-92bdf8926baa" providerId="ADAL" clId="{016F5C69-CE35-4678-9EDF-C47CAC9F2725}" dt="2020-01-24T08:28:02.792" v="43" actId="20577"/>
        <pc:sldMkLst>
          <pc:docMk/>
          <pc:sldMk cId="556402914" sldId="386"/>
        </pc:sldMkLst>
        <pc:spChg chg="mod">
          <ac:chgData name="Ellan Winter" userId="9a80851c-dfd5-4a04-bafd-92bdf8926baa" providerId="ADAL" clId="{016F5C69-CE35-4678-9EDF-C47CAC9F2725}" dt="2020-01-24T08:28:02.792" v="43" actId="20577"/>
          <ac:spMkLst>
            <pc:docMk/>
            <pc:sldMk cId="556402914" sldId="386"/>
            <ac:spMk id="19" creationId="{5252A847-DE45-4FA3-A1F8-EEBEB845FF8E}"/>
          </ac:spMkLst>
        </pc:spChg>
      </pc:sldChg>
      <pc:sldChg chg="addSp modSp">
        <pc:chgData name="Ellan Winter" userId="9a80851c-dfd5-4a04-bafd-92bdf8926baa" providerId="ADAL" clId="{016F5C69-CE35-4678-9EDF-C47CAC9F2725}" dt="2020-01-24T08:27:40.709" v="33" actId="1038"/>
        <pc:sldMkLst>
          <pc:docMk/>
          <pc:sldMk cId="1518126835" sldId="449"/>
        </pc:sldMkLst>
        <pc:spChg chg="add mod">
          <ac:chgData name="Ellan Winter" userId="9a80851c-dfd5-4a04-bafd-92bdf8926baa" providerId="ADAL" clId="{016F5C69-CE35-4678-9EDF-C47CAC9F2725}" dt="2020-01-24T08:27:35.514" v="25" actId="554"/>
          <ac:spMkLst>
            <pc:docMk/>
            <pc:sldMk cId="1518126835" sldId="449"/>
            <ac:spMk id="2" creationId="{3C32DACF-56ED-42AC-9324-976B316643C0}"/>
          </ac:spMkLst>
        </pc:spChg>
        <pc:spChg chg="add mod">
          <ac:chgData name="Ellan Winter" userId="9a80851c-dfd5-4a04-bafd-92bdf8926baa" providerId="ADAL" clId="{016F5C69-CE35-4678-9EDF-C47CAC9F2725}" dt="2020-01-24T08:27:35.514" v="25" actId="554"/>
          <ac:spMkLst>
            <pc:docMk/>
            <pc:sldMk cId="1518126835" sldId="449"/>
            <ac:spMk id="15" creationId="{02C60FE1-C9D1-4A83-99C5-8B2667237A18}"/>
          </ac:spMkLst>
        </pc:spChg>
        <pc:spChg chg="add mod">
          <ac:chgData name="Ellan Winter" userId="9a80851c-dfd5-4a04-bafd-92bdf8926baa" providerId="ADAL" clId="{016F5C69-CE35-4678-9EDF-C47CAC9F2725}" dt="2020-01-24T08:27:40.709" v="33" actId="1038"/>
          <ac:spMkLst>
            <pc:docMk/>
            <pc:sldMk cId="1518126835" sldId="449"/>
            <ac:spMk id="16" creationId="{0C5F7322-D2E5-4178-B5ED-0F798D573F03}"/>
          </ac:spMkLst>
        </pc:spChg>
      </pc:sldChg>
      <pc:sldChg chg="modSp">
        <pc:chgData name="Ellan Winter" userId="9a80851c-dfd5-4a04-bafd-92bdf8926baa" providerId="ADAL" clId="{016F5C69-CE35-4678-9EDF-C47CAC9F2725}" dt="2020-01-24T08:28:07.080" v="49" actId="20577"/>
        <pc:sldMkLst>
          <pc:docMk/>
          <pc:sldMk cId="4130302620" sldId="450"/>
        </pc:sldMkLst>
        <pc:spChg chg="mod">
          <ac:chgData name="Ellan Winter" userId="9a80851c-dfd5-4a04-bafd-92bdf8926baa" providerId="ADAL" clId="{016F5C69-CE35-4678-9EDF-C47CAC9F2725}" dt="2020-01-24T08:28:07.080" v="49" actId="20577"/>
          <ac:spMkLst>
            <pc:docMk/>
            <pc:sldMk cId="4130302620" sldId="450"/>
            <ac:spMk id="19" creationId="{5252A847-DE45-4FA3-A1F8-EEBEB845FF8E}"/>
          </ac:spMkLst>
        </pc:spChg>
      </pc:sldChg>
      <pc:sldChg chg="del">
        <pc:chgData name="Ellan Winter" userId="9a80851c-dfd5-4a04-bafd-92bdf8926baa" providerId="ADAL" clId="{016F5C69-CE35-4678-9EDF-C47CAC9F2725}" dt="2020-01-24T08:48:34.755" v="139" actId="47"/>
        <pc:sldMkLst>
          <pc:docMk/>
          <pc:sldMk cId="748979741" sldId="454"/>
        </pc:sldMkLst>
      </pc:sldChg>
      <pc:sldChg chg="del">
        <pc:chgData name="Ellan Winter" userId="9a80851c-dfd5-4a04-bafd-92bdf8926baa" providerId="ADAL" clId="{016F5C69-CE35-4678-9EDF-C47CAC9F2725}" dt="2020-01-24T08:48:31.160" v="138" actId="47"/>
        <pc:sldMkLst>
          <pc:docMk/>
          <pc:sldMk cId="784789278" sldId="455"/>
        </pc:sldMkLst>
      </pc:sldChg>
      <pc:sldChg chg="addSp delSp modSp del">
        <pc:chgData name="Ellan Winter" userId="9a80851c-dfd5-4a04-bafd-92bdf8926baa" providerId="ADAL" clId="{016F5C69-CE35-4678-9EDF-C47CAC9F2725}" dt="2020-01-24T08:48:10.841" v="131" actId="47"/>
        <pc:sldMkLst>
          <pc:docMk/>
          <pc:sldMk cId="2839675636" sldId="456"/>
        </pc:sldMkLst>
        <pc:spChg chg="add del mod">
          <ac:chgData name="Ellan Winter" userId="9a80851c-dfd5-4a04-bafd-92bdf8926baa" providerId="ADAL" clId="{016F5C69-CE35-4678-9EDF-C47CAC9F2725}" dt="2020-01-24T08:47:27.985" v="126"/>
          <ac:spMkLst>
            <pc:docMk/>
            <pc:sldMk cId="2839675636" sldId="456"/>
            <ac:spMk id="13" creationId="{E5D47492-D4EA-4314-BAC0-E24CE168CDB7}"/>
          </ac:spMkLst>
        </pc:spChg>
      </pc:sldChg>
      <pc:sldChg chg="modSp">
        <pc:chgData name="Ellan Winter" userId="9a80851c-dfd5-4a04-bafd-92bdf8926baa" providerId="ADAL" clId="{016F5C69-CE35-4678-9EDF-C47CAC9F2725}" dt="2020-01-24T08:45:21.029" v="68" actId="20577"/>
        <pc:sldMkLst>
          <pc:docMk/>
          <pc:sldMk cId="3683470731" sldId="459"/>
        </pc:sldMkLst>
        <pc:spChg chg="mod">
          <ac:chgData name="Ellan Winter" userId="9a80851c-dfd5-4a04-bafd-92bdf8926baa" providerId="ADAL" clId="{016F5C69-CE35-4678-9EDF-C47CAC9F2725}" dt="2020-01-24T08:44:25.933" v="59" actId="20577"/>
          <ac:spMkLst>
            <pc:docMk/>
            <pc:sldMk cId="3683470731" sldId="459"/>
            <ac:spMk id="6" creationId="{AE8CA666-017A-40DD-ACAE-849D70E73CD1}"/>
          </ac:spMkLst>
        </pc:spChg>
        <pc:spChg chg="mod">
          <ac:chgData name="Ellan Winter" userId="9a80851c-dfd5-4a04-bafd-92bdf8926baa" providerId="ADAL" clId="{016F5C69-CE35-4678-9EDF-C47CAC9F2725}" dt="2020-01-24T08:45:21.029" v="68" actId="20577"/>
          <ac:spMkLst>
            <pc:docMk/>
            <pc:sldMk cId="3683470731" sldId="459"/>
            <ac:spMk id="19" creationId="{5252A847-DE45-4FA3-A1F8-EEBEB845FF8E}"/>
          </ac:spMkLst>
        </pc:spChg>
      </pc:sldChg>
      <pc:sldChg chg="modSp">
        <pc:chgData name="Ellan Winter" userId="9a80851c-dfd5-4a04-bafd-92bdf8926baa" providerId="ADAL" clId="{016F5C69-CE35-4678-9EDF-C47CAC9F2725}" dt="2020-01-24T08:45:24.568" v="70" actId="20577"/>
        <pc:sldMkLst>
          <pc:docMk/>
          <pc:sldMk cId="96720087" sldId="461"/>
        </pc:sldMkLst>
        <pc:spChg chg="mod">
          <ac:chgData name="Ellan Winter" userId="9a80851c-dfd5-4a04-bafd-92bdf8926baa" providerId="ADAL" clId="{016F5C69-CE35-4678-9EDF-C47CAC9F2725}" dt="2020-01-24T08:45:24.568" v="70" actId="20577"/>
          <ac:spMkLst>
            <pc:docMk/>
            <pc:sldMk cId="96720087" sldId="461"/>
            <ac:spMk id="19" creationId="{5252A847-DE45-4FA3-A1F8-EEBEB845FF8E}"/>
          </ac:spMkLst>
        </pc:spChg>
      </pc:sldChg>
      <pc:sldChg chg="addSp delSp modSp add">
        <pc:chgData name="Ellan Winter" userId="9a80851c-dfd5-4a04-bafd-92bdf8926baa" providerId="ADAL" clId="{016F5C69-CE35-4678-9EDF-C47CAC9F2725}" dt="2020-01-24T08:48:40.791" v="141" actId="6549"/>
        <pc:sldMkLst>
          <pc:docMk/>
          <pc:sldMk cId="2800859293" sldId="462"/>
        </pc:sldMkLst>
        <pc:spChg chg="add del mod">
          <ac:chgData name="Ellan Winter" userId="9a80851c-dfd5-4a04-bafd-92bdf8926baa" providerId="ADAL" clId="{016F5C69-CE35-4678-9EDF-C47CAC9F2725}" dt="2020-01-24T08:47:14.288" v="100"/>
          <ac:spMkLst>
            <pc:docMk/>
            <pc:sldMk cId="2800859293" sldId="462"/>
            <ac:spMk id="3" creationId="{80BFE926-AE70-432E-B539-5A94CE7F5051}"/>
          </ac:spMkLst>
        </pc:spChg>
        <pc:spChg chg="del">
          <ac:chgData name="Ellan Winter" userId="9a80851c-dfd5-4a04-bafd-92bdf8926baa" providerId="ADAL" clId="{016F5C69-CE35-4678-9EDF-C47CAC9F2725}" dt="2020-01-24T08:45:56.471" v="74" actId="478"/>
          <ac:spMkLst>
            <pc:docMk/>
            <pc:sldMk cId="2800859293" sldId="462"/>
            <ac:spMk id="14" creationId="{1F70FAA0-246A-4A59-B2B3-8B2EC12D3C4C}"/>
          </ac:spMkLst>
        </pc:spChg>
        <pc:spChg chg="add">
          <ac:chgData name="Ellan Winter" userId="9a80851c-dfd5-4a04-bafd-92bdf8926baa" providerId="ADAL" clId="{016F5C69-CE35-4678-9EDF-C47CAC9F2725}" dt="2020-01-24T08:46:44.462" v="95"/>
          <ac:spMkLst>
            <pc:docMk/>
            <pc:sldMk cId="2800859293" sldId="462"/>
            <ac:spMk id="16" creationId="{A561B008-3E60-41A4-AA49-8C0975C2716A}"/>
          </ac:spMkLst>
        </pc:spChg>
        <pc:spChg chg="add">
          <ac:chgData name="Ellan Winter" userId="9a80851c-dfd5-4a04-bafd-92bdf8926baa" providerId="ADAL" clId="{016F5C69-CE35-4678-9EDF-C47CAC9F2725}" dt="2020-01-24T08:46:44.462" v="95"/>
          <ac:spMkLst>
            <pc:docMk/>
            <pc:sldMk cId="2800859293" sldId="462"/>
            <ac:spMk id="17" creationId="{3F743D5D-79F3-4A52-937E-709727917D28}"/>
          </ac:spMkLst>
        </pc:spChg>
        <pc:spChg chg="add del mod">
          <ac:chgData name="Ellan Winter" userId="9a80851c-dfd5-4a04-bafd-92bdf8926baa" providerId="ADAL" clId="{016F5C69-CE35-4678-9EDF-C47CAC9F2725}" dt="2020-01-24T08:46:32.822" v="93" actId="478"/>
          <ac:spMkLst>
            <pc:docMk/>
            <pc:sldMk cId="2800859293" sldId="462"/>
            <ac:spMk id="19" creationId="{5252A847-DE45-4FA3-A1F8-EEBEB845FF8E}"/>
          </ac:spMkLst>
        </pc:spChg>
        <pc:spChg chg="del">
          <ac:chgData name="Ellan Winter" userId="9a80851c-dfd5-4a04-bafd-92bdf8926baa" providerId="ADAL" clId="{016F5C69-CE35-4678-9EDF-C47CAC9F2725}" dt="2020-01-24T08:45:53.971" v="73" actId="478"/>
          <ac:spMkLst>
            <pc:docMk/>
            <pc:sldMk cId="2800859293" sldId="462"/>
            <ac:spMk id="21" creationId="{A75F6B04-8335-4768-A014-4AEE8ADDCC43}"/>
          </ac:spMkLst>
        </pc:spChg>
        <pc:spChg chg="del">
          <ac:chgData name="Ellan Winter" userId="9a80851c-dfd5-4a04-bafd-92bdf8926baa" providerId="ADAL" clId="{016F5C69-CE35-4678-9EDF-C47CAC9F2725}" dt="2020-01-24T08:45:53.971" v="73" actId="478"/>
          <ac:spMkLst>
            <pc:docMk/>
            <pc:sldMk cId="2800859293" sldId="462"/>
            <ac:spMk id="22" creationId="{247CA1DF-3AC5-4AC5-AEDC-467F341AB58F}"/>
          </ac:spMkLst>
        </pc:spChg>
        <pc:spChg chg="del">
          <ac:chgData name="Ellan Winter" userId="9a80851c-dfd5-4a04-bafd-92bdf8926baa" providerId="ADAL" clId="{016F5C69-CE35-4678-9EDF-C47CAC9F2725}" dt="2020-01-24T08:45:56.471" v="74" actId="478"/>
          <ac:spMkLst>
            <pc:docMk/>
            <pc:sldMk cId="2800859293" sldId="462"/>
            <ac:spMk id="23" creationId="{8427D6E9-A7D4-4616-8390-82E7A835770A}"/>
          </ac:spMkLst>
        </pc:spChg>
        <pc:spChg chg="add">
          <ac:chgData name="Ellan Winter" userId="9a80851c-dfd5-4a04-bafd-92bdf8926baa" providerId="ADAL" clId="{016F5C69-CE35-4678-9EDF-C47CAC9F2725}" dt="2020-01-24T08:46:44.462" v="95"/>
          <ac:spMkLst>
            <pc:docMk/>
            <pc:sldMk cId="2800859293" sldId="462"/>
            <ac:spMk id="24" creationId="{277D47FE-4A30-481D-94B2-4236A0B634BC}"/>
          </ac:spMkLst>
        </pc:spChg>
        <pc:spChg chg="add">
          <ac:chgData name="Ellan Winter" userId="9a80851c-dfd5-4a04-bafd-92bdf8926baa" providerId="ADAL" clId="{016F5C69-CE35-4678-9EDF-C47CAC9F2725}" dt="2020-01-24T08:46:44.462" v="95"/>
          <ac:spMkLst>
            <pc:docMk/>
            <pc:sldMk cId="2800859293" sldId="462"/>
            <ac:spMk id="25" creationId="{1CE6AE51-2237-4296-8125-E10069AA2093}"/>
          </ac:spMkLst>
        </pc:spChg>
        <pc:spChg chg="add mod">
          <ac:chgData name="Ellan Winter" userId="9a80851c-dfd5-4a04-bafd-92bdf8926baa" providerId="ADAL" clId="{016F5C69-CE35-4678-9EDF-C47CAC9F2725}" dt="2020-01-24T08:48:40.791" v="141" actId="6549"/>
          <ac:spMkLst>
            <pc:docMk/>
            <pc:sldMk cId="2800859293" sldId="462"/>
            <ac:spMk id="26" creationId="{7F3B721F-7C09-46B4-8E86-84305D6879C9}"/>
          </ac:spMkLst>
        </pc:spChg>
        <pc:picChg chg="add del mod">
          <ac:chgData name="Ellan Winter" userId="9a80851c-dfd5-4a04-bafd-92bdf8926baa" providerId="ADAL" clId="{016F5C69-CE35-4678-9EDF-C47CAC9F2725}" dt="2020-01-24T08:46:30.197" v="92"/>
          <ac:picMkLst>
            <pc:docMk/>
            <pc:sldMk cId="2800859293" sldId="462"/>
            <ac:picMk id="2" creationId="{043A93D4-CD46-4F0F-A8C4-E653D1373884}"/>
          </ac:picMkLst>
        </pc:picChg>
        <pc:picChg chg="add">
          <ac:chgData name="Ellan Winter" userId="9a80851c-dfd5-4a04-bafd-92bdf8926baa" providerId="ADAL" clId="{016F5C69-CE35-4678-9EDF-C47CAC9F2725}" dt="2020-01-24T08:46:33.217" v="94"/>
          <ac:picMkLst>
            <pc:docMk/>
            <pc:sldMk cId="2800859293" sldId="462"/>
            <ac:picMk id="15" creationId="{C5967E52-313D-472D-A82B-6C406F06C3C6}"/>
          </ac:picMkLst>
        </pc:picChg>
        <pc:picChg chg="add del">
          <ac:chgData name="Ellan Winter" userId="9a80851c-dfd5-4a04-bafd-92bdf8926baa" providerId="ADAL" clId="{016F5C69-CE35-4678-9EDF-C47CAC9F2725}" dt="2020-01-24T08:46:32.822" v="93" actId="478"/>
          <ac:picMkLst>
            <pc:docMk/>
            <pc:sldMk cId="2800859293" sldId="462"/>
            <ac:picMk id="18" creationId="{92F22AA1-DCCD-4B62-90FF-67EFD7027837}"/>
          </ac:picMkLst>
        </pc:picChg>
        <pc:picChg chg="add del">
          <ac:chgData name="Ellan Winter" userId="9a80851c-dfd5-4a04-bafd-92bdf8926baa" providerId="ADAL" clId="{016F5C69-CE35-4678-9EDF-C47CAC9F2725}" dt="2020-01-24T08:46:32.822" v="93" actId="478"/>
          <ac:picMkLst>
            <pc:docMk/>
            <pc:sldMk cId="2800859293" sldId="462"/>
            <ac:picMk id="20" creationId="{BA7D22CA-8424-4FE4-AE3E-0054018873C0}"/>
          </ac:picMkLst>
        </pc:picChg>
      </pc:sldChg>
      <pc:sldChg chg="add">
        <pc:chgData name="Ellan Winter" userId="9a80851c-dfd5-4a04-bafd-92bdf8926baa" providerId="ADAL" clId="{016F5C69-CE35-4678-9EDF-C47CAC9F2725}" dt="2020-01-24T08:48:18.249" v="132"/>
        <pc:sldMkLst>
          <pc:docMk/>
          <pc:sldMk cId="2333809801" sldId="463"/>
        </pc:sldMkLst>
      </pc:sldChg>
      <pc:sldChg chg="add">
        <pc:chgData name="Ellan Winter" userId="9a80851c-dfd5-4a04-bafd-92bdf8926baa" providerId="ADAL" clId="{016F5C69-CE35-4678-9EDF-C47CAC9F2725}" dt="2020-01-24T08:48:36.772" v="140"/>
        <pc:sldMkLst>
          <pc:docMk/>
          <pc:sldMk cId="608194544" sldId="464"/>
        </pc:sldMkLst>
      </pc:sldChg>
    </pc:docChg>
  </pc:docChgLst>
  <pc:docChgLst>
    <pc:chgData name="Lee Peckover" userId="5895743b-be28-4676-8a25-8aee7e374520" providerId="ADAL" clId="{6D8B456B-9804-4C59-B11A-CC357C6F551C}"/>
    <pc:docChg chg="modSld">
      <pc:chgData name="Lee Peckover" userId="5895743b-be28-4676-8a25-8aee7e374520" providerId="ADAL" clId="{6D8B456B-9804-4C59-B11A-CC357C6F551C}" dt="2018-12-20T11:53:55.886" v="5" actId="404"/>
      <pc:docMkLst>
        <pc:docMk/>
      </pc:docMkLst>
      <pc:sldChg chg="modSp">
        <pc:chgData name="Lee Peckover" userId="5895743b-be28-4676-8a25-8aee7e374520" providerId="ADAL" clId="{6D8B456B-9804-4C59-B11A-CC357C6F551C}" dt="2018-12-20T11:53:55.886" v="5" actId="404"/>
        <pc:sldMkLst>
          <pc:docMk/>
          <pc:sldMk cId="2637481266" sldId="256"/>
        </pc:sldMkLst>
        <pc:spChg chg="mod">
          <ac:chgData name="Lee Peckover" userId="5895743b-be28-4676-8a25-8aee7e374520" providerId="ADAL" clId="{6D8B456B-9804-4C59-B11A-CC357C6F551C}" dt="2018-12-20T11:53:55.886" v="5" actId="404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8D4AD-9CF5-2141-AAB1-0ED15ECB05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F0673-7B68-A24E-A35F-A105C69B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3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6</a:t>
            </a:r>
          </a:p>
          <a:p>
            <a:pPr lvl="0"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LO:  To work out p</a:t>
            </a:r>
            <a:r>
              <a:rPr lang="en-GB" sz="5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ercentages from missing </a:t>
            </a:r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</a:t>
            </a:r>
            <a:r>
              <a:rPr lang="en-GB" sz="5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alues</a:t>
            </a:r>
            <a:endParaRPr lang="en-GB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BA6A7-1FF4-4D7B-B569-7D66ADDA9E8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800F0B-B089-4B06-8A9C-AAA918E2DA4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EB4B4C4-85C3-4AC7-9090-CC36E9977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gardener grows tulips and sunflowers in his garden.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150 flowers in his garden altogether, and 52% of those are tulips.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sunflowers does he have?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7CCC41-787F-449A-8B37-467219AE6D0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70A9FB-939A-493D-8D43-94081A52681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F0A00DF-CEE3-478A-BCC6-67E87BDE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84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gardener grows tulips and sunflowers in his garden.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150 flowers in his garden altogether, and 52% of those are tulips.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sunflowers does he have?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72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7CCC41-787F-449A-8B37-467219AE6D0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70A9FB-939A-493D-8D43-94081A52681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F0A00DF-CEE3-478A-BCC6-67E87BDE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37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7CCC41-787F-449A-8B37-467219AE6D0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70A9FB-939A-493D-8D43-94081A52681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F0A00DF-CEE3-478A-BCC6-67E87BDE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5967E52-313D-472D-A82B-6C406F06C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6" name="Rounded Rectangular Callout 26">
            <a:extLst>
              <a:ext uri="{FF2B5EF4-FFF2-40B4-BE49-F238E27FC236}">
                <a16:creationId xmlns:a16="http://schemas.microsoft.com/office/drawing/2014/main" id="{A561B008-3E60-41A4-AA49-8C0975C2716A}"/>
              </a:ext>
            </a:extLst>
          </p:cNvPr>
          <p:cNvSpPr/>
          <p:nvPr/>
        </p:nvSpPr>
        <p:spPr>
          <a:xfrm>
            <a:off x="2162122" y="1684345"/>
            <a:ext cx="6385529" cy="1028700"/>
          </a:xfrm>
          <a:prstGeom prst="wedgeRoundRectCallout">
            <a:avLst>
              <a:gd name="adj1" fmla="val -55387"/>
              <a:gd name="adj2" fmla="val 1034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I’ve found that 38 = 10%, so 35% must be 133.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743D5D-79F3-4A52-937E-709727917D28}"/>
              </a:ext>
            </a:extLst>
          </p:cNvPr>
          <p:cNvSpPr txBox="1"/>
          <p:nvPr/>
        </p:nvSpPr>
        <p:spPr>
          <a:xfrm>
            <a:off x="713467" y="2617895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Angel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47FE-4A30-481D-94B2-4236A0B634BC}"/>
              </a:ext>
            </a:extLst>
          </p:cNvPr>
          <p:cNvSpPr txBox="1"/>
          <p:nvPr/>
        </p:nvSpPr>
        <p:spPr>
          <a:xfrm>
            <a:off x="7467122" y="4239649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Patrick</a:t>
            </a:r>
          </a:p>
        </p:txBody>
      </p:sp>
      <p:sp>
        <p:nvSpPr>
          <p:cNvPr id="25" name="Rounded Rectangular Callout 26">
            <a:extLst>
              <a:ext uri="{FF2B5EF4-FFF2-40B4-BE49-F238E27FC236}">
                <a16:creationId xmlns:a16="http://schemas.microsoft.com/office/drawing/2014/main" id="{1CE6AE51-2237-4296-8125-E10069AA2093}"/>
              </a:ext>
            </a:extLst>
          </p:cNvPr>
          <p:cNvSpPr/>
          <p:nvPr/>
        </p:nvSpPr>
        <p:spPr>
          <a:xfrm>
            <a:off x="655338" y="3254005"/>
            <a:ext cx="6385529" cy="1028700"/>
          </a:xfrm>
          <a:prstGeom prst="wedgeRoundRectCallout">
            <a:avLst>
              <a:gd name="adj1" fmla="val 55222"/>
              <a:gd name="adj2" fmla="val 850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I’ve found that 19 = 5%, so 35% must be 114.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3B721F-7C09-46B4-8E86-84305D6879C9}"/>
              </a:ext>
            </a:extLst>
          </p:cNvPr>
          <p:cNvSpPr/>
          <p:nvPr/>
        </p:nvSpPr>
        <p:spPr>
          <a:xfrm>
            <a:off x="271287" y="272509"/>
            <a:ext cx="86194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The children disagree about how to find 35% of 380.</a:t>
            </a: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Who is correct? Explain why.</a:t>
            </a:r>
          </a:p>
          <a:p>
            <a:pPr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5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7CCC41-787F-449A-8B37-467219AE6D0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70A9FB-939A-493D-8D43-94081A52681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F0A00DF-CEE3-478A-BCC6-67E87BDE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5967E52-313D-472D-A82B-6C406F06C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6" name="Rounded Rectangular Callout 26">
            <a:extLst>
              <a:ext uri="{FF2B5EF4-FFF2-40B4-BE49-F238E27FC236}">
                <a16:creationId xmlns:a16="http://schemas.microsoft.com/office/drawing/2014/main" id="{A561B008-3E60-41A4-AA49-8C0975C2716A}"/>
              </a:ext>
            </a:extLst>
          </p:cNvPr>
          <p:cNvSpPr/>
          <p:nvPr/>
        </p:nvSpPr>
        <p:spPr>
          <a:xfrm>
            <a:off x="2162122" y="1684345"/>
            <a:ext cx="6385529" cy="1028700"/>
          </a:xfrm>
          <a:prstGeom prst="wedgeRoundRectCallout">
            <a:avLst>
              <a:gd name="adj1" fmla="val -55387"/>
              <a:gd name="adj2" fmla="val 1034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I’ve found that 38 = 10%, so 35% must be 133.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743D5D-79F3-4A52-937E-709727917D28}"/>
              </a:ext>
            </a:extLst>
          </p:cNvPr>
          <p:cNvSpPr txBox="1"/>
          <p:nvPr/>
        </p:nvSpPr>
        <p:spPr>
          <a:xfrm>
            <a:off x="713467" y="2617895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Angel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47FE-4A30-481D-94B2-4236A0B634BC}"/>
              </a:ext>
            </a:extLst>
          </p:cNvPr>
          <p:cNvSpPr txBox="1"/>
          <p:nvPr/>
        </p:nvSpPr>
        <p:spPr>
          <a:xfrm>
            <a:off x="7467122" y="4239649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Patrick</a:t>
            </a:r>
          </a:p>
        </p:txBody>
      </p:sp>
      <p:sp>
        <p:nvSpPr>
          <p:cNvPr id="25" name="Rounded Rectangular Callout 26">
            <a:extLst>
              <a:ext uri="{FF2B5EF4-FFF2-40B4-BE49-F238E27FC236}">
                <a16:creationId xmlns:a16="http://schemas.microsoft.com/office/drawing/2014/main" id="{1CE6AE51-2237-4296-8125-E10069AA2093}"/>
              </a:ext>
            </a:extLst>
          </p:cNvPr>
          <p:cNvSpPr/>
          <p:nvPr/>
        </p:nvSpPr>
        <p:spPr>
          <a:xfrm>
            <a:off x="655338" y="3254005"/>
            <a:ext cx="6385529" cy="1028700"/>
          </a:xfrm>
          <a:prstGeom prst="wedgeRoundRectCallout">
            <a:avLst>
              <a:gd name="adj1" fmla="val 55222"/>
              <a:gd name="adj2" fmla="val 850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I’ve found that 19 = 5%, so 35% must be 114.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3B721F-7C09-46B4-8E86-84305D6879C9}"/>
              </a:ext>
            </a:extLst>
          </p:cNvPr>
          <p:cNvSpPr/>
          <p:nvPr/>
        </p:nvSpPr>
        <p:spPr>
          <a:xfrm>
            <a:off x="271287" y="272509"/>
            <a:ext cx="861949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The children disagree about how to find 35% of 380.</a:t>
            </a: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Who is correct? Explain why.</a:t>
            </a:r>
          </a:p>
          <a:p>
            <a:pPr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Angel is correct…</a:t>
            </a: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9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7CCC41-787F-449A-8B37-467219AE6D0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70A9FB-939A-493D-8D43-94081A52681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F0A00DF-CEE3-478A-BCC6-67E87BDE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5967E52-313D-472D-A82B-6C406F06C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6" name="Rounded Rectangular Callout 26">
            <a:extLst>
              <a:ext uri="{FF2B5EF4-FFF2-40B4-BE49-F238E27FC236}">
                <a16:creationId xmlns:a16="http://schemas.microsoft.com/office/drawing/2014/main" id="{A561B008-3E60-41A4-AA49-8C0975C2716A}"/>
              </a:ext>
            </a:extLst>
          </p:cNvPr>
          <p:cNvSpPr/>
          <p:nvPr/>
        </p:nvSpPr>
        <p:spPr>
          <a:xfrm>
            <a:off x="2162122" y="1684345"/>
            <a:ext cx="6385529" cy="1028700"/>
          </a:xfrm>
          <a:prstGeom prst="wedgeRoundRectCallout">
            <a:avLst>
              <a:gd name="adj1" fmla="val -55387"/>
              <a:gd name="adj2" fmla="val 1034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I’ve found that 38 = 10%, so 35% must be 133.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743D5D-79F3-4A52-937E-709727917D28}"/>
              </a:ext>
            </a:extLst>
          </p:cNvPr>
          <p:cNvSpPr txBox="1"/>
          <p:nvPr/>
        </p:nvSpPr>
        <p:spPr>
          <a:xfrm>
            <a:off x="713467" y="2617895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Angel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47FE-4A30-481D-94B2-4236A0B634BC}"/>
              </a:ext>
            </a:extLst>
          </p:cNvPr>
          <p:cNvSpPr txBox="1"/>
          <p:nvPr/>
        </p:nvSpPr>
        <p:spPr>
          <a:xfrm>
            <a:off x="7467122" y="4239649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Patrick</a:t>
            </a:r>
          </a:p>
        </p:txBody>
      </p:sp>
      <p:sp>
        <p:nvSpPr>
          <p:cNvPr id="25" name="Rounded Rectangular Callout 26">
            <a:extLst>
              <a:ext uri="{FF2B5EF4-FFF2-40B4-BE49-F238E27FC236}">
                <a16:creationId xmlns:a16="http://schemas.microsoft.com/office/drawing/2014/main" id="{1CE6AE51-2237-4296-8125-E10069AA2093}"/>
              </a:ext>
            </a:extLst>
          </p:cNvPr>
          <p:cNvSpPr/>
          <p:nvPr/>
        </p:nvSpPr>
        <p:spPr>
          <a:xfrm>
            <a:off x="655338" y="3254005"/>
            <a:ext cx="6385529" cy="1028700"/>
          </a:xfrm>
          <a:prstGeom prst="wedgeRoundRectCallout">
            <a:avLst>
              <a:gd name="adj1" fmla="val 55222"/>
              <a:gd name="adj2" fmla="val 850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I’ve found that 19 = 5%, so 35% must be 114.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3B721F-7C09-46B4-8E86-84305D6879C9}"/>
              </a:ext>
            </a:extLst>
          </p:cNvPr>
          <p:cNvSpPr/>
          <p:nvPr/>
        </p:nvSpPr>
        <p:spPr>
          <a:xfrm>
            <a:off x="271287" y="272509"/>
            <a:ext cx="861949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The children disagree about how to find 35% of 380.</a:t>
            </a: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Who is correct? Explain why.</a:t>
            </a:r>
          </a:p>
          <a:p>
            <a:pPr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Angel is correct. Although Marcus has worked out 5% of 380 correctly, he has used this fact to help him work out 30%, not 35%.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0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the missing values be? Find 2 possible solutions.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617CEC-2DBE-A74E-AA9C-5ED1B56C0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60402"/>
              </p:ext>
            </p:extLst>
          </p:nvPr>
        </p:nvGraphicFramePr>
        <p:xfrm>
          <a:off x="2902569" y="2414828"/>
          <a:ext cx="3338862" cy="3338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2954">
                  <a:extLst>
                    <a:ext uri="{9D8B030D-6E8A-4147-A177-3AD203B41FA5}">
                      <a16:colId xmlns:a16="http://schemas.microsoft.com/office/drawing/2014/main" val="653407546"/>
                    </a:ext>
                  </a:extLst>
                </a:gridCol>
                <a:gridCol w="1112954">
                  <a:extLst>
                    <a:ext uri="{9D8B030D-6E8A-4147-A177-3AD203B41FA5}">
                      <a16:colId xmlns:a16="http://schemas.microsoft.com/office/drawing/2014/main" val="3861925552"/>
                    </a:ext>
                  </a:extLst>
                </a:gridCol>
                <a:gridCol w="1112954">
                  <a:extLst>
                    <a:ext uri="{9D8B030D-6E8A-4147-A177-3AD203B41FA5}">
                      <a16:colId xmlns:a16="http://schemas.microsoft.com/office/drawing/2014/main" val="790441342"/>
                    </a:ext>
                  </a:extLst>
                </a:gridCol>
              </a:tblGrid>
              <a:tr h="1112954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? % </a:t>
                      </a:r>
                    </a:p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27023"/>
                  </a:ext>
                </a:extLst>
              </a:tr>
              <a:tr h="111295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32% </a:t>
                      </a:r>
                    </a:p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 ?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10365"/>
                  </a:ext>
                </a:extLst>
              </a:tr>
              <a:tr h="1112954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 18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78840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B65F7656-616D-42FB-858C-DB2F8D984099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C27871-1969-448E-86B8-75C47D2BEEC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35FF8B5-9918-449E-93FD-86AC394A2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F46C5A-F0A1-409D-8DB9-DF72711CC4A3}"/>
              </a:ext>
            </a:extLst>
          </p:cNvPr>
          <p:cNvSpPr txBox="1"/>
          <p:nvPr/>
        </p:nvSpPr>
        <p:spPr>
          <a:xfrm>
            <a:off x="4284000" y="1838828"/>
            <a:ext cx="576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793FA-8618-4452-A8FA-D5F3530900CD}"/>
              </a:ext>
            </a:extLst>
          </p:cNvPr>
          <p:cNvSpPr txBox="1"/>
          <p:nvPr/>
        </p:nvSpPr>
        <p:spPr>
          <a:xfrm>
            <a:off x="2315980" y="3796259"/>
            <a:ext cx="576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630831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the missing values be? Find 2 possible solutions.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617CEC-2DBE-A74E-AA9C-5ED1B56C0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4234"/>
              </p:ext>
            </p:extLst>
          </p:nvPr>
        </p:nvGraphicFramePr>
        <p:xfrm>
          <a:off x="1013256" y="2414828"/>
          <a:ext cx="3338862" cy="3338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2954">
                  <a:extLst>
                    <a:ext uri="{9D8B030D-6E8A-4147-A177-3AD203B41FA5}">
                      <a16:colId xmlns:a16="http://schemas.microsoft.com/office/drawing/2014/main" val="653407546"/>
                    </a:ext>
                  </a:extLst>
                </a:gridCol>
                <a:gridCol w="1112954">
                  <a:extLst>
                    <a:ext uri="{9D8B030D-6E8A-4147-A177-3AD203B41FA5}">
                      <a16:colId xmlns:a16="http://schemas.microsoft.com/office/drawing/2014/main" val="3861925552"/>
                    </a:ext>
                  </a:extLst>
                </a:gridCol>
                <a:gridCol w="1112954">
                  <a:extLst>
                    <a:ext uri="{9D8B030D-6E8A-4147-A177-3AD203B41FA5}">
                      <a16:colId xmlns:a16="http://schemas.microsoft.com/office/drawing/2014/main" val="790441342"/>
                    </a:ext>
                  </a:extLst>
                </a:gridCol>
              </a:tblGrid>
              <a:tr h="1112954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27023"/>
                  </a:ext>
                </a:extLst>
              </a:tr>
              <a:tr h="111295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32% </a:t>
                      </a:r>
                    </a:p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 </a:t>
                      </a:r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57.6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10365"/>
                  </a:ext>
                </a:extLst>
              </a:tr>
              <a:tr h="1112954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 18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78840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B65F7656-616D-42FB-858C-DB2F8D984099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C27871-1969-448E-86B8-75C47D2BEEC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35FF8B5-9918-449E-93FD-86AC394A2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F46C5A-F0A1-409D-8DB9-DF72711CC4A3}"/>
              </a:ext>
            </a:extLst>
          </p:cNvPr>
          <p:cNvSpPr txBox="1"/>
          <p:nvPr/>
        </p:nvSpPr>
        <p:spPr>
          <a:xfrm>
            <a:off x="2394687" y="1838828"/>
            <a:ext cx="576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793FA-8618-4452-A8FA-D5F3530900CD}"/>
              </a:ext>
            </a:extLst>
          </p:cNvPr>
          <p:cNvSpPr txBox="1"/>
          <p:nvPr/>
        </p:nvSpPr>
        <p:spPr>
          <a:xfrm>
            <a:off x="426667" y="3796259"/>
            <a:ext cx="576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A.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F8FA260-3621-42B5-9EB2-F0C7EB25D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063785"/>
              </p:ext>
            </p:extLst>
          </p:nvPr>
        </p:nvGraphicFramePr>
        <p:xfrm>
          <a:off x="5134781" y="2414828"/>
          <a:ext cx="3338862" cy="3338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2954">
                  <a:extLst>
                    <a:ext uri="{9D8B030D-6E8A-4147-A177-3AD203B41FA5}">
                      <a16:colId xmlns:a16="http://schemas.microsoft.com/office/drawing/2014/main" val="653407546"/>
                    </a:ext>
                  </a:extLst>
                </a:gridCol>
                <a:gridCol w="1112954">
                  <a:extLst>
                    <a:ext uri="{9D8B030D-6E8A-4147-A177-3AD203B41FA5}">
                      <a16:colId xmlns:a16="http://schemas.microsoft.com/office/drawing/2014/main" val="3861925552"/>
                    </a:ext>
                  </a:extLst>
                </a:gridCol>
                <a:gridCol w="1112954">
                  <a:extLst>
                    <a:ext uri="{9D8B030D-6E8A-4147-A177-3AD203B41FA5}">
                      <a16:colId xmlns:a16="http://schemas.microsoft.com/office/drawing/2014/main" val="790441342"/>
                    </a:ext>
                  </a:extLst>
                </a:gridCol>
              </a:tblGrid>
              <a:tr h="1112954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27023"/>
                  </a:ext>
                </a:extLst>
              </a:tr>
              <a:tr h="111295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32% </a:t>
                      </a:r>
                    </a:p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 </a:t>
                      </a:r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28.8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10365"/>
                  </a:ext>
                </a:extLst>
              </a:tr>
              <a:tr h="1112954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 18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78840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702BDADE-0270-4123-91E7-A9534D7345ED}"/>
              </a:ext>
            </a:extLst>
          </p:cNvPr>
          <p:cNvSpPr txBox="1"/>
          <p:nvPr/>
        </p:nvSpPr>
        <p:spPr>
          <a:xfrm>
            <a:off x="6516212" y="1838828"/>
            <a:ext cx="576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FFAD2B-A3D0-4D75-A5CF-A7126F436615}"/>
              </a:ext>
            </a:extLst>
          </p:cNvPr>
          <p:cNvSpPr txBox="1"/>
          <p:nvPr/>
        </p:nvSpPr>
        <p:spPr>
          <a:xfrm>
            <a:off x="4548192" y="3796259"/>
            <a:ext cx="576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147898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300 people fill in an online survey.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people run? 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people exercise in a gym?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42AD1C-8FA7-483D-BD30-EC173AC37D3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1B0DB5-4F99-480D-BECF-3844F42A49C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2110E37-6774-443C-8387-1280F481F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" name="Picture 4" descr="A close up of a towel&#10;&#10;Description automatically generated">
            <a:extLst>
              <a:ext uri="{FF2B5EF4-FFF2-40B4-BE49-F238E27FC236}">
                <a16:creationId xmlns:a16="http://schemas.microsoft.com/office/drawing/2014/main" id="{545D534E-0AA6-4985-8978-CA8A6E12BC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3" b="91094" l="3973" r="97744">
                        <a14:foregroundMark x1="9269" y1="74167" x2="13144" y2="12984"/>
                        <a14:foregroundMark x1="13144" y1="12984" x2="22756" y2="11421"/>
                        <a14:foregroundMark x1="22756" y1="11421" x2="51839" y2="15024"/>
                        <a14:foregroundMark x1="51839" y1="15024" x2="73615" y2="13324"/>
                        <a14:foregroundMark x1="73615" y1="13324" x2="82884" y2="15364"/>
                        <a14:foregroundMark x1="82884" y1="15364" x2="82540" y2="76343"/>
                        <a14:foregroundMark x1="82540" y1="76343" x2="71113" y2="81101"/>
                        <a14:foregroundMark x1="71113" y1="81101" x2="13781" y2="79062"/>
                        <a14:foregroundMark x1="13781" y1="79062" x2="9269" y2="71856"/>
                        <a14:foregroundMark x1="92889" y1="12780" x2="92791" y2="43508"/>
                        <a14:foregroundMark x1="5983" y1="12033" x2="3973" y2="58192"/>
                        <a14:foregroundMark x1="31535" y1="6934" x2="40559" y2="6798"/>
                        <a14:foregroundMark x1="40559" y1="6798" x2="41491" y2="6798"/>
                        <a14:foregroundMark x1="47769" y1="3671" x2="45611" y2="4283"/>
                        <a14:foregroundMark x1="97744" y1="66349" x2="96959" y2="72400"/>
                        <a14:foregroundMark x1="97744" y1="66893" x2="96371" y2="74575"/>
                        <a14:foregroundMark x1="89456" y1="88511" x2="81167" y2="91162"/>
                        <a14:foregroundMark x1="4022" y1="81781" x2="4561" y2="64106"/>
                        <a14:foregroundMark x1="5199" y1="18151" x2="4120" y2="7274"/>
                        <a14:foregroundMark x1="31486" y1="6526" x2="41246" y2="5031"/>
                        <a14:foregroundMark x1="41246" y1="5031" x2="60716" y2="8362"/>
                        <a14:foregroundMark x1="60716" y1="8362" x2="80775" y2="6934"/>
                        <a14:foregroundMark x1="80775" y1="6934" x2="89308" y2="2583"/>
                        <a14:foregroundMark x1="89308" y1="2583" x2="93722" y2="3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99" y="1346106"/>
            <a:ext cx="8094169" cy="18151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8CA666-017A-40DD-ACAE-849D70E73CD1}"/>
              </a:ext>
            </a:extLst>
          </p:cNvPr>
          <p:cNvSpPr/>
          <p:nvPr/>
        </p:nvSpPr>
        <p:spPr>
          <a:xfrm>
            <a:off x="1031965" y="1745827"/>
            <a:ext cx="7377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80% of people reported exercising regularly each week.</a:t>
            </a: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Of those people, 65% ran and 35% exercise in a gym.</a:t>
            </a:r>
          </a:p>
        </p:txBody>
      </p:sp>
    </p:spTree>
    <p:extLst>
      <p:ext uri="{BB962C8B-B14F-4D97-AF65-F5344CB8AC3E}">
        <p14:creationId xmlns:p14="http://schemas.microsoft.com/office/powerpoint/2010/main" val="3683470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300 people fill in an online survey.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people run? 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people exercise in a gym?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80% of 300 = 240 people who exercise regularly.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156 people run (65% of 240).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84 people exercise in a gym (35% of 240).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42AD1C-8FA7-483D-BD30-EC173AC37D3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1B0DB5-4F99-480D-BECF-3844F42A49C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2110E37-6774-443C-8387-1280F481F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" name="Picture 4" descr="A close up of a towel&#10;&#10;Description automatically generated">
            <a:extLst>
              <a:ext uri="{FF2B5EF4-FFF2-40B4-BE49-F238E27FC236}">
                <a16:creationId xmlns:a16="http://schemas.microsoft.com/office/drawing/2014/main" id="{545D534E-0AA6-4985-8978-CA8A6E12BC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3" b="91094" l="3973" r="97744">
                        <a14:foregroundMark x1="9269" y1="74167" x2="13144" y2="12984"/>
                        <a14:foregroundMark x1="13144" y1="12984" x2="22756" y2="11421"/>
                        <a14:foregroundMark x1="22756" y1="11421" x2="51839" y2="15024"/>
                        <a14:foregroundMark x1="51839" y1="15024" x2="73615" y2="13324"/>
                        <a14:foregroundMark x1="73615" y1="13324" x2="82884" y2="15364"/>
                        <a14:foregroundMark x1="82884" y1="15364" x2="82540" y2="76343"/>
                        <a14:foregroundMark x1="82540" y1="76343" x2="71113" y2="81101"/>
                        <a14:foregroundMark x1="71113" y1="81101" x2="13781" y2="79062"/>
                        <a14:foregroundMark x1="13781" y1="79062" x2="9269" y2="71856"/>
                        <a14:foregroundMark x1="92889" y1="12780" x2="92791" y2="43508"/>
                        <a14:foregroundMark x1="5983" y1="12033" x2="3973" y2="58192"/>
                        <a14:foregroundMark x1="31535" y1="6934" x2="40559" y2="6798"/>
                        <a14:foregroundMark x1="40559" y1="6798" x2="41491" y2="6798"/>
                        <a14:foregroundMark x1="47769" y1="3671" x2="45611" y2="4283"/>
                        <a14:foregroundMark x1="97744" y1="66349" x2="96959" y2="72400"/>
                        <a14:foregroundMark x1="97744" y1="66893" x2="96371" y2="74575"/>
                        <a14:foregroundMark x1="89456" y1="88511" x2="81167" y2="91162"/>
                        <a14:foregroundMark x1="4022" y1="81781" x2="4561" y2="64106"/>
                        <a14:foregroundMark x1="5199" y1="18151" x2="4120" y2="7274"/>
                        <a14:foregroundMark x1="31486" y1="6526" x2="41246" y2="5031"/>
                        <a14:foregroundMark x1="41246" y1="5031" x2="60716" y2="8362"/>
                        <a14:foregroundMark x1="60716" y1="8362" x2="80775" y2="6934"/>
                        <a14:foregroundMark x1="80775" y1="6934" x2="89308" y2="2583"/>
                        <a14:foregroundMark x1="89308" y1="2583" x2="93722" y2="3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99" y="1346106"/>
            <a:ext cx="8094169" cy="18151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8CA666-017A-40DD-ACAE-849D70E73CD1}"/>
              </a:ext>
            </a:extLst>
          </p:cNvPr>
          <p:cNvSpPr/>
          <p:nvPr/>
        </p:nvSpPr>
        <p:spPr>
          <a:xfrm>
            <a:off x="1031965" y="1745827"/>
            <a:ext cx="7377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80% of people reported exercising regularly each week.</a:t>
            </a: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Of those people, 65% ran and 35% exercise in a gym.</a:t>
            </a:r>
          </a:p>
        </p:txBody>
      </p:sp>
    </p:spTree>
    <p:extLst>
      <p:ext uri="{BB962C8B-B14F-4D97-AF65-F5344CB8AC3E}">
        <p14:creationId xmlns:p14="http://schemas.microsoft.com/office/powerpoint/2010/main" val="9672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fractions, decimals and percentages.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FF4086-E5DD-8541-84B4-475CE3038F4F}"/>
              </a:ext>
            </a:extLst>
          </p:cNvPr>
          <p:cNvSpPr/>
          <p:nvPr/>
        </p:nvSpPr>
        <p:spPr>
          <a:xfrm>
            <a:off x="1236321" y="1515128"/>
            <a:ext cx="1466425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0.25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671D54F-5E03-D443-8221-6819CBBBBF65}"/>
              </a:ext>
            </a:extLst>
          </p:cNvPr>
          <p:cNvSpPr>
            <a:spLocks noChangeAspect="1"/>
          </p:cNvSpPr>
          <p:nvPr/>
        </p:nvSpPr>
        <p:spPr>
          <a:xfrm>
            <a:off x="3995149" y="1515128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73B0A2-67DF-5743-ACE2-65636AC4EFF1}"/>
              </a:ext>
            </a:extLst>
          </p:cNvPr>
          <p:cNvSpPr/>
          <p:nvPr/>
        </p:nvSpPr>
        <p:spPr>
          <a:xfrm>
            <a:off x="1236321" y="3220740"/>
            <a:ext cx="1466425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0.75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9416B5D-FCF6-A34C-B243-89A0A946769C}"/>
              </a:ext>
            </a:extLst>
          </p:cNvPr>
          <p:cNvSpPr>
            <a:spLocks noChangeAspect="1"/>
          </p:cNvSpPr>
          <p:nvPr/>
        </p:nvSpPr>
        <p:spPr>
          <a:xfrm>
            <a:off x="3995149" y="3170081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4D2155-F8D0-0B48-8AAB-96A40241E2DD}"/>
              </a:ext>
            </a:extLst>
          </p:cNvPr>
          <p:cNvSpPr/>
          <p:nvPr/>
        </p:nvSpPr>
        <p:spPr>
          <a:xfrm>
            <a:off x="1236320" y="4926351"/>
            <a:ext cx="1466425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BE2FBDE-68EB-C34B-863D-794E4DD5F396}"/>
              </a:ext>
            </a:extLst>
          </p:cNvPr>
          <p:cNvSpPr>
            <a:spLocks noChangeAspect="1"/>
          </p:cNvSpPr>
          <p:nvPr/>
        </p:nvSpPr>
        <p:spPr>
          <a:xfrm>
            <a:off x="3995149" y="4825034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8B28F7B-38A5-1F47-82DB-1A4E9EE0705C}"/>
              </a:ext>
            </a:extLst>
          </p:cNvPr>
          <p:cNvGraphicFramePr>
            <a:graphicFrameLocks noGrp="1"/>
          </p:cNvGraphicFramePr>
          <p:nvPr/>
        </p:nvGraphicFramePr>
        <p:xfrm>
          <a:off x="4344347" y="1575269"/>
          <a:ext cx="2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10495647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904936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55793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1F9A046-4732-A246-948E-02B2C2D0C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20909"/>
              </p:ext>
            </p:extLst>
          </p:nvPr>
        </p:nvGraphicFramePr>
        <p:xfrm>
          <a:off x="4344347" y="3284352"/>
          <a:ext cx="2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10495647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904936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55793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AB420A0-BA3E-0E4A-A3C3-5F3F0CCD9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864707"/>
              </p:ext>
            </p:extLst>
          </p:nvPr>
        </p:nvGraphicFramePr>
        <p:xfrm>
          <a:off x="4272347" y="4916971"/>
          <a:ext cx="360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0495647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904936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557931"/>
                  </a:ext>
                </a:extLst>
              </a:tr>
            </a:tbl>
          </a:graphicData>
        </a:graphic>
      </p:graphicFrame>
      <p:sp>
        <p:nvSpPr>
          <p:cNvPr id="39" name="Triangle 38">
            <a:extLst>
              <a:ext uri="{FF2B5EF4-FFF2-40B4-BE49-F238E27FC236}">
                <a16:creationId xmlns:a16="http://schemas.microsoft.com/office/drawing/2014/main" id="{A00B6667-D0A9-5B48-9A0F-964D0BA430AB}"/>
              </a:ext>
            </a:extLst>
          </p:cNvPr>
          <p:cNvSpPr/>
          <p:nvPr/>
        </p:nvSpPr>
        <p:spPr>
          <a:xfrm>
            <a:off x="6047978" y="1515128"/>
            <a:ext cx="2058273" cy="9144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251999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75%</a:t>
            </a:r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E2D90D24-477D-FA48-8E2E-00C464C4E0C8}"/>
              </a:ext>
            </a:extLst>
          </p:cNvPr>
          <p:cNvSpPr/>
          <p:nvPr/>
        </p:nvSpPr>
        <p:spPr>
          <a:xfrm>
            <a:off x="6047978" y="3220740"/>
            <a:ext cx="2058273" cy="9144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251999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10%</a:t>
            </a: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9AFF42FE-940C-3B4F-B073-2051B2051074}"/>
              </a:ext>
            </a:extLst>
          </p:cNvPr>
          <p:cNvSpPr/>
          <p:nvPr/>
        </p:nvSpPr>
        <p:spPr>
          <a:xfrm>
            <a:off x="6047978" y="4926351"/>
            <a:ext cx="2058273" cy="9144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251999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25%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CABCDF-97C7-425D-AFA7-CFF5F5381D9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EDED49-4839-4602-A906-022ED0FDE2A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BF9C129-8F16-4FDB-AB0B-01169332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52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fractions, decimals and percentages.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FF4086-E5DD-8541-84B4-475CE3038F4F}"/>
              </a:ext>
            </a:extLst>
          </p:cNvPr>
          <p:cNvSpPr/>
          <p:nvPr/>
        </p:nvSpPr>
        <p:spPr>
          <a:xfrm>
            <a:off x="1236321" y="1515128"/>
            <a:ext cx="1466425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0.25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671D54F-5E03-D443-8221-6819CBBBBF65}"/>
              </a:ext>
            </a:extLst>
          </p:cNvPr>
          <p:cNvSpPr>
            <a:spLocks noChangeAspect="1"/>
          </p:cNvSpPr>
          <p:nvPr/>
        </p:nvSpPr>
        <p:spPr>
          <a:xfrm>
            <a:off x="3995149" y="1515128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73B0A2-67DF-5743-ACE2-65636AC4EFF1}"/>
              </a:ext>
            </a:extLst>
          </p:cNvPr>
          <p:cNvSpPr/>
          <p:nvPr/>
        </p:nvSpPr>
        <p:spPr>
          <a:xfrm>
            <a:off x="1236321" y="3220740"/>
            <a:ext cx="1466425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0.75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9416B5D-FCF6-A34C-B243-89A0A946769C}"/>
              </a:ext>
            </a:extLst>
          </p:cNvPr>
          <p:cNvSpPr>
            <a:spLocks noChangeAspect="1"/>
          </p:cNvSpPr>
          <p:nvPr/>
        </p:nvSpPr>
        <p:spPr>
          <a:xfrm>
            <a:off x="3995149" y="3170081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4D2155-F8D0-0B48-8AAB-96A40241E2DD}"/>
              </a:ext>
            </a:extLst>
          </p:cNvPr>
          <p:cNvSpPr/>
          <p:nvPr/>
        </p:nvSpPr>
        <p:spPr>
          <a:xfrm>
            <a:off x="1236320" y="4926351"/>
            <a:ext cx="1466425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BE2FBDE-68EB-C34B-863D-794E4DD5F396}"/>
              </a:ext>
            </a:extLst>
          </p:cNvPr>
          <p:cNvSpPr>
            <a:spLocks noChangeAspect="1"/>
          </p:cNvSpPr>
          <p:nvPr/>
        </p:nvSpPr>
        <p:spPr>
          <a:xfrm>
            <a:off x="3995149" y="4825034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8B28F7B-38A5-1F47-82DB-1A4E9EE0705C}"/>
              </a:ext>
            </a:extLst>
          </p:cNvPr>
          <p:cNvGraphicFramePr>
            <a:graphicFrameLocks noGrp="1"/>
          </p:cNvGraphicFramePr>
          <p:nvPr/>
        </p:nvGraphicFramePr>
        <p:xfrm>
          <a:off x="4344347" y="1575269"/>
          <a:ext cx="2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10495647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904936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55793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1F9A046-4732-A246-948E-02B2C2D0CAD4}"/>
              </a:ext>
            </a:extLst>
          </p:cNvPr>
          <p:cNvGraphicFramePr>
            <a:graphicFrameLocks noGrp="1"/>
          </p:cNvGraphicFramePr>
          <p:nvPr/>
        </p:nvGraphicFramePr>
        <p:xfrm>
          <a:off x="4344347" y="3284352"/>
          <a:ext cx="21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10495647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904936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55793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AB420A0-BA3E-0E4A-A3C3-5F3F0CCD9230}"/>
              </a:ext>
            </a:extLst>
          </p:cNvPr>
          <p:cNvGraphicFramePr>
            <a:graphicFrameLocks noGrp="1"/>
          </p:cNvGraphicFramePr>
          <p:nvPr/>
        </p:nvGraphicFramePr>
        <p:xfrm>
          <a:off x="4272347" y="4916971"/>
          <a:ext cx="360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0495647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904936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557931"/>
                  </a:ext>
                </a:extLst>
              </a:tr>
            </a:tbl>
          </a:graphicData>
        </a:graphic>
      </p:graphicFrame>
      <p:sp>
        <p:nvSpPr>
          <p:cNvPr id="39" name="Triangle 38">
            <a:extLst>
              <a:ext uri="{FF2B5EF4-FFF2-40B4-BE49-F238E27FC236}">
                <a16:creationId xmlns:a16="http://schemas.microsoft.com/office/drawing/2014/main" id="{A00B6667-D0A9-5B48-9A0F-964D0BA430AB}"/>
              </a:ext>
            </a:extLst>
          </p:cNvPr>
          <p:cNvSpPr/>
          <p:nvPr/>
        </p:nvSpPr>
        <p:spPr>
          <a:xfrm>
            <a:off x="6047978" y="1515128"/>
            <a:ext cx="2058273" cy="9144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251999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75%</a:t>
            </a:r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E2D90D24-477D-FA48-8E2E-00C464C4E0C8}"/>
              </a:ext>
            </a:extLst>
          </p:cNvPr>
          <p:cNvSpPr/>
          <p:nvPr/>
        </p:nvSpPr>
        <p:spPr>
          <a:xfrm>
            <a:off x="6047978" y="3220740"/>
            <a:ext cx="2058273" cy="9144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251999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10%</a:t>
            </a: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9AFF42FE-940C-3B4F-B073-2051B2051074}"/>
              </a:ext>
            </a:extLst>
          </p:cNvPr>
          <p:cNvSpPr/>
          <p:nvPr/>
        </p:nvSpPr>
        <p:spPr>
          <a:xfrm>
            <a:off x="6047978" y="4926351"/>
            <a:ext cx="2058273" cy="9144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251999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25%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CABCDF-97C7-425D-AFA7-CFF5F5381D9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EDED49-4839-4602-A906-022ED0FDE2A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BF9C129-8F16-4FDB-AB0B-01169332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D96C52-3681-433F-9864-B245FACE97DD}"/>
              </a:ext>
            </a:extLst>
          </p:cNvPr>
          <p:cNvCxnSpPr>
            <a:cxnSpLocks/>
          </p:cNvCxnSpPr>
          <p:nvPr/>
        </p:nvCxnSpPr>
        <p:spPr>
          <a:xfrm flipV="1">
            <a:off x="2702746" y="1962150"/>
            <a:ext cx="1292403" cy="17157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E0130C-04DD-47E2-B820-6D5349857D80}"/>
              </a:ext>
            </a:extLst>
          </p:cNvPr>
          <p:cNvCxnSpPr>
            <a:cxnSpLocks/>
          </p:cNvCxnSpPr>
          <p:nvPr/>
        </p:nvCxnSpPr>
        <p:spPr>
          <a:xfrm>
            <a:off x="2702742" y="2073646"/>
            <a:ext cx="1349053" cy="13470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23FEAE-915D-40F2-8B6D-8B9FBCF6C6CB}"/>
              </a:ext>
            </a:extLst>
          </p:cNvPr>
          <p:cNvCxnSpPr>
            <a:cxnSpLocks/>
          </p:cNvCxnSpPr>
          <p:nvPr/>
        </p:nvCxnSpPr>
        <p:spPr>
          <a:xfrm>
            <a:off x="4909549" y="1972328"/>
            <a:ext cx="16529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903666-366C-4249-B3D5-4EBF9A8B36A4}"/>
              </a:ext>
            </a:extLst>
          </p:cNvPr>
          <p:cNvCxnSpPr>
            <a:cxnSpLocks/>
            <a:stCxn id="31" idx="5"/>
            <a:endCxn id="42" idx="1"/>
          </p:cNvCxnSpPr>
          <p:nvPr/>
        </p:nvCxnSpPr>
        <p:spPr>
          <a:xfrm>
            <a:off x="4775638" y="3950570"/>
            <a:ext cx="1786908" cy="14329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713A0A-5107-4343-A692-24813FBD8D5A}"/>
              </a:ext>
            </a:extLst>
          </p:cNvPr>
          <p:cNvCxnSpPr>
            <a:cxnSpLocks/>
          </p:cNvCxnSpPr>
          <p:nvPr/>
        </p:nvCxnSpPr>
        <p:spPr>
          <a:xfrm>
            <a:off x="2728642" y="5383551"/>
            <a:ext cx="12665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B55076-4E84-44D2-BB8F-79A627D2469A}"/>
              </a:ext>
            </a:extLst>
          </p:cNvPr>
          <p:cNvCxnSpPr>
            <a:cxnSpLocks/>
          </p:cNvCxnSpPr>
          <p:nvPr/>
        </p:nvCxnSpPr>
        <p:spPr>
          <a:xfrm flipV="1">
            <a:off x="4876866" y="4135140"/>
            <a:ext cx="2200249" cy="990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37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whole by using the bar model below to help you.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2FA547-53EB-4317-B721-2C8993CF6419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2AA848-3E43-4ADF-AA5C-E2C682DF2B7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1D5F99D-2736-4DD6-9F80-7FB66DD8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B60796-F037-4FE3-B4A3-3AC477097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75661"/>
              </p:ext>
            </p:extLst>
          </p:nvPr>
        </p:nvGraphicFramePr>
        <p:xfrm>
          <a:off x="1604459" y="2853764"/>
          <a:ext cx="5935082" cy="108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7540">
                  <a:extLst>
                    <a:ext uri="{9D8B030D-6E8A-4147-A177-3AD203B41FA5}">
                      <a16:colId xmlns:a16="http://schemas.microsoft.com/office/drawing/2014/main" val="3787864634"/>
                    </a:ext>
                  </a:extLst>
                </a:gridCol>
                <a:gridCol w="1483771">
                  <a:extLst>
                    <a:ext uri="{9D8B030D-6E8A-4147-A177-3AD203B41FA5}">
                      <a16:colId xmlns:a16="http://schemas.microsoft.com/office/drawing/2014/main" val="2136665397"/>
                    </a:ext>
                  </a:extLst>
                </a:gridCol>
                <a:gridCol w="1483771">
                  <a:extLst>
                    <a:ext uri="{9D8B030D-6E8A-4147-A177-3AD203B41FA5}">
                      <a16:colId xmlns:a16="http://schemas.microsoft.com/office/drawing/2014/main" val="3814152772"/>
                    </a:ext>
                  </a:extLst>
                </a:gridCol>
              </a:tblGrid>
              <a:tr h="108212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12229"/>
                  </a:ext>
                </a:extLst>
              </a:tr>
            </a:tbl>
          </a:graphicData>
        </a:graphic>
      </p:graphicFrame>
      <p:sp>
        <p:nvSpPr>
          <p:cNvPr id="13" name="Left Brace 12">
            <a:extLst>
              <a:ext uri="{FF2B5EF4-FFF2-40B4-BE49-F238E27FC236}">
                <a16:creationId xmlns:a16="http://schemas.microsoft.com/office/drawing/2014/main" id="{91D9978D-9A8E-46B8-9DE7-165D2EF31EE5}"/>
              </a:ext>
            </a:extLst>
          </p:cNvPr>
          <p:cNvSpPr/>
          <p:nvPr/>
        </p:nvSpPr>
        <p:spPr>
          <a:xfrm rot="5400000">
            <a:off x="4373129" y="-377003"/>
            <a:ext cx="397743" cy="5926183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43176C-8B8C-435F-A5E4-F40C7E6AC138}"/>
              </a:ext>
            </a:extLst>
          </p:cNvPr>
          <p:cNvSpPr txBox="1"/>
          <p:nvPr/>
        </p:nvSpPr>
        <p:spPr>
          <a:xfrm>
            <a:off x="4114231" y="1768689"/>
            <a:ext cx="91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whole by using the bar model below to help you.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whole is 120.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2FA547-53EB-4317-B721-2C8993CF6419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2AA848-3E43-4ADF-AA5C-E2C682DF2B7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1D5F99D-2736-4DD6-9F80-7FB66DD8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B60796-F037-4FE3-B4A3-3AC4770971DD}"/>
              </a:ext>
            </a:extLst>
          </p:cNvPr>
          <p:cNvGraphicFramePr>
            <a:graphicFrameLocks noGrp="1"/>
          </p:cNvGraphicFramePr>
          <p:nvPr/>
        </p:nvGraphicFramePr>
        <p:xfrm>
          <a:off x="1604459" y="2853764"/>
          <a:ext cx="5935082" cy="108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7540">
                  <a:extLst>
                    <a:ext uri="{9D8B030D-6E8A-4147-A177-3AD203B41FA5}">
                      <a16:colId xmlns:a16="http://schemas.microsoft.com/office/drawing/2014/main" val="3787864634"/>
                    </a:ext>
                  </a:extLst>
                </a:gridCol>
                <a:gridCol w="1483771">
                  <a:extLst>
                    <a:ext uri="{9D8B030D-6E8A-4147-A177-3AD203B41FA5}">
                      <a16:colId xmlns:a16="http://schemas.microsoft.com/office/drawing/2014/main" val="2136665397"/>
                    </a:ext>
                  </a:extLst>
                </a:gridCol>
                <a:gridCol w="1483771">
                  <a:extLst>
                    <a:ext uri="{9D8B030D-6E8A-4147-A177-3AD203B41FA5}">
                      <a16:colId xmlns:a16="http://schemas.microsoft.com/office/drawing/2014/main" val="3814152772"/>
                    </a:ext>
                  </a:extLst>
                </a:gridCol>
              </a:tblGrid>
              <a:tr h="108212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12229"/>
                  </a:ext>
                </a:extLst>
              </a:tr>
            </a:tbl>
          </a:graphicData>
        </a:graphic>
      </p:graphicFrame>
      <p:sp>
        <p:nvSpPr>
          <p:cNvPr id="13" name="Left Brace 12">
            <a:extLst>
              <a:ext uri="{FF2B5EF4-FFF2-40B4-BE49-F238E27FC236}">
                <a16:creationId xmlns:a16="http://schemas.microsoft.com/office/drawing/2014/main" id="{91D9978D-9A8E-46B8-9DE7-165D2EF31EE5}"/>
              </a:ext>
            </a:extLst>
          </p:cNvPr>
          <p:cNvSpPr/>
          <p:nvPr/>
        </p:nvSpPr>
        <p:spPr>
          <a:xfrm rot="5400000">
            <a:off x="4373129" y="-377003"/>
            <a:ext cx="397743" cy="5926183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43176C-8B8C-435F-A5E4-F40C7E6AC138}"/>
              </a:ext>
            </a:extLst>
          </p:cNvPr>
          <p:cNvSpPr txBox="1"/>
          <p:nvPr/>
        </p:nvSpPr>
        <p:spPr>
          <a:xfrm>
            <a:off x="4114231" y="1768689"/>
            <a:ext cx="91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2DACF-56ED-42AC-9324-976B316643C0}"/>
              </a:ext>
            </a:extLst>
          </p:cNvPr>
          <p:cNvSpPr txBox="1"/>
          <p:nvPr/>
        </p:nvSpPr>
        <p:spPr>
          <a:xfrm>
            <a:off x="2504049" y="3935892"/>
            <a:ext cx="139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C60FE1-C9D1-4A83-99C5-8B2667237A18}"/>
              </a:ext>
            </a:extLst>
          </p:cNvPr>
          <p:cNvSpPr txBox="1"/>
          <p:nvPr/>
        </p:nvSpPr>
        <p:spPr>
          <a:xfrm>
            <a:off x="4718726" y="3935892"/>
            <a:ext cx="139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F7322-D2E5-4178-B5ED-0F798D573F03}"/>
              </a:ext>
            </a:extLst>
          </p:cNvPr>
          <p:cNvSpPr txBox="1"/>
          <p:nvPr/>
        </p:nvSpPr>
        <p:spPr>
          <a:xfrm>
            <a:off x="6209904" y="3935892"/>
            <a:ext cx="139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151812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two facts that could help you complete the calculation below.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B8CA5A-2BC5-714E-BD25-B794E5D8A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58211"/>
              </p:ext>
            </p:extLst>
          </p:nvPr>
        </p:nvGraphicFramePr>
        <p:xfrm>
          <a:off x="2592000" y="3473730"/>
          <a:ext cx="396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2897927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78198550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10% of 76 = 7.6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9797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45% &lt; 76%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319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5% is half of 10%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13737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C0F92BC3-09D8-4CF8-8EB5-5DA2AAB21E0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2C76CD-63E4-4888-9EE9-E9C31B60DA5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D107901-A7D7-42A5-892F-D8B4BC24F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631667D-8BA9-42BA-A8E8-89BD9A7A9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915733"/>
              </p:ext>
            </p:extLst>
          </p:nvPr>
        </p:nvGraphicFramePr>
        <p:xfrm>
          <a:off x="2322000" y="1810397"/>
          <a:ext cx="4500000" cy="10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20668098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4465048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7635447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899094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60488929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45%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0645" marR="160645" marT="80321" marB="80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15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40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two facts that could help you complete the calculation below.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B8CA5A-2BC5-714E-BD25-B794E5D8A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73957"/>
              </p:ext>
            </p:extLst>
          </p:nvPr>
        </p:nvGraphicFramePr>
        <p:xfrm>
          <a:off x="2592000" y="3473730"/>
          <a:ext cx="396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2897927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78198550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10% of 76 = 7.6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9797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45% &lt; 76%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319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5% is half of 10%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13737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CF36DB-88DC-4ECD-B0EB-308113DAE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519297"/>
              </p:ext>
            </p:extLst>
          </p:nvPr>
        </p:nvGraphicFramePr>
        <p:xfrm>
          <a:off x="2322000" y="1810397"/>
          <a:ext cx="4500000" cy="10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20668098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4465048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7635447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899094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60488929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45%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0645" marR="160645" marT="80321" marB="80321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34.2</a:t>
                      </a:r>
                    </a:p>
                  </a:txBody>
                  <a:tcPr marL="160645" marR="160645" marT="80321" marB="80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1567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C0F92BC3-09D8-4CF8-8EB5-5DA2AAB21E0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2C76CD-63E4-4888-9EE9-E9C31B60DA5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D107901-A7D7-42A5-892F-D8B4BC24F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69B920A-631D-4620-83DC-0A19DCD66D0B}"/>
              </a:ext>
            </a:extLst>
          </p:cNvPr>
          <p:cNvSpPr/>
          <p:nvPr/>
        </p:nvSpPr>
        <p:spPr>
          <a:xfrm>
            <a:off x="2445027" y="3400600"/>
            <a:ext cx="4253947" cy="8366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B3399A-6C78-44C0-AB5E-180532A36063}"/>
              </a:ext>
            </a:extLst>
          </p:cNvPr>
          <p:cNvSpPr/>
          <p:nvPr/>
        </p:nvSpPr>
        <p:spPr>
          <a:xfrm>
            <a:off x="2445027" y="4870207"/>
            <a:ext cx="4253947" cy="8366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0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missing values.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890C69-6668-B348-B25D-9A6EEDD7B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63729"/>
              </p:ext>
            </p:extLst>
          </p:nvPr>
        </p:nvGraphicFramePr>
        <p:xfrm>
          <a:off x="2235272" y="1629000"/>
          <a:ext cx="4673455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0910">
                  <a:extLst>
                    <a:ext uri="{9D8B030D-6E8A-4147-A177-3AD203B41FA5}">
                      <a16:colId xmlns:a16="http://schemas.microsoft.com/office/drawing/2014/main" val="2047500955"/>
                    </a:ext>
                  </a:extLst>
                </a:gridCol>
                <a:gridCol w="402545">
                  <a:extLst>
                    <a:ext uri="{9D8B030D-6E8A-4147-A177-3AD203B41FA5}">
                      <a16:colId xmlns:a16="http://schemas.microsoft.com/office/drawing/2014/main" val="122926608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2239107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60263874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167904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13697103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3663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439199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95497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646278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12D43D8-F482-4FCE-9605-EE53EC65B53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690A18-4A11-4523-87C2-77189F3AB10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8485120-7B7E-4C99-9090-5F25C5CD0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607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missing values.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890C69-6668-B348-B25D-9A6EEDD7B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904309"/>
              </p:ext>
            </p:extLst>
          </p:nvPr>
        </p:nvGraphicFramePr>
        <p:xfrm>
          <a:off x="2235272" y="1629000"/>
          <a:ext cx="4673455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0910">
                  <a:extLst>
                    <a:ext uri="{9D8B030D-6E8A-4147-A177-3AD203B41FA5}">
                      <a16:colId xmlns:a16="http://schemas.microsoft.com/office/drawing/2014/main" val="2047500955"/>
                    </a:ext>
                  </a:extLst>
                </a:gridCol>
                <a:gridCol w="402545">
                  <a:extLst>
                    <a:ext uri="{9D8B030D-6E8A-4147-A177-3AD203B41FA5}">
                      <a16:colId xmlns:a16="http://schemas.microsoft.com/office/drawing/2014/main" val="122926608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2239107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60263874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167904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13697103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4.5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3663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439199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48.8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95497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646278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12D43D8-F482-4FCE-9605-EE53EC65B53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690A18-4A11-4523-87C2-77189F3AB10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8485120-7B7E-4C99-9090-5F25C5CD0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35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837F5C-7020-410A-AF83-66F0F9DEE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openxmlformats.org/package/2006/metadata/core-properties"/>
    <ds:schemaRef ds:uri="http://www.w3.org/XML/1998/namespace"/>
    <ds:schemaRef ds:uri="http://purl.org/dc/terms/"/>
    <ds:schemaRef ds:uri="5c7a0828-c5e4-45f8-a074-18a8fdc88ec6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6144f90-c7b6-48d0-aae5-f5e9e48cc3d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2431</TotalTime>
  <Words>829</Words>
  <Application>Microsoft Office PowerPoint</Application>
  <PresentationFormat>On-screen Show (4:3)</PresentationFormat>
  <Paragraphs>370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83</cp:revision>
  <dcterms:created xsi:type="dcterms:W3CDTF">2018-03-17T10:08:43Z</dcterms:created>
  <dcterms:modified xsi:type="dcterms:W3CDTF">2022-01-30T13:06:40Z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