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2" r:id="rId6"/>
    <p:sldId id="363" r:id="rId7"/>
    <p:sldId id="386" r:id="rId8"/>
    <p:sldId id="387" r:id="rId9"/>
    <p:sldId id="388" r:id="rId10"/>
    <p:sldId id="389" r:id="rId11"/>
    <p:sldId id="394" r:id="rId12"/>
    <p:sldId id="395" r:id="rId13"/>
    <p:sldId id="396" r:id="rId14"/>
    <p:sldId id="397" r:id="rId15"/>
    <p:sldId id="398" r:id="rId16"/>
    <p:sldId id="399" r:id="rId17"/>
    <p:sldId id="400" r:id="rId18"/>
    <p:sldId id="401" r:id="rId19"/>
    <p:sldId id="402" r:id="rId20"/>
    <p:sldId id="403" r:id="rId21"/>
    <p:sldId id="404" r:id="rId22"/>
    <p:sldId id="405" r:id="rId23"/>
    <p:sldId id="406" r:id="rId24"/>
    <p:sldId id="40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leigh Sobol" initials="AS" lastIdx="1" clrIdx="0">
    <p:extLst>
      <p:ext uri="{19B8F6BF-5375-455C-9EA6-DF929625EA0E}">
        <p15:presenceInfo xmlns:p15="http://schemas.microsoft.com/office/powerpoint/2012/main" userId="Ashleigh Sobo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9933"/>
    <a:srgbClr val="EFEFEF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26D665-14B1-457E-834A-247F2E7CDD06}" v="233" dt="2019-08-19T08:11:05.099"/>
    <p1510:client id="{9CF0EFFE-1579-44C1-A9C9-E34C3CE4E6A1}" v="93" dt="2019-08-19T13:08:46.6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Woodhead" userId="ad3a4230-80d7-443d-8a9e-007713cf765f" providerId="ADAL" clId="{9CF0EFFE-1579-44C1-A9C9-E34C3CE4E6A1}"/>
    <pc:docChg chg="undo custSel addSld modSld">
      <pc:chgData name="Helen Woodhead" userId="ad3a4230-80d7-443d-8a9e-007713cf765f" providerId="ADAL" clId="{9CF0EFFE-1579-44C1-A9C9-E34C3CE4E6A1}" dt="2019-08-19T13:08:46.608" v="412"/>
      <pc:docMkLst>
        <pc:docMk/>
      </pc:docMkLst>
      <pc:sldChg chg="addSp delSp">
        <pc:chgData name="Helen Woodhead" userId="ad3a4230-80d7-443d-8a9e-007713cf765f" providerId="ADAL" clId="{9CF0EFFE-1579-44C1-A9C9-E34C3CE4E6A1}" dt="2019-08-19T13:04:42.673" v="253"/>
        <pc:sldMkLst>
          <pc:docMk/>
          <pc:sldMk cId="2637481266" sldId="256"/>
        </pc:sldMkLst>
        <pc:spChg chg="del">
          <ac:chgData name="Helen Woodhead" userId="ad3a4230-80d7-443d-8a9e-007713cf765f" providerId="ADAL" clId="{9CF0EFFE-1579-44C1-A9C9-E34C3CE4E6A1}" dt="2019-08-19T13:04:41.609" v="252" actId="478"/>
          <ac:spMkLst>
            <pc:docMk/>
            <pc:sldMk cId="2637481266" sldId="256"/>
            <ac:spMk id="7" creationId="{277FDC6C-B99A-4ED8-B341-A52126824B67}"/>
          </ac:spMkLst>
        </pc:spChg>
        <pc:spChg chg="add">
          <ac:chgData name="Helen Woodhead" userId="ad3a4230-80d7-443d-8a9e-007713cf765f" providerId="ADAL" clId="{9CF0EFFE-1579-44C1-A9C9-E34C3CE4E6A1}" dt="2019-08-19T13:04:42.673" v="253"/>
          <ac:spMkLst>
            <pc:docMk/>
            <pc:sldMk cId="2637481266" sldId="256"/>
            <ac:spMk id="9" creationId="{CC7DC7C2-BC58-4BD8-BB58-CE5B3987ECE6}"/>
          </ac:spMkLst>
        </pc:spChg>
        <pc:spChg chg="add">
          <ac:chgData name="Helen Woodhead" userId="ad3a4230-80d7-443d-8a9e-007713cf765f" providerId="ADAL" clId="{9CF0EFFE-1579-44C1-A9C9-E34C3CE4E6A1}" dt="2019-08-19T13:04:42.673" v="253"/>
          <ac:spMkLst>
            <pc:docMk/>
            <pc:sldMk cId="2637481266" sldId="256"/>
            <ac:spMk id="10" creationId="{D85056C3-6BA2-4DA5-B46D-1728AC997565}"/>
          </ac:spMkLst>
        </pc:spChg>
        <pc:spChg chg="del">
          <ac:chgData name="Helen Woodhead" userId="ad3a4230-80d7-443d-8a9e-007713cf765f" providerId="ADAL" clId="{9CF0EFFE-1579-44C1-A9C9-E34C3CE4E6A1}" dt="2019-08-19T13:04:41.609" v="252" actId="478"/>
          <ac:spMkLst>
            <pc:docMk/>
            <pc:sldMk cId="2637481266" sldId="256"/>
            <ac:spMk id="19" creationId="{5252A847-DE45-4FA3-A1F8-EEBEB845FF8E}"/>
          </ac:spMkLst>
        </pc:spChg>
        <pc:picChg chg="add">
          <ac:chgData name="Helen Woodhead" userId="ad3a4230-80d7-443d-8a9e-007713cf765f" providerId="ADAL" clId="{9CF0EFFE-1579-44C1-A9C9-E34C3CE4E6A1}" dt="2019-08-19T13:04:42.673" v="253"/>
          <ac:picMkLst>
            <pc:docMk/>
            <pc:sldMk cId="2637481266" sldId="256"/>
            <ac:picMk id="6" creationId="{39056744-6C0B-47D0-A6CE-43A4ED9A2DAD}"/>
          </ac:picMkLst>
        </pc:picChg>
        <pc:picChg chg="add">
          <ac:chgData name="Helen Woodhead" userId="ad3a4230-80d7-443d-8a9e-007713cf765f" providerId="ADAL" clId="{9CF0EFFE-1579-44C1-A9C9-E34C3CE4E6A1}" dt="2019-08-19T13:04:42.673" v="253"/>
          <ac:picMkLst>
            <pc:docMk/>
            <pc:sldMk cId="2637481266" sldId="256"/>
            <ac:picMk id="11" creationId="{FF6CA50E-C8FA-41D5-8A70-C0C70CCA3208}"/>
          </ac:picMkLst>
        </pc:picChg>
        <pc:picChg chg="del">
          <ac:chgData name="Helen Woodhead" userId="ad3a4230-80d7-443d-8a9e-007713cf765f" providerId="ADAL" clId="{9CF0EFFE-1579-44C1-A9C9-E34C3CE4E6A1}" dt="2019-08-19T13:04:41.609" v="252" actId="478"/>
          <ac:picMkLst>
            <pc:docMk/>
            <pc:sldMk cId="2637481266" sldId="256"/>
            <ac:picMk id="18" creationId="{AF62330C-AB9B-43BE-82E4-98A7F5B9D6D1}"/>
          </ac:picMkLst>
        </pc:picChg>
      </pc:sldChg>
      <pc:sldChg chg="modSp">
        <pc:chgData name="Helen Woodhead" userId="ad3a4230-80d7-443d-8a9e-007713cf765f" providerId="ADAL" clId="{9CF0EFFE-1579-44C1-A9C9-E34C3CE4E6A1}" dt="2019-08-19T13:00:42.199" v="220"/>
        <pc:sldMkLst>
          <pc:docMk/>
          <pc:sldMk cId="36917022" sldId="360"/>
        </pc:sldMkLst>
        <pc:graphicFrameChg chg="mod">
          <ac:chgData name="Helen Woodhead" userId="ad3a4230-80d7-443d-8a9e-007713cf765f" providerId="ADAL" clId="{9CF0EFFE-1579-44C1-A9C9-E34C3CE4E6A1}" dt="2019-08-19T13:00:31.444" v="217"/>
          <ac:graphicFrameMkLst>
            <pc:docMk/>
            <pc:sldMk cId="36917022" sldId="360"/>
            <ac:graphicFrameMk id="6" creationId="{098DBDE8-9D67-4D97-A71E-9CA388AD3EDE}"/>
          </ac:graphicFrameMkLst>
        </pc:graphicFrameChg>
        <pc:graphicFrameChg chg="mod">
          <ac:chgData name="Helen Woodhead" userId="ad3a4230-80d7-443d-8a9e-007713cf765f" providerId="ADAL" clId="{9CF0EFFE-1579-44C1-A9C9-E34C3CE4E6A1}" dt="2019-08-19T13:00:42.199" v="220"/>
          <ac:graphicFrameMkLst>
            <pc:docMk/>
            <pc:sldMk cId="36917022" sldId="360"/>
            <ac:graphicFrameMk id="13" creationId="{52C1B07B-CD67-45DE-B18D-B3681401D230}"/>
          </ac:graphicFrameMkLst>
        </pc:graphicFrameChg>
      </pc:sldChg>
      <pc:sldChg chg="modSp">
        <pc:chgData name="Helen Woodhead" userId="ad3a4230-80d7-443d-8a9e-007713cf765f" providerId="ADAL" clId="{9CF0EFFE-1579-44C1-A9C9-E34C3CE4E6A1}" dt="2019-08-19T12:58:48.952" v="207" actId="403"/>
        <pc:sldMkLst>
          <pc:docMk/>
          <pc:sldMk cId="4158714364" sldId="362"/>
        </pc:sldMkLst>
        <pc:spChg chg="mod">
          <ac:chgData name="Helen Woodhead" userId="ad3a4230-80d7-443d-8a9e-007713cf765f" providerId="ADAL" clId="{9CF0EFFE-1579-44C1-A9C9-E34C3CE4E6A1}" dt="2019-08-19T12:58:48.952" v="207" actId="403"/>
          <ac:spMkLst>
            <pc:docMk/>
            <pc:sldMk cId="4158714364" sldId="362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9CF0EFFE-1579-44C1-A9C9-E34C3CE4E6A1}" dt="2019-08-19T12:58:45.522" v="206" actId="403"/>
        <pc:sldMkLst>
          <pc:docMk/>
          <pc:sldMk cId="98487338" sldId="363"/>
        </pc:sldMkLst>
        <pc:spChg chg="mod">
          <ac:chgData name="Helen Woodhead" userId="ad3a4230-80d7-443d-8a9e-007713cf765f" providerId="ADAL" clId="{9CF0EFFE-1579-44C1-A9C9-E34C3CE4E6A1}" dt="2019-08-19T12:58:45.522" v="206" actId="403"/>
          <ac:spMkLst>
            <pc:docMk/>
            <pc:sldMk cId="98487338" sldId="363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9CF0EFFE-1579-44C1-A9C9-E34C3CE4E6A1}" dt="2019-08-19T13:00:58.746" v="222"/>
        <pc:sldMkLst>
          <pc:docMk/>
          <pc:sldMk cId="1565179405" sldId="365"/>
        </pc:sldMkLst>
        <pc:graphicFrameChg chg="mod">
          <ac:chgData name="Helen Woodhead" userId="ad3a4230-80d7-443d-8a9e-007713cf765f" providerId="ADAL" clId="{9CF0EFFE-1579-44C1-A9C9-E34C3CE4E6A1}" dt="2019-08-19T13:00:56.413" v="221"/>
          <ac:graphicFrameMkLst>
            <pc:docMk/>
            <pc:sldMk cId="1565179405" sldId="365"/>
            <ac:graphicFrameMk id="9" creationId="{4065940B-13D1-40A2-87D2-30C1179D69FC}"/>
          </ac:graphicFrameMkLst>
        </pc:graphicFrameChg>
        <pc:graphicFrameChg chg="mod">
          <ac:chgData name="Helen Woodhead" userId="ad3a4230-80d7-443d-8a9e-007713cf765f" providerId="ADAL" clId="{9CF0EFFE-1579-44C1-A9C9-E34C3CE4E6A1}" dt="2019-08-19T13:00:58.746" v="222"/>
          <ac:graphicFrameMkLst>
            <pc:docMk/>
            <pc:sldMk cId="1565179405" sldId="365"/>
            <ac:graphicFrameMk id="10" creationId="{159A05B5-810E-43FF-84A2-84E7D61A2F81}"/>
          </ac:graphicFrameMkLst>
        </pc:graphicFrameChg>
      </pc:sldChg>
      <pc:sldChg chg="modSp">
        <pc:chgData name="Helen Woodhead" userId="ad3a4230-80d7-443d-8a9e-007713cf765f" providerId="ADAL" clId="{9CF0EFFE-1579-44C1-A9C9-E34C3CE4E6A1}" dt="2019-08-19T13:00:18.287" v="215"/>
        <pc:sldMkLst>
          <pc:docMk/>
          <pc:sldMk cId="92236152" sldId="381"/>
        </pc:sldMkLst>
        <pc:graphicFrameChg chg="mod">
          <ac:chgData name="Helen Woodhead" userId="ad3a4230-80d7-443d-8a9e-007713cf765f" providerId="ADAL" clId="{9CF0EFFE-1579-44C1-A9C9-E34C3CE4E6A1}" dt="2019-08-19T13:00:04.666" v="212"/>
          <ac:graphicFrameMkLst>
            <pc:docMk/>
            <pc:sldMk cId="92236152" sldId="381"/>
            <ac:graphicFrameMk id="6" creationId="{098DBDE8-9D67-4D97-A71E-9CA388AD3EDE}"/>
          </ac:graphicFrameMkLst>
        </pc:graphicFrameChg>
        <pc:graphicFrameChg chg="mod">
          <ac:chgData name="Helen Woodhead" userId="ad3a4230-80d7-443d-8a9e-007713cf765f" providerId="ADAL" clId="{9CF0EFFE-1579-44C1-A9C9-E34C3CE4E6A1}" dt="2019-08-19T13:00:18.287" v="215"/>
          <ac:graphicFrameMkLst>
            <pc:docMk/>
            <pc:sldMk cId="92236152" sldId="381"/>
            <ac:graphicFrameMk id="13" creationId="{52C1B07B-CD67-45DE-B18D-B3681401D230}"/>
          </ac:graphicFrameMkLst>
        </pc:graphicFrameChg>
      </pc:sldChg>
      <pc:sldChg chg="modSp">
        <pc:chgData name="Helen Woodhead" userId="ad3a4230-80d7-443d-8a9e-007713cf765f" providerId="ADAL" clId="{9CF0EFFE-1579-44C1-A9C9-E34C3CE4E6A1}" dt="2019-08-19T12:49:59.351" v="2" actId="166"/>
        <pc:sldMkLst>
          <pc:docMk/>
          <pc:sldMk cId="3720261145" sldId="382"/>
        </pc:sldMkLst>
        <pc:graphicFrameChg chg="ord">
          <ac:chgData name="Helen Woodhead" userId="ad3a4230-80d7-443d-8a9e-007713cf765f" providerId="ADAL" clId="{9CF0EFFE-1579-44C1-A9C9-E34C3CE4E6A1}" dt="2019-08-19T12:49:59.351" v="2" actId="166"/>
          <ac:graphicFrameMkLst>
            <pc:docMk/>
            <pc:sldMk cId="3720261145" sldId="382"/>
            <ac:graphicFrameMk id="10" creationId="{A71A84D0-0EF0-4B05-A617-59E94C679564}"/>
          </ac:graphicFrameMkLst>
        </pc:graphicFrameChg>
        <pc:graphicFrameChg chg="ord">
          <ac:chgData name="Helen Woodhead" userId="ad3a4230-80d7-443d-8a9e-007713cf765f" providerId="ADAL" clId="{9CF0EFFE-1579-44C1-A9C9-E34C3CE4E6A1}" dt="2019-08-19T12:49:59.351" v="2" actId="166"/>
          <ac:graphicFrameMkLst>
            <pc:docMk/>
            <pc:sldMk cId="3720261145" sldId="382"/>
            <ac:graphicFrameMk id="11" creationId="{EE247795-CD33-442E-99A0-8F30217464DA}"/>
          </ac:graphicFrameMkLst>
        </pc:graphicFrameChg>
        <pc:graphicFrameChg chg="ord">
          <ac:chgData name="Helen Woodhead" userId="ad3a4230-80d7-443d-8a9e-007713cf765f" providerId="ADAL" clId="{9CF0EFFE-1579-44C1-A9C9-E34C3CE4E6A1}" dt="2019-08-19T12:49:59.351" v="2" actId="166"/>
          <ac:graphicFrameMkLst>
            <pc:docMk/>
            <pc:sldMk cId="3720261145" sldId="382"/>
            <ac:graphicFrameMk id="12" creationId="{FB084EE7-1AEA-41E3-81EF-83ACF6AB8A09}"/>
          </ac:graphicFrameMkLst>
        </pc:graphicFrameChg>
        <pc:cxnChg chg="mod">
          <ac:chgData name="Helen Woodhead" userId="ad3a4230-80d7-443d-8a9e-007713cf765f" providerId="ADAL" clId="{9CF0EFFE-1579-44C1-A9C9-E34C3CE4E6A1}" dt="2019-08-19T12:49:47.245" v="1" actId="1582"/>
          <ac:cxnSpMkLst>
            <pc:docMk/>
            <pc:sldMk cId="3720261145" sldId="382"/>
            <ac:cxnSpMk id="3" creationId="{9B1E5000-6F16-4E02-A67A-69A18B0DD2E9}"/>
          </ac:cxnSpMkLst>
        </pc:cxnChg>
        <pc:cxnChg chg="mod">
          <ac:chgData name="Helen Woodhead" userId="ad3a4230-80d7-443d-8a9e-007713cf765f" providerId="ADAL" clId="{9CF0EFFE-1579-44C1-A9C9-E34C3CE4E6A1}" dt="2019-08-19T12:49:47.245" v="1" actId="1582"/>
          <ac:cxnSpMkLst>
            <pc:docMk/>
            <pc:sldMk cId="3720261145" sldId="382"/>
            <ac:cxnSpMk id="17" creationId="{A9AAC48E-7546-4095-969A-04F0A6E3FA05}"/>
          </ac:cxnSpMkLst>
        </pc:cxnChg>
        <pc:cxnChg chg="mod">
          <ac:chgData name="Helen Woodhead" userId="ad3a4230-80d7-443d-8a9e-007713cf765f" providerId="ADAL" clId="{9CF0EFFE-1579-44C1-A9C9-E34C3CE4E6A1}" dt="2019-08-19T12:49:47.245" v="1" actId="1582"/>
          <ac:cxnSpMkLst>
            <pc:docMk/>
            <pc:sldMk cId="3720261145" sldId="382"/>
            <ac:cxnSpMk id="20" creationId="{606843CD-8AF4-4B08-BFF5-A0FBBF00CD43}"/>
          </ac:cxnSpMkLst>
        </pc:cxnChg>
      </pc:sldChg>
      <pc:sldChg chg="modSp">
        <pc:chgData name="Helen Woodhead" userId="ad3a4230-80d7-443d-8a9e-007713cf765f" providerId="ADAL" clId="{9CF0EFFE-1579-44C1-A9C9-E34C3CE4E6A1}" dt="2019-08-19T13:03:12.546" v="250" actId="554"/>
        <pc:sldMkLst>
          <pc:docMk/>
          <pc:sldMk cId="4130238101" sldId="384"/>
        </pc:sldMkLst>
        <pc:spChg chg="mod">
          <ac:chgData name="Helen Woodhead" userId="ad3a4230-80d7-443d-8a9e-007713cf765f" providerId="ADAL" clId="{9CF0EFFE-1579-44C1-A9C9-E34C3CE4E6A1}" dt="2019-08-19T12:51:18.514" v="3" actId="20577"/>
          <ac:spMkLst>
            <pc:docMk/>
            <pc:sldMk cId="4130238101" sldId="384"/>
            <ac:spMk id="11" creationId="{75710DEA-041A-4E82-9D72-E3A257E4F073}"/>
          </ac:spMkLst>
        </pc:spChg>
        <pc:graphicFrameChg chg="mod modGraphic">
          <ac:chgData name="Helen Woodhead" userId="ad3a4230-80d7-443d-8a9e-007713cf765f" providerId="ADAL" clId="{9CF0EFFE-1579-44C1-A9C9-E34C3CE4E6A1}" dt="2019-08-19T13:03:12.546" v="250" actId="554"/>
          <ac:graphicFrameMkLst>
            <pc:docMk/>
            <pc:sldMk cId="4130238101" sldId="384"/>
            <ac:graphicFrameMk id="3" creationId="{CAD3DC2A-7A03-4061-AC52-14F0B1535F49}"/>
          </ac:graphicFrameMkLst>
        </pc:graphicFrameChg>
        <pc:graphicFrameChg chg="mod">
          <ac:chgData name="Helen Woodhead" userId="ad3a4230-80d7-443d-8a9e-007713cf765f" providerId="ADAL" clId="{9CF0EFFE-1579-44C1-A9C9-E34C3CE4E6A1}" dt="2019-08-19T13:03:12.546" v="250" actId="554"/>
          <ac:graphicFrameMkLst>
            <pc:docMk/>
            <pc:sldMk cId="4130238101" sldId="384"/>
            <ac:graphicFrameMk id="9" creationId="{4065940B-13D1-40A2-87D2-30C1179D69FC}"/>
          </ac:graphicFrameMkLst>
        </pc:graphicFrameChg>
        <pc:graphicFrameChg chg="mod">
          <ac:chgData name="Helen Woodhead" userId="ad3a4230-80d7-443d-8a9e-007713cf765f" providerId="ADAL" clId="{9CF0EFFE-1579-44C1-A9C9-E34C3CE4E6A1}" dt="2019-08-19T13:01:08.644" v="224"/>
          <ac:graphicFrameMkLst>
            <pc:docMk/>
            <pc:sldMk cId="4130238101" sldId="384"/>
            <ac:graphicFrameMk id="10" creationId="{159A05B5-810E-43FF-84A2-84E7D61A2F81}"/>
          </ac:graphicFrameMkLst>
        </pc:graphicFrameChg>
      </pc:sldChg>
      <pc:sldChg chg="addSp modSp">
        <pc:chgData name="Helen Woodhead" userId="ad3a4230-80d7-443d-8a9e-007713cf765f" providerId="ADAL" clId="{9CF0EFFE-1579-44C1-A9C9-E34C3CE4E6A1}" dt="2019-08-19T12:53:12.279" v="31" actId="1076"/>
        <pc:sldMkLst>
          <pc:docMk/>
          <pc:sldMk cId="3871406036" sldId="385"/>
        </pc:sldMkLst>
        <pc:spChg chg="add mod">
          <ac:chgData name="Helen Woodhead" userId="ad3a4230-80d7-443d-8a9e-007713cf765f" providerId="ADAL" clId="{9CF0EFFE-1579-44C1-A9C9-E34C3CE4E6A1}" dt="2019-08-19T12:52:57.293" v="27" actId="14100"/>
          <ac:spMkLst>
            <pc:docMk/>
            <pc:sldMk cId="3871406036" sldId="385"/>
            <ac:spMk id="2" creationId="{76F29D2F-9B73-47EA-99A3-55C3E83017A0}"/>
          </ac:spMkLst>
        </pc:spChg>
        <pc:spChg chg="add mod">
          <ac:chgData name="Helen Woodhead" userId="ad3a4230-80d7-443d-8a9e-007713cf765f" providerId="ADAL" clId="{9CF0EFFE-1579-44C1-A9C9-E34C3CE4E6A1}" dt="2019-08-19T12:53:05.633" v="29" actId="1076"/>
          <ac:spMkLst>
            <pc:docMk/>
            <pc:sldMk cId="3871406036" sldId="385"/>
            <ac:spMk id="14" creationId="{6C6524E2-E8CC-49A2-A459-30E2EFE68301}"/>
          </ac:spMkLst>
        </pc:spChg>
        <pc:spChg chg="add mod">
          <ac:chgData name="Helen Woodhead" userId="ad3a4230-80d7-443d-8a9e-007713cf765f" providerId="ADAL" clId="{9CF0EFFE-1579-44C1-A9C9-E34C3CE4E6A1}" dt="2019-08-19T12:53:12.279" v="31" actId="1076"/>
          <ac:spMkLst>
            <pc:docMk/>
            <pc:sldMk cId="3871406036" sldId="385"/>
            <ac:spMk id="15" creationId="{31DB9FF7-D5D2-4C35-B482-D08DC950446A}"/>
          </ac:spMkLst>
        </pc:spChg>
        <pc:graphicFrameChg chg="mod modGraphic">
          <ac:chgData name="Helen Woodhead" userId="ad3a4230-80d7-443d-8a9e-007713cf765f" providerId="ADAL" clId="{9CF0EFFE-1579-44C1-A9C9-E34C3CE4E6A1}" dt="2019-08-19T12:52:16.124" v="18" actId="572"/>
          <ac:graphicFrameMkLst>
            <pc:docMk/>
            <pc:sldMk cId="3871406036" sldId="385"/>
            <ac:graphicFrameMk id="10" creationId="{88C1654D-1503-445F-9529-0DD059578EAD}"/>
          </ac:graphicFrameMkLst>
        </pc:graphicFrameChg>
        <pc:graphicFrameChg chg="mod modGraphic">
          <ac:chgData name="Helen Woodhead" userId="ad3a4230-80d7-443d-8a9e-007713cf765f" providerId="ADAL" clId="{9CF0EFFE-1579-44C1-A9C9-E34C3CE4E6A1}" dt="2019-08-19T12:52:21.019" v="19"/>
          <ac:graphicFrameMkLst>
            <pc:docMk/>
            <pc:sldMk cId="3871406036" sldId="385"/>
            <ac:graphicFrameMk id="13" creationId="{FBE819C0-29DF-4A28-A166-8237B1ED1063}"/>
          </ac:graphicFrameMkLst>
        </pc:graphicFrameChg>
      </pc:sldChg>
      <pc:sldChg chg="addSp delSp modSp">
        <pc:chgData name="Helen Woodhead" userId="ad3a4230-80d7-443d-8a9e-007713cf765f" providerId="ADAL" clId="{9CF0EFFE-1579-44C1-A9C9-E34C3CE4E6A1}" dt="2019-08-19T13:08:46.608" v="412"/>
        <pc:sldMkLst>
          <pc:docMk/>
          <pc:sldMk cId="3634231438" sldId="386"/>
        </pc:sldMkLst>
        <pc:graphicFrameChg chg="add del mod">
          <ac:chgData name="Helen Woodhead" userId="ad3a4230-80d7-443d-8a9e-007713cf765f" providerId="ADAL" clId="{9CF0EFFE-1579-44C1-A9C9-E34C3CE4E6A1}" dt="2019-08-19T13:06:31.797" v="350"/>
          <ac:graphicFrameMkLst>
            <pc:docMk/>
            <pc:sldMk cId="3634231438" sldId="386"/>
            <ac:graphicFrameMk id="20" creationId="{CB029821-AAFF-4343-9C12-F5094D9F514E}"/>
          </ac:graphicFrameMkLst>
        </pc:graphicFrameChg>
        <pc:graphicFrameChg chg="add del mod">
          <ac:chgData name="Helen Woodhead" userId="ad3a4230-80d7-443d-8a9e-007713cf765f" providerId="ADAL" clId="{9CF0EFFE-1579-44C1-A9C9-E34C3CE4E6A1}" dt="2019-08-19T13:06:31.797" v="350"/>
          <ac:graphicFrameMkLst>
            <pc:docMk/>
            <pc:sldMk cId="3634231438" sldId="386"/>
            <ac:graphicFrameMk id="21" creationId="{68694575-D26E-411A-B06B-273FFBF6BF41}"/>
          </ac:graphicFrameMkLst>
        </pc:graphicFrameChg>
        <pc:graphicFrameChg chg="add del mod">
          <ac:chgData name="Helen Woodhead" userId="ad3a4230-80d7-443d-8a9e-007713cf765f" providerId="ADAL" clId="{9CF0EFFE-1579-44C1-A9C9-E34C3CE4E6A1}" dt="2019-08-19T13:06:45.968" v="355"/>
          <ac:graphicFrameMkLst>
            <pc:docMk/>
            <pc:sldMk cId="3634231438" sldId="386"/>
            <ac:graphicFrameMk id="22" creationId="{81386AF5-3A4C-430C-A3CF-773D79D66B7F}"/>
          </ac:graphicFrameMkLst>
        </pc:graphicFrameChg>
        <pc:graphicFrameChg chg="add del mod">
          <ac:chgData name="Helen Woodhead" userId="ad3a4230-80d7-443d-8a9e-007713cf765f" providerId="ADAL" clId="{9CF0EFFE-1579-44C1-A9C9-E34C3CE4E6A1}" dt="2019-08-19T13:06:45.968" v="355"/>
          <ac:graphicFrameMkLst>
            <pc:docMk/>
            <pc:sldMk cId="3634231438" sldId="386"/>
            <ac:graphicFrameMk id="23" creationId="{DF9470D1-3195-4464-B21C-4D46095BDAFC}"/>
          </ac:graphicFrameMkLst>
        </pc:graphicFrameChg>
        <pc:graphicFrameChg chg="del mod">
          <ac:chgData name="Helen Woodhead" userId="ad3a4230-80d7-443d-8a9e-007713cf765f" providerId="ADAL" clId="{9CF0EFFE-1579-44C1-A9C9-E34C3CE4E6A1}" dt="2019-08-19T13:08:13.378" v="403"/>
          <ac:graphicFrameMkLst>
            <pc:docMk/>
            <pc:sldMk cId="3634231438" sldId="386"/>
            <ac:graphicFrameMk id="24" creationId="{A8CDC7FA-F1C6-49F0-9562-B41D681781D7}"/>
          </ac:graphicFrameMkLst>
        </pc:graphicFrameChg>
        <pc:graphicFrameChg chg="del mod">
          <ac:chgData name="Helen Woodhead" userId="ad3a4230-80d7-443d-8a9e-007713cf765f" providerId="ADAL" clId="{9CF0EFFE-1579-44C1-A9C9-E34C3CE4E6A1}" dt="2019-08-19T13:08:30.294" v="408"/>
          <ac:graphicFrameMkLst>
            <pc:docMk/>
            <pc:sldMk cId="3634231438" sldId="386"/>
            <ac:graphicFrameMk id="25" creationId="{5EE369F8-76F6-49D3-B60A-07321887FB2C}"/>
          </ac:graphicFrameMkLst>
        </pc:graphicFrameChg>
        <pc:graphicFrameChg chg="del mod">
          <ac:chgData name="Helen Woodhead" userId="ad3a4230-80d7-443d-8a9e-007713cf765f" providerId="ADAL" clId="{9CF0EFFE-1579-44C1-A9C9-E34C3CE4E6A1}" dt="2019-08-19T13:08:13.378" v="403"/>
          <ac:graphicFrameMkLst>
            <pc:docMk/>
            <pc:sldMk cId="3634231438" sldId="386"/>
            <ac:graphicFrameMk id="26" creationId="{132AA7DE-A9F1-4AAD-A2E0-88AD5C30E3BD}"/>
          </ac:graphicFrameMkLst>
        </pc:graphicFrameChg>
        <pc:graphicFrameChg chg="del mod">
          <ac:chgData name="Helen Woodhead" userId="ad3a4230-80d7-443d-8a9e-007713cf765f" providerId="ADAL" clId="{9CF0EFFE-1579-44C1-A9C9-E34C3CE4E6A1}" dt="2019-08-19T13:08:30.294" v="408"/>
          <ac:graphicFrameMkLst>
            <pc:docMk/>
            <pc:sldMk cId="3634231438" sldId="386"/>
            <ac:graphicFrameMk id="27" creationId="{1DE52DB6-EB6D-4EBC-A9A1-A4E6FEA0B57D}"/>
          </ac:graphicFrameMkLst>
        </pc:graphicFrameChg>
        <pc:graphicFrameChg chg="add">
          <ac:chgData name="Helen Woodhead" userId="ad3a4230-80d7-443d-8a9e-007713cf765f" providerId="ADAL" clId="{9CF0EFFE-1579-44C1-A9C9-E34C3CE4E6A1}" dt="2019-08-19T13:08:24.424" v="407"/>
          <ac:graphicFrameMkLst>
            <pc:docMk/>
            <pc:sldMk cId="3634231438" sldId="386"/>
            <ac:graphicFrameMk id="28" creationId="{7D1B62DE-9BFF-4B49-BB92-E4FA11D5C708}"/>
          </ac:graphicFrameMkLst>
        </pc:graphicFrameChg>
        <pc:graphicFrameChg chg="add">
          <ac:chgData name="Helen Woodhead" userId="ad3a4230-80d7-443d-8a9e-007713cf765f" providerId="ADAL" clId="{9CF0EFFE-1579-44C1-A9C9-E34C3CE4E6A1}" dt="2019-08-19T13:08:24.424" v="407"/>
          <ac:graphicFrameMkLst>
            <pc:docMk/>
            <pc:sldMk cId="3634231438" sldId="386"/>
            <ac:graphicFrameMk id="29" creationId="{FA5B20E3-A449-4751-98AB-626B8A77EB92}"/>
          </ac:graphicFrameMkLst>
        </pc:graphicFrameChg>
        <pc:graphicFrameChg chg="add">
          <ac:chgData name="Helen Woodhead" userId="ad3a4230-80d7-443d-8a9e-007713cf765f" providerId="ADAL" clId="{9CF0EFFE-1579-44C1-A9C9-E34C3CE4E6A1}" dt="2019-08-19T13:08:46.608" v="412"/>
          <ac:graphicFrameMkLst>
            <pc:docMk/>
            <pc:sldMk cId="3634231438" sldId="386"/>
            <ac:graphicFrameMk id="30" creationId="{AEF321AA-BEBF-400F-9CCA-1A669B419365}"/>
          </ac:graphicFrameMkLst>
        </pc:graphicFrameChg>
        <pc:graphicFrameChg chg="add">
          <ac:chgData name="Helen Woodhead" userId="ad3a4230-80d7-443d-8a9e-007713cf765f" providerId="ADAL" clId="{9CF0EFFE-1579-44C1-A9C9-E34C3CE4E6A1}" dt="2019-08-19T13:08:46.608" v="412"/>
          <ac:graphicFrameMkLst>
            <pc:docMk/>
            <pc:sldMk cId="3634231438" sldId="386"/>
            <ac:graphicFrameMk id="31" creationId="{2AD6DBE3-8889-46A7-9D20-18D8F2B8BBFC}"/>
          </ac:graphicFrameMkLst>
        </pc:graphicFrameChg>
      </pc:sldChg>
      <pc:sldChg chg="addSp delSp modSp">
        <pc:chgData name="Helen Woodhead" userId="ad3a4230-80d7-443d-8a9e-007713cf765f" providerId="ADAL" clId="{9CF0EFFE-1579-44C1-A9C9-E34C3CE4E6A1}" dt="2019-08-19T13:08:42.582" v="411"/>
        <pc:sldMkLst>
          <pc:docMk/>
          <pc:sldMk cId="4154324055" sldId="387"/>
        </pc:sldMkLst>
        <pc:spChg chg="add mod">
          <ac:chgData name="Helen Woodhead" userId="ad3a4230-80d7-443d-8a9e-007713cf765f" providerId="ADAL" clId="{9CF0EFFE-1579-44C1-A9C9-E34C3CE4E6A1}" dt="2019-08-19T13:07:46.108" v="398" actId="552"/>
          <ac:spMkLst>
            <pc:docMk/>
            <pc:sldMk cId="4154324055" sldId="387"/>
            <ac:spMk id="2" creationId="{7BBA96AD-F3FF-4431-B805-2FB67806E024}"/>
          </ac:spMkLst>
        </pc:spChg>
        <pc:spChg chg="add mod">
          <ac:chgData name="Helen Woodhead" userId="ad3a4230-80d7-443d-8a9e-007713cf765f" providerId="ADAL" clId="{9CF0EFFE-1579-44C1-A9C9-E34C3CE4E6A1}" dt="2019-08-19T13:08:05.681" v="402" actId="553"/>
          <ac:spMkLst>
            <pc:docMk/>
            <pc:sldMk cId="4154324055" sldId="387"/>
            <ac:spMk id="28" creationId="{7C073B12-B65F-417D-AB02-9BA56BA1D321}"/>
          </ac:spMkLst>
        </pc:spChg>
        <pc:spChg chg="add mod">
          <ac:chgData name="Helen Woodhead" userId="ad3a4230-80d7-443d-8a9e-007713cf765f" providerId="ADAL" clId="{9CF0EFFE-1579-44C1-A9C9-E34C3CE4E6A1}" dt="2019-08-19T13:07:58.834" v="401" actId="555"/>
          <ac:spMkLst>
            <pc:docMk/>
            <pc:sldMk cId="4154324055" sldId="387"/>
            <ac:spMk id="29" creationId="{E7F191A5-4FA0-4EB7-870E-EF9902205A9D}"/>
          </ac:spMkLst>
        </pc:spChg>
        <pc:spChg chg="add mod">
          <ac:chgData name="Helen Woodhead" userId="ad3a4230-80d7-443d-8a9e-007713cf765f" providerId="ADAL" clId="{9CF0EFFE-1579-44C1-A9C9-E34C3CE4E6A1}" dt="2019-08-19T13:08:05.681" v="402" actId="553"/>
          <ac:spMkLst>
            <pc:docMk/>
            <pc:sldMk cId="4154324055" sldId="387"/>
            <ac:spMk id="30" creationId="{33AFA787-F24B-477D-B4DD-8A630E19BDA8}"/>
          </ac:spMkLst>
        </pc:spChg>
        <pc:graphicFrameChg chg="add mod">
          <ac:chgData name="Helen Woodhead" userId="ad3a4230-80d7-443d-8a9e-007713cf765f" providerId="ADAL" clId="{9CF0EFFE-1579-44C1-A9C9-E34C3CE4E6A1}" dt="2019-08-19T13:08:20.304" v="405" actId="554"/>
          <ac:graphicFrameMkLst>
            <pc:docMk/>
            <pc:sldMk cId="4154324055" sldId="387"/>
            <ac:graphicFrameMk id="20" creationId="{6EC630DF-8AA8-4019-9B4A-13B4BD5FD237}"/>
          </ac:graphicFrameMkLst>
        </pc:graphicFrameChg>
        <pc:graphicFrameChg chg="add mod">
          <ac:chgData name="Helen Woodhead" userId="ad3a4230-80d7-443d-8a9e-007713cf765f" providerId="ADAL" clId="{9CF0EFFE-1579-44C1-A9C9-E34C3CE4E6A1}" dt="2019-08-19T13:08:40.206" v="410" actId="555"/>
          <ac:graphicFrameMkLst>
            <pc:docMk/>
            <pc:sldMk cId="4154324055" sldId="387"/>
            <ac:graphicFrameMk id="21" creationId="{8B762CE5-5955-4816-803F-B8C1100F2906}"/>
          </ac:graphicFrameMkLst>
        </pc:graphicFrameChg>
        <pc:graphicFrameChg chg="add mod">
          <ac:chgData name="Helen Woodhead" userId="ad3a4230-80d7-443d-8a9e-007713cf765f" providerId="ADAL" clId="{9CF0EFFE-1579-44C1-A9C9-E34C3CE4E6A1}" dt="2019-08-19T13:06:56.131" v="377" actId="1035"/>
          <ac:graphicFrameMkLst>
            <pc:docMk/>
            <pc:sldMk cId="4154324055" sldId="387"/>
            <ac:graphicFrameMk id="22" creationId="{390576B5-340A-4209-BE1B-1E08DD8B8CC7}"/>
          </ac:graphicFrameMkLst>
        </pc:graphicFrameChg>
        <pc:graphicFrameChg chg="add mod">
          <ac:chgData name="Helen Woodhead" userId="ad3a4230-80d7-443d-8a9e-007713cf765f" providerId="ADAL" clId="{9CF0EFFE-1579-44C1-A9C9-E34C3CE4E6A1}" dt="2019-08-19T13:07:00.343" v="387" actId="1036"/>
          <ac:graphicFrameMkLst>
            <pc:docMk/>
            <pc:sldMk cId="4154324055" sldId="387"/>
            <ac:graphicFrameMk id="23" creationId="{57CB9800-EDFA-4368-BFA8-981764529C9F}"/>
          </ac:graphicFrameMkLst>
        </pc:graphicFrameChg>
        <pc:graphicFrameChg chg="del mod">
          <ac:chgData name="Helen Woodhead" userId="ad3a4230-80d7-443d-8a9e-007713cf765f" providerId="ADAL" clId="{9CF0EFFE-1579-44C1-A9C9-E34C3CE4E6A1}" dt="2019-08-19T13:06:22.530" v="347"/>
          <ac:graphicFrameMkLst>
            <pc:docMk/>
            <pc:sldMk cId="4154324055" sldId="387"/>
            <ac:graphicFrameMk id="24" creationId="{A8CDC7FA-F1C6-49F0-9562-B41D681781D7}"/>
          </ac:graphicFrameMkLst>
        </pc:graphicFrameChg>
        <pc:graphicFrameChg chg="del mod">
          <ac:chgData name="Helen Woodhead" userId="ad3a4230-80d7-443d-8a9e-007713cf765f" providerId="ADAL" clId="{9CF0EFFE-1579-44C1-A9C9-E34C3CE4E6A1}" dt="2019-08-19T13:06:22.530" v="347"/>
          <ac:graphicFrameMkLst>
            <pc:docMk/>
            <pc:sldMk cId="4154324055" sldId="387"/>
            <ac:graphicFrameMk id="25" creationId="{5EE369F8-76F6-49D3-B60A-07321887FB2C}"/>
          </ac:graphicFrameMkLst>
        </pc:graphicFrameChg>
        <pc:graphicFrameChg chg="del mod">
          <ac:chgData name="Helen Woodhead" userId="ad3a4230-80d7-443d-8a9e-007713cf765f" providerId="ADAL" clId="{9CF0EFFE-1579-44C1-A9C9-E34C3CE4E6A1}" dt="2019-08-19T13:06:35.958" v="352"/>
          <ac:graphicFrameMkLst>
            <pc:docMk/>
            <pc:sldMk cId="4154324055" sldId="387"/>
            <ac:graphicFrameMk id="26" creationId="{132AA7DE-A9F1-4AAD-A2E0-88AD5C30E3BD}"/>
          </ac:graphicFrameMkLst>
        </pc:graphicFrameChg>
        <pc:graphicFrameChg chg="del mod">
          <ac:chgData name="Helen Woodhead" userId="ad3a4230-80d7-443d-8a9e-007713cf765f" providerId="ADAL" clId="{9CF0EFFE-1579-44C1-A9C9-E34C3CE4E6A1}" dt="2019-08-19T13:06:35.958" v="352"/>
          <ac:graphicFrameMkLst>
            <pc:docMk/>
            <pc:sldMk cId="4154324055" sldId="387"/>
            <ac:graphicFrameMk id="27" creationId="{1DE52DB6-EB6D-4EBC-A9A1-A4E6FEA0B57D}"/>
          </ac:graphicFrameMkLst>
        </pc:graphicFrameChg>
        <pc:graphicFrameChg chg="add del mod">
          <ac:chgData name="Helen Woodhead" userId="ad3a4230-80d7-443d-8a9e-007713cf765f" providerId="ADAL" clId="{9CF0EFFE-1579-44C1-A9C9-E34C3CE4E6A1}" dt="2019-08-19T13:08:22.882" v="406"/>
          <ac:graphicFrameMkLst>
            <pc:docMk/>
            <pc:sldMk cId="4154324055" sldId="387"/>
            <ac:graphicFrameMk id="31" creationId="{E0A4C82E-095A-4CFE-85C0-997662E405BC}"/>
          </ac:graphicFrameMkLst>
        </pc:graphicFrameChg>
        <pc:graphicFrameChg chg="add del mod">
          <ac:chgData name="Helen Woodhead" userId="ad3a4230-80d7-443d-8a9e-007713cf765f" providerId="ADAL" clId="{9CF0EFFE-1579-44C1-A9C9-E34C3CE4E6A1}" dt="2019-08-19T13:08:22.882" v="406"/>
          <ac:graphicFrameMkLst>
            <pc:docMk/>
            <pc:sldMk cId="4154324055" sldId="387"/>
            <ac:graphicFrameMk id="32" creationId="{5126EF8F-77AD-4FDD-AB80-AF89050385AD}"/>
          </ac:graphicFrameMkLst>
        </pc:graphicFrameChg>
        <pc:graphicFrameChg chg="add del mod">
          <ac:chgData name="Helen Woodhead" userId="ad3a4230-80d7-443d-8a9e-007713cf765f" providerId="ADAL" clId="{9CF0EFFE-1579-44C1-A9C9-E34C3CE4E6A1}" dt="2019-08-19T13:08:42.582" v="411"/>
          <ac:graphicFrameMkLst>
            <pc:docMk/>
            <pc:sldMk cId="4154324055" sldId="387"/>
            <ac:graphicFrameMk id="33" creationId="{2E357532-5124-47D2-A0C9-DD6E9956E44D}"/>
          </ac:graphicFrameMkLst>
        </pc:graphicFrameChg>
        <pc:graphicFrameChg chg="add del mod">
          <ac:chgData name="Helen Woodhead" userId="ad3a4230-80d7-443d-8a9e-007713cf765f" providerId="ADAL" clId="{9CF0EFFE-1579-44C1-A9C9-E34C3CE4E6A1}" dt="2019-08-19T13:08:42.582" v="411"/>
          <ac:graphicFrameMkLst>
            <pc:docMk/>
            <pc:sldMk cId="4154324055" sldId="387"/>
            <ac:graphicFrameMk id="34" creationId="{2EA6D04B-90BD-4D70-AB27-0594F089EFD7}"/>
          </ac:graphicFrameMkLst>
        </pc:graphicFrameChg>
      </pc:sldChg>
      <pc:sldChg chg="modSp">
        <pc:chgData name="Helen Woodhead" userId="ad3a4230-80d7-443d-8a9e-007713cf765f" providerId="ADAL" clId="{9CF0EFFE-1579-44C1-A9C9-E34C3CE4E6A1}" dt="2019-08-19T12:55:01.401" v="41" actId="404"/>
        <pc:sldMkLst>
          <pc:docMk/>
          <pc:sldMk cId="3173308513" sldId="389"/>
        </pc:sldMkLst>
        <pc:spChg chg="mod">
          <ac:chgData name="Helen Woodhead" userId="ad3a4230-80d7-443d-8a9e-007713cf765f" providerId="ADAL" clId="{9CF0EFFE-1579-44C1-A9C9-E34C3CE4E6A1}" dt="2019-08-19T12:55:01.401" v="41" actId="404"/>
          <ac:spMkLst>
            <pc:docMk/>
            <pc:sldMk cId="3173308513" sldId="389"/>
            <ac:spMk id="2" creationId="{955B28C0-4CD4-4AB6-9844-BB0C670FE272}"/>
          </ac:spMkLst>
        </pc:spChg>
        <pc:spChg chg="mod">
          <ac:chgData name="Helen Woodhead" userId="ad3a4230-80d7-443d-8a9e-007713cf765f" providerId="ADAL" clId="{9CF0EFFE-1579-44C1-A9C9-E34C3CE4E6A1}" dt="2019-08-19T12:54:42.009" v="33" actId="20577"/>
          <ac:spMkLst>
            <pc:docMk/>
            <pc:sldMk cId="3173308513" sldId="389"/>
            <ac:spMk id="12" creationId="{E438DE7A-ABD3-4EB5-BD18-F9EB10B08D60}"/>
          </ac:spMkLst>
        </pc:spChg>
        <pc:graphicFrameChg chg="modGraphic">
          <ac:chgData name="Helen Woodhead" userId="ad3a4230-80d7-443d-8a9e-007713cf765f" providerId="ADAL" clId="{9CF0EFFE-1579-44C1-A9C9-E34C3CE4E6A1}" dt="2019-08-19T12:54:59.361" v="39" actId="404"/>
          <ac:graphicFrameMkLst>
            <pc:docMk/>
            <pc:sldMk cId="3173308513" sldId="389"/>
            <ac:graphicFrameMk id="9" creationId="{8E275B35-76CE-4312-9F5F-8EF8F01BE167}"/>
          </ac:graphicFrameMkLst>
        </pc:graphicFrameChg>
      </pc:sldChg>
      <pc:sldChg chg="modSp">
        <pc:chgData name="Helen Woodhead" userId="ad3a4230-80d7-443d-8a9e-007713cf765f" providerId="ADAL" clId="{9CF0EFFE-1579-44C1-A9C9-E34C3CE4E6A1}" dt="2019-08-19T12:56:56.066" v="137" actId="120"/>
        <pc:sldMkLst>
          <pc:docMk/>
          <pc:sldMk cId="2952069157" sldId="390"/>
        </pc:sldMkLst>
        <pc:spChg chg="mod">
          <ac:chgData name="Helen Woodhead" userId="ad3a4230-80d7-443d-8a9e-007713cf765f" providerId="ADAL" clId="{9CF0EFFE-1579-44C1-A9C9-E34C3CE4E6A1}" dt="2019-08-19T12:55:57.291" v="84" actId="2710"/>
          <ac:spMkLst>
            <pc:docMk/>
            <pc:sldMk cId="2952069157" sldId="390"/>
            <ac:spMk id="9" creationId="{B2A6090D-76E6-4EBD-91DE-11EA7A9C6C8B}"/>
          </ac:spMkLst>
        </pc:spChg>
        <pc:spChg chg="mod">
          <ac:chgData name="Helen Woodhead" userId="ad3a4230-80d7-443d-8a9e-007713cf765f" providerId="ADAL" clId="{9CF0EFFE-1579-44C1-A9C9-E34C3CE4E6A1}" dt="2019-08-19T12:56:56.066" v="137" actId="120"/>
          <ac:spMkLst>
            <pc:docMk/>
            <pc:sldMk cId="2952069157" sldId="390"/>
            <ac:spMk id="19" creationId="{5252A847-DE45-4FA3-A1F8-EEBEB845FF8E}"/>
          </ac:spMkLst>
        </pc:spChg>
        <pc:graphicFrameChg chg="mod modGraphic">
          <ac:chgData name="Helen Woodhead" userId="ad3a4230-80d7-443d-8a9e-007713cf765f" providerId="ADAL" clId="{9CF0EFFE-1579-44C1-A9C9-E34C3CE4E6A1}" dt="2019-08-19T12:56:06.268" v="94" actId="1037"/>
          <ac:graphicFrameMkLst>
            <pc:docMk/>
            <pc:sldMk cId="2952069157" sldId="390"/>
            <ac:graphicFrameMk id="14" creationId="{30354743-89E5-448B-B5A5-5022E0717889}"/>
          </ac:graphicFrameMkLst>
        </pc:graphicFrameChg>
      </pc:sldChg>
      <pc:sldChg chg="addSp delSp modSp">
        <pc:chgData name="Helen Woodhead" userId="ad3a4230-80d7-443d-8a9e-007713cf765f" providerId="ADAL" clId="{9CF0EFFE-1579-44C1-A9C9-E34C3CE4E6A1}" dt="2019-08-19T12:56:50.908" v="136" actId="120"/>
        <pc:sldMkLst>
          <pc:docMk/>
          <pc:sldMk cId="4049170478" sldId="391"/>
        </pc:sldMkLst>
        <pc:spChg chg="del">
          <ac:chgData name="Helen Woodhead" userId="ad3a4230-80d7-443d-8a9e-007713cf765f" providerId="ADAL" clId="{9CF0EFFE-1579-44C1-A9C9-E34C3CE4E6A1}" dt="2019-08-19T12:56:22.353" v="95" actId="478"/>
          <ac:spMkLst>
            <pc:docMk/>
            <pc:sldMk cId="4049170478" sldId="391"/>
            <ac:spMk id="9" creationId="{B2A6090D-76E6-4EBD-91DE-11EA7A9C6C8B}"/>
          </ac:spMkLst>
        </pc:spChg>
        <pc:spChg chg="add">
          <ac:chgData name="Helen Woodhead" userId="ad3a4230-80d7-443d-8a9e-007713cf765f" providerId="ADAL" clId="{9CF0EFFE-1579-44C1-A9C9-E34C3CE4E6A1}" dt="2019-08-19T12:56:24.580" v="97"/>
          <ac:spMkLst>
            <pc:docMk/>
            <pc:sldMk cId="4049170478" sldId="391"/>
            <ac:spMk id="10" creationId="{CBFF27C3-036E-4F2B-8295-F5F090EB9140}"/>
          </ac:spMkLst>
        </pc:spChg>
        <pc:spChg chg="mod">
          <ac:chgData name="Helen Woodhead" userId="ad3a4230-80d7-443d-8a9e-007713cf765f" providerId="ADAL" clId="{9CF0EFFE-1579-44C1-A9C9-E34C3CE4E6A1}" dt="2019-08-19T12:56:50.908" v="136" actId="120"/>
          <ac:spMkLst>
            <pc:docMk/>
            <pc:sldMk cId="4049170478" sldId="391"/>
            <ac:spMk id="19" creationId="{5252A847-DE45-4FA3-A1F8-EEBEB845FF8E}"/>
          </ac:spMkLst>
        </pc:spChg>
        <pc:graphicFrameChg chg="add">
          <ac:chgData name="Helen Woodhead" userId="ad3a4230-80d7-443d-8a9e-007713cf765f" providerId="ADAL" clId="{9CF0EFFE-1579-44C1-A9C9-E34C3CE4E6A1}" dt="2019-08-19T12:56:24.580" v="97"/>
          <ac:graphicFrameMkLst>
            <pc:docMk/>
            <pc:sldMk cId="4049170478" sldId="391"/>
            <ac:graphicFrameMk id="11" creationId="{A101BFCC-9BC9-4987-8E6C-E0EA1A1455CF}"/>
          </ac:graphicFrameMkLst>
        </pc:graphicFrameChg>
        <pc:graphicFrameChg chg="del">
          <ac:chgData name="Helen Woodhead" userId="ad3a4230-80d7-443d-8a9e-007713cf765f" providerId="ADAL" clId="{9CF0EFFE-1579-44C1-A9C9-E34C3CE4E6A1}" dt="2019-08-19T12:56:23.785" v="96" actId="478"/>
          <ac:graphicFrameMkLst>
            <pc:docMk/>
            <pc:sldMk cId="4049170478" sldId="391"/>
            <ac:graphicFrameMk id="14" creationId="{30354743-89E5-448B-B5A5-5022E0717889}"/>
          </ac:graphicFrameMkLst>
        </pc:graphicFrameChg>
      </pc:sldChg>
      <pc:sldChg chg="addSp delSp modSp">
        <pc:chgData name="Helen Woodhead" userId="ad3a4230-80d7-443d-8a9e-007713cf765f" providerId="ADAL" clId="{9CF0EFFE-1579-44C1-A9C9-E34C3CE4E6A1}" dt="2019-08-19T12:58:19.640" v="205" actId="20577"/>
        <pc:sldMkLst>
          <pc:docMk/>
          <pc:sldMk cId="2491468563" sldId="392"/>
        </pc:sldMkLst>
        <pc:spChg chg="del">
          <ac:chgData name="Helen Woodhead" userId="ad3a4230-80d7-443d-8a9e-007713cf765f" providerId="ADAL" clId="{9CF0EFFE-1579-44C1-A9C9-E34C3CE4E6A1}" dt="2019-08-19T12:56:29.141" v="98" actId="478"/>
          <ac:spMkLst>
            <pc:docMk/>
            <pc:sldMk cId="2491468563" sldId="392"/>
            <ac:spMk id="9" creationId="{B2A6090D-76E6-4EBD-91DE-11EA7A9C6C8B}"/>
          </ac:spMkLst>
        </pc:spChg>
        <pc:spChg chg="add">
          <ac:chgData name="Helen Woodhead" userId="ad3a4230-80d7-443d-8a9e-007713cf765f" providerId="ADAL" clId="{9CF0EFFE-1579-44C1-A9C9-E34C3CE4E6A1}" dt="2019-08-19T12:56:29.672" v="99"/>
          <ac:spMkLst>
            <pc:docMk/>
            <pc:sldMk cId="2491468563" sldId="392"/>
            <ac:spMk id="12" creationId="{9A8AE963-76F3-4C8C-8857-06921A220BA2}"/>
          </ac:spMkLst>
        </pc:spChg>
        <pc:spChg chg="mod">
          <ac:chgData name="Helen Woodhead" userId="ad3a4230-80d7-443d-8a9e-007713cf765f" providerId="ADAL" clId="{9CF0EFFE-1579-44C1-A9C9-E34C3CE4E6A1}" dt="2019-08-19T12:58:19.640" v="205" actId="20577"/>
          <ac:spMkLst>
            <pc:docMk/>
            <pc:sldMk cId="2491468563" sldId="392"/>
            <ac:spMk id="19" creationId="{5252A847-DE45-4FA3-A1F8-EEBEB845FF8E}"/>
          </ac:spMkLst>
        </pc:spChg>
        <pc:graphicFrameChg chg="mod">
          <ac:chgData name="Helen Woodhead" userId="ad3a4230-80d7-443d-8a9e-007713cf765f" providerId="ADAL" clId="{9CF0EFFE-1579-44C1-A9C9-E34C3CE4E6A1}" dt="2019-08-19T12:58:09.792" v="190" actId="1037"/>
          <ac:graphicFrameMkLst>
            <pc:docMk/>
            <pc:sldMk cId="2491468563" sldId="392"/>
            <ac:graphicFrameMk id="10" creationId="{9698155A-37E5-4807-8EF6-A1DC2F11AA46}"/>
          </ac:graphicFrameMkLst>
        </pc:graphicFrameChg>
        <pc:graphicFrameChg chg="mod">
          <ac:chgData name="Helen Woodhead" userId="ad3a4230-80d7-443d-8a9e-007713cf765f" providerId="ADAL" clId="{9CF0EFFE-1579-44C1-A9C9-E34C3CE4E6A1}" dt="2019-08-19T12:58:17.392" v="204" actId="1037"/>
          <ac:graphicFrameMkLst>
            <pc:docMk/>
            <pc:sldMk cId="2491468563" sldId="392"/>
            <ac:graphicFrameMk id="11" creationId="{66CDDF1B-5592-45E8-9DAE-AC3FB65052E9}"/>
          </ac:graphicFrameMkLst>
        </pc:graphicFrameChg>
        <pc:graphicFrameChg chg="del">
          <ac:chgData name="Helen Woodhead" userId="ad3a4230-80d7-443d-8a9e-007713cf765f" providerId="ADAL" clId="{9CF0EFFE-1579-44C1-A9C9-E34C3CE4E6A1}" dt="2019-08-19T12:56:29.141" v="98" actId="478"/>
          <ac:graphicFrameMkLst>
            <pc:docMk/>
            <pc:sldMk cId="2491468563" sldId="392"/>
            <ac:graphicFrameMk id="14" creationId="{30354743-89E5-448B-B5A5-5022E0717889}"/>
          </ac:graphicFrameMkLst>
        </pc:graphicFrameChg>
        <pc:graphicFrameChg chg="add">
          <ac:chgData name="Helen Woodhead" userId="ad3a4230-80d7-443d-8a9e-007713cf765f" providerId="ADAL" clId="{9CF0EFFE-1579-44C1-A9C9-E34C3CE4E6A1}" dt="2019-08-19T12:56:29.672" v="99"/>
          <ac:graphicFrameMkLst>
            <pc:docMk/>
            <pc:sldMk cId="2491468563" sldId="392"/>
            <ac:graphicFrameMk id="15" creationId="{B81D64B1-9560-47D6-81BB-5A6C171FEE04}"/>
          </ac:graphicFrameMkLst>
        </pc:graphicFrameChg>
      </pc:sldChg>
      <pc:sldChg chg="add">
        <pc:chgData name="Helen Woodhead" userId="ad3a4230-80d7-443d-8a9e-007713cf765f" providerId="ADAL" clId="{9CF0EFFE-1579-44C1-A9C9-E34C3CE4E6A1}" dt="2019-08-19T13:04:36.510" v="251"/>
        <pc:sldMkLst>
          <pc:docMk/>
          <pc:sldMk cId="73997626" sldId="3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36360" y="6454317"/>
            <a:chExt cx="1231337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36360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1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Simplify Fractions</a:t>
            </a:r>
          </a:p>
          <a:p>
            <a:pPr lvl="0"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REASONING AND PROBLEM SOLVING</a:t>
            </a:r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fontAlgn="base">
              <a:defRPr/>
            </a:pPr>
            <a:endParaRPr lang="en-GB" sz="1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DCBCD0-A689-4BBD-9D6A-90CAEE8151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115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7E1FC70-4D0F-45CA-A228-9D276F4CCD6C}"/>
              </a:ext>
            </a:extLst>
          </p:cNvPr>
          <p:cNvSpPr/>
          <p:nvPr/>
        </p:nvSpPr>
        <p:spPr>
          <a:xfrm>
            <a:off x="268448" y="276066"/>
            <a:ext cx="86071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Tasha says, 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Prove it.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Tasha is incorrect because 4 is the highest common factor.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   is simplified to     .</a:t>
            </a:r>
          </a:p>
          <a:p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E7B16FC3-BD5C-4C9D-8D8B-6213936C9BC8}"/>
              </a:ext>
            </a:extLst>
          </p:cNvPr>
          <p:cNvSpPr/>
          <p:nvPr/>
        </p:nvSpPr>
        <p:spPr>
          <a:xfrm>
            <a:off x="3921682" y="1419365"/>
            <a:ext cx="3789301" cy="1498560"/>
          </a:xfrm>
          <a:prstGeom prst="wedgeRoundRectCallout">
            <a:avLst>
              <a:gd name="adj1" fmla="val -62221"/>
              <a:gd name="adj2" fmla="val 3105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fraction can be</a:t>
            </a: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simplified to        because 2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the highest common factor.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4DB52AC-127C-498A-B2D7-352C9717F180}"/>
              </a:ext>
            </a:extLst>
          </p:cNvPr>
          <p:cNvGraphicFramePr>
            <a:graphicFrameLocks noGrp="1"/>
          </p:cNvGraphicFramePr>
          <p:nvPr/>
        </p:nvGraphicFramePr>
        <p:xfrm>
          <a:off x="5657511" y="1419365"/>
          <a:ext cx="432000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4150174097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93070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20409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9C06F0-58E0-4171-9289-0B5C9EB88196}"/>
              </a:ext>
            </a:extLst>
          </p:cNvPr>
          <p:cNvGraphicFramePr>
            <a:graphicFrameLocks noGrp="1"/>
          </p:cNvGraphicFramePr>
          <p:nvPr/>
        </p:nvGraphicFramePr>
        <p:xfrm>
          <a:off x="3219688" y="3258552"/>
          <a:ext cx="2704623" cy="13007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375">
                  <a:extLst>
                    <a:ext uri="{9D8B030D-6E8A-4147-A177-3AD203B41FA5}">
                      <a16:colId xmlns:a16="http://schemas.microsoft.com/office/drawing/2014/main" val="610710430"/>
                    </a:ext>
                  </a:extLst>
                </a:gridCol>
                <a:gridCol w="386374">
                  <a:extLst>
                    <a:ext uri="{9D8B030D-6E8A-4147-A177-3AD203B41FA5}">
                      <a16:colId xmlns:a16="http://schemas.microsoft.com/office/drawing/2014/main" val="832347246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1903689564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619679224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115181124"/>
                    </a:ext>
                  </a:extLst>
                </a:gridCol>
                <a:gridCol w="386374">
                  <a:extLst>
                    <a:ext uri="{9D8B030D-6E8A-4147-A177-3AD203B41FA5}">
                      <a16:colId xmlns:a16="http://schemas.microsoft.com/office/drawing/2014/main" val="2541423282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815821195"/>
                    </a:ext>
                  </a:extLst>
                </a:gridCol>
              </a:tblGrid>
              <a:tr h="325193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283833"/>
                  </a:ext>
                </a:extLst>
              </a:tr>
              <a:tr h="325194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836970"/>
                  </a:ext>
                </a:extLst>
              </a:tr>
              <a:tr h="325194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40216"/>
                  </a:ext>
                </a:extLst>
              </a:tr>
              <a:tr h="325193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25970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24CC408-49A9-41FA-A1A2-9F78367A91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728201"/>
              </p:ext>
            </p:extLst>
          </p:nvPr>
        </p:nvGraphicFramePr>
        <p:xfrm>
          <a:off x="392001" y="5376460"/>
          <a:ext cx="432000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4150174097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93070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20409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D56F2C2-F89C-4C31-9427-341F73CA2D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533410"/>
              </p:ext>
            </p:extLst>
          </p:nvPr>
        </p:nvGraphicFramePr>
        <p:xfrm>
          <a:off x="2747955" y="5376460"/>
          <a:ext cx="216000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0">
                  <a:extLst>
                    <a:ext uri="{9D8B030D-6E8A-4147-A177-3AD203B41FA5}">
                      <a16:colId xmlns:a16="http://schemas.microsoft.com/office/drawing/2014/main" val="4150174097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93070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204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393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en-GB" sz="1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US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Compare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and Order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Denominators</a:t>
            </a:r>
          </a:p>
          <a:p>
            <a:pPr lvl="0"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REASONING AND PROBLEM SOLVING</a:t>
            </a:r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FE6BB9F-1D75-4038-BD3E-2C3293394004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4E171B5-7D40-441E-B520-28D93710FD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C16F96EA-6FA1-4213-AAF0-2DCBE553AC23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2364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List the first 3 common multiples of the following numbers:</a:t>
            </a:r>
          </a:p>
          <a:p>
            <a:pPr marL="88900" algn="ctr"/>
            <a:endParaRPr lang="en-US" sz="2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847CB6D-F8E7-46B3-995A-8F0DF0A9A81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95015" y="2054943"/>
          <a:ext cx="4753970" cy="32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2406">
                  <a:extLst>
                    <a:ext uri="{9D8B030D-6E8A-4147-A177-3AD203B41FA5}">
                      <a16:colId xmlns:a16="http://schemas.microsoft.com/office/drawing/2014/main" val="2103241628"/>
                    </a:ext>
                  </a:extLst>
                </a:gridCol>
                <a:gridCol w="987188">
                  <a:extLst>
                    <a:ext uri="{9D8B030D-6E8A-4147-A177-3AD203B41FA5}">
                      <a16:colId xmlns:a16="http://schemas.microsoft.com/office/drawing/2014/main" val="3733169318"/>
                    </a:ext>
                  </a:extLst>
                </a:gridCol>
                <a:gridCol w="987188">
                  <a:extLst>
                    <a:ext uri="{9D8B030D-6E8A-4147-A177-3AD203B41FA5}">
                      <a16:colId xmlns:a16="http://schemas.microsoft.com/office/drawing/2014/main" val="1246116231"/>
                    </a:ext>
                  </a:extLst>
                </a:gridCol>
                <a:gridCol w="987188">
                  <a:extLst>
                    <a:ext uri="{9D8B030D-6E8A-4147-A177-3AD203B41FA5}">
                      <a16:colId xmlns:a16="http://schemas.microsoft.com/office/drawing/2014/main" val="346236368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3 and 5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9741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98424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4 and 6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31856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49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2 and 7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036644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3669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6 and 8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859879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AB7BADEE-F14E-4357-B414-1F1B046C93F0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88EA3924-A129-4F11-80D4-33EE0996EE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788E0E1D-6CBC-469E-9E4F-411132F6BAB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6396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List the first 3 common multiples of the following numbers:</a:t>
            </a:r>
          </a:p>
          <a:p>
            <a:pPr marL="88900" algn="ctr"/>
            <a:endParaRPr lang="en-US" sz="2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847CB6D-F8E7-46B3-995A-8F0DF0A9A819}"/>
              </a:ext>
            </a:extLst>
          </p:cNvPr>
          <p:cNvGraphicFramePr>
            <a:graphicFrameLocks noGrp="1"/>
          </p:cNvGraphicFramePr>
          <p:nvPr/>
        </p:nvGraphicFramePr>
        <p:xfrm>
          <a:off x="2195015" y="2054943"/>
          <a:ext cx="4753970" cy="32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2406">
                  <a:extLst>
                    <a:ext uri="{9D8B030D-6E8A-4147-A177-3AD203B41FA5}">
                      <a16:colId xmlns:a16="http://schemas.microsoft.com/office/drawing/2014/main" val="2103241628"/>
                    </a:ext>
                  </a:extLst>
                </a:gridCol>
                <a:gridCol w="987188">
                  <a:extLst>
                    <a:ext uri="{9D8B030D-6E8A-4147-A177-3AD203B41FA5}">
                      <a16:colId xmlns:a16="http://schemas.microsoft.com/office/drawing/2014/main" val="3733169318"/>
                    </a:ext>
                  </a:extLst>
                </a:gridCol>
                <a:gridCol w="987188">
                  <a:extLst>
                    <a:ext uri="{9D8B030D-6E8A-4147-A177-3AD203B41FA5}">
                      <a16:colId xmlns:a16="http://schemas.microsoft.com/office/drawing/2014/main" val="1246116231"/>
                    </a:ext>
                  </a:extLst>
                </a:gridCol>
                <a:gridCol w="987188">
                  <a:extLst>
                    <a:ext uri="{9D8B030D-6E8A-4147-A177-3AD203B41FA5}">
                      <a16:colId xmlns:a16="http://schemas.microsoft.com/office/drawing/2014/main" val="3462363684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3 and 5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9741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98424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4 and 6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36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31856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549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2 and 7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42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036644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36692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entury Gothic" panose="020B0502020202020204" pitchFamily="34" charset="0"/>
                        </a:rPr>
                        <a:t>6 and 8</a:t>
                      </a:r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72</a:t>
                      </a:r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859879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EE1D690C-3230-44A9-A429-BC96F1522315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FC7DDF8-C644-42E9-8994-1EFB9E8542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2A5488F8-981A-4B0A-8323-42AC57A7B6D3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3713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clues to work out the mystery fraction written in its simplest form.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Write down the possible fraction/s.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9D657EC-EE51-4B3E-94BF-F9BE30F290A5}"/>
              </a:ext>
            </a:extLst>
          </p:cNvPr>
          <p:cNvGrpSpPr/>
          <p:nvPr/>
        </p:nvGrpSpPr>
        <p:grpSpPr>
          <a:xfrm>
            <a:off x="1962000" y="1620452"/>
            <a:ext cx="5220000" cy="3060000"/>
            <a:chOff x="2034884" y="1216679"/>
            <a:chExt cx="5220000" cy="3376482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6FE2C4A6-1A4F-4C41-A8CD-7C1EF32237B9}"/>
                </a:ext>
              </a:extLst>
            </p:cNvPr>
            <p:cNvSpPr/>
            <p:nvPr/>
          </p:nvSpPr>
          <p:spPr>
            <a:xfrm>
              <a:off x="2034884" y="1216679"/>
              <a:ext cx="5220000" cy="900000"/>
            </a:xfrm>
            <a:prstGeom prst="round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Clue 1: It is greater than        .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982B5C7-233D-4BDC-94AE-797FC404045A}"/>
                </a:ext>
              </a:extLst>
            </p:cNvPr>
            <p:cNvSpPr/>
            <p:nvPr/>
          </p:nvSpPr>
          <p:spPr>
            <a:xfrm>
              <a:off x="2034884" y="2454920"/>
              <a:ext cx="5220000" cy="900000"/>
            </a:xfrm>
            <a:prstGeom prst="round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Clue 2: It is smaller than        .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1FD4A1FC-B46E-4213-B04C-3C3263C7D32C}"/>
                </a:ext>
              </a:extLst>
            </p:cNvPr>
            <p:cNvSpPr/>
            <p:nvPr/>
          </p:nvSpPr>
          <p:spPr>
            <a:xfrm>
              <a:off x="2034884" y="3693161"/>
              <a:ext cx="5220000" cy="900000"/>
            </a:xfrm>
            <a:prstGeom prst="round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Clue 3: The denominator is half of 10.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2605849-2C31-4ECC-AB12-6080C9E5916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19268" y="1585037"/>
          <a:ext cx="360000" cy="886472"/>
        </p:xfrm>
        <a:graphic>
          <a:graphicData uri="http://schemas.openxmlformats.org/drawingml/2006/table">
            <a:tbl>
              <a:tblPr firstRow="1" bandRow="1"/>
              <a:tblGrid>
                <a:gridCol w="360000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4323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4323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0EE1790F-6040-4840-9551-90B0E0CB6C4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19268" y="2708481"/>
          <a:ext cx="360000" cy="886472"/>
        </p:xfrm>
        <a:graphic>
          <a:graphicData uri="http://schemas.openxmlformats.org/drawingml/2006/table">
            <a:tbl>
              <a:tblPr firstRow="1" bandRow="1"/>
              <a:tblGrid>
                <a:gridCol w="360000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4323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4323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pSp>
        <p:nvGrpSpPr>
          <p:cNvPr id="43" name="Group 42">
            <a:extLst>
              <a:ext uri="{FF2B5EF4-FFF2-40B4-BE49-F238E27FC236}">
                <a16:creationId xmlns:a16="http://schemas.microsoft.com/office/drawing/2014/main" id="{D33D2A1B-4A7D-4C85-A600-BC2055DE1A0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44" name="Picture 4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8CA51CF-69C4-4E83-BA80-76E7BA656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45" name="TextBox 8">
              <a:extLst>
                <a:ext uri="{FF2B5EF4-FFF2-40B4-BE49-F238E27FC236}">
                  <a16:creationId xmlns:a16="http://schemas.microsoft.com/office/drawing/2014/main" id="{D2953226-7E89-48F4-BB0B-2E3C9788ABB4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8687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clues to work out the mystery fraction written in its simplest form.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/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Write down the possible fraction/s. </a:t>
            </a:r>
          </a:p>
          <a:p>
            <a:pPr lvl="0" defTabSz="514350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9D657EC-EE51-4B3E-94BF-F9BE30F290A5}"/>
              </a:ext>
            </a:extLst>
          </p:cNvPr>
          <p:cNvGrpSpPr/>
          <p:nvPr/>
        </p:nvGrpSpPr>
        <p:grpSpPr>
          <a:xfrm>
            <a:off x="1962000" y="1620452"/>
            <a:ext cx="5220000" cy="3060000"/>
            <a:chOff x="2034884" y="1216679"/>
            <a:chExt cx="5220000" cy="3376482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6FE2C4A6-1A4F-4C41-A8CD-7C1EF32237B9}"/>
                </a:ext>
              </a:extLst>
            </p:cNvPr>
            <p:cNvSpPr/>
            <p:nvPr/>
          </p:nvSpPr>
          <p:spPr>
            <a:xfrm>
              <a:off x="2034884" y="1216679"/>
              <a:ext cx="5220000" cy="900000"/>
            </a:xfrm>
            <a:prstGeom prst="round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Clue 1: It is greater than        .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982B5C7-233D-4BDC-94AE-797FC404045A}"/>
                </a:ext>
              </a:extLst>
            </p:cNvPr>
            <p:cNvSpPr/>
            <p:nvPr/>
          </p:nvSpPr>
          <p:spPr>
            <a:xfrm>
              <a:off x="2034884" y="2454920"/>
              <a:ext cx="5220000" cy="900000"/>
            </a:xfrm>
            <a:prstGeom prst="round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Clue 2: It is smaller than        .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1FD4A1FC-B46E-4213-B04C-3C3263C7D32C}"/>
                </a:ext>
              </a:extLst>
            </p:cNvPr>
            <p:cNvSpPr/>
            <p:nvPr/>
          </p:nvSpPr>
          <p:spPr>
            <a:xfrm>
              <a:off x="2034884" y="3693161"/>
              <a:ext cx="5220000" cy="900000"/>
            </a:xfrm>
            <a:prstGeom prst="roundRect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Clue 3: The denominator is half of 10.</a:t>
              </a:r>
              <a:endParaRPr lang="en-GB" sz="2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2605849-2C31-4ECC-AB12-6080C9E5916B}"/>
              </a:ext>
            </a:extLst>
          </p:cNvPr>
          <p:cNvGraphicFramePr>
            <a:graphicFrameLocks noGrp="1"/>
          </p:cNvGraphicFramePr>
          <p:nvPr/>
        </p:nvGraphicFramePr>
        <p:xfrm>
          <a:off x="5819268" y="1585037"/>
          <a:ext cx="360000" cy="886472"/>
        </p:xfrm>
        <a:graphic>
          <a:graphicData uri="http://schemas.openxmlformats.org/drawingml/2006/table">
            <a:tbl>
              <a:tblPr firstRow="1" bandRow="1"/>
              <a:tblGrid>
                <a:gridCol w="360000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4323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4323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0EE1790F-6040-4840-9551-90B0E0CB6C4E}"/>
              </a:ext>
            </a:extLst>
          </p:cNvPr>
          <p:cNvGraphicFramePr>
            <a:graphicFrameLocks noGrp="1"/>
          </p:cNvGraphicFramePr>
          <p:nvPr/>
        </p:nvGraphicFramePr>
        <p:xfrm>
          <a:off x="5819268" y="2708481"/>
          <a:ext cx="360000" cy="886472"/>
        </p:xfrm>
        <a:graphic>
          <a:graphicData uri="http://schemas.openxmlformats.org/drawingml/2006/table">
            <a:tbl>
              <a:tblPr firstRow="1" bandRow="1"/>
              <a:tblGrid>
                <a:gridCol w="360000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4323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4323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pSp>
        <p:nvGrpSpPr>
          <p:cNvPr id="43" name="Group 42">
            <a:extLst>
              <a:ext uri="{FF2B5EF4-FFF2-40B4-BE49-F238E27FC236}">
                <a16:creationId xmlns:a16="http://schemas.microsoft.com/office/drawing/2014/main" id="{D33D2A1B-4A7D-4C85-A600-BC2055DE1A0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44" name="Picture 4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8CA51CF-69C4-4E83-BA80-76E7BA656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45" name="TextBox 8">
              <a:extLst>
                <a:ext uri="{FF2B5EF4-FFF2-40B4-BE49-F238E27FC236}">
                  <a16:creationId xmlns:a16="http://schemas.microsoft.com/office/drawing/2014/main" id="{D2953226-7E89-48F4-BB0B-2E3C9788ABB4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4D30D9E2-7A2B-4822-B847-CF61474D69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932" y="5082543"/>
            <a:ext cx="377985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388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Arnold is participating in a game show. He needs to order three boxes in ascending order.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has ordered the boxes like this: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how you know.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FA3E3001-3589-4035-B541-20FBF57C953C}"/>
              </a:ext>
            </a:extLst>
          </p:cNvPr>
          <p:cNvSpPr/>
          <p:nvPr/>
        </p:nvSpPr>
        <p:spPr>
          <a:xfrm>
            <a:off x="4044924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sp>
        <p:nvSpPr>
          <p:cNvPr id="9" name="Cube 8">
            <a:extLst>
              <a:ext uri="{FF2B5EF4-FFF2-40B4-BE49-F238E27FC236}">
                <a16:creationId xmlns:a16="http://schemas.microsoft.com/office/drawing/2014/main" id="{1E76BDB5-D2F3-4BB9-B4CA-31CEB27F734B}"/>
              </a:ext>
            </a:extLst>
          </p:cNvPr>
          <p:cNvSpPr/>
          <p:nvPr/>
        </p:nvSpPr>
        <p:spPr>
          <a:xfrm>
            <a:off x="1841895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8D239FBF-C69F-49C7-9222-AD0F371B6C78}"/>
              </a:ext>
            </a:extLst>
          </p:cNvPr>
          <p:cNvSpPr/>
          <p:nvPr/>
        </p:nvSpPr>
        <p:spPr>
          <a:xfrm>
            <a:off x="6247953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56DC337-BD74-4022-9433-133A4D4E1BC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40556" y="3153575"/>
          <a:ext cx="356551" cy="750844"/>
        </p:xfrm>
        <a:graphic>
          <a:graphicData uri="http://schemas.openxmlformats.org/drawingml/2006/table">
            <a:tbl>
              <a:tblPr firstRow="1" bandRow="1"/>
              <a:tblGrid>
                <a:gridCol w="35655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9A8E0DD-6C2C-425A-B3BE-691F604D05B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97828" y="3119897"/>
          <a:ext cx="277201" cy="750844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815D427-0533-4B4F-B9B3-AB5E571D25B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86381" y="3119897"/>
          <a:ext cx="277201" cy="750844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E50C160A-5A4C-4D44-AF86-9383D290734D}"/>
              </a:ext>
            </a:extLst>
          </p:cNvPr>
          <p:cNvSpPr/>
          <p:nvPr/>
        </p:nvSpPr>
        <p:spPr>
          <a:xfrm>
            <a:off x="2105445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BEE94F-F8C7-4622-8F30-EE8BB479F8E3}"/>
              </a:ext>
            </a:extLst>
          </p:cNvPr>
          <p:cNvSpPr/>
          <p:nvPr/>
        </p:nvSpPr>
        <p:spPr>
          <a:xfrm>
            <a:off x="4308474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4E41F7-B81E-4342-8C86-846766CF4E56}"/>
              </a:ext>
            </a:extLst>
          </p:cNvPr>
          <p:cNvSpPr/>
          <p:nvPr/>
        </p:nvSpPr>
        <p:spPr>
          <a:xfrm>
            <a:off x="6533916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3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6F4C71E-61EA-40D6-88CB-2C096D73F051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0" name="Picture 1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10DF673-5F30-47A2-9BCF-4BF669947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1" name="TextBox 8">
              <a:extLst>
                <a:ext uri="{FF2B5EF4-FFF2-40B4-BE49-F238E27FC236}">
                  <a16:creationId xmlns:a16="http://schemas.microsoft.com/office/drawing/2014/main" id="{5E08A9AC-E53D-4258-8A36-02BA44AD124D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0630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Arnold is participating in a game show. He needs to order three boxes in ascending order.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has ordered the boxes like this: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how you know.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Arnold is incorrect because…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FA3E3001-3589-4035-B541-20FBF57C953C}"/>
              </a:ext>
            </a:extLst>
          </p:cNvPr>
          <p:cNvSpPr/>
          <p:nvPr/>
        </p:nvSpPr>
        <p:spPr>
          <a:xfrm>
            <a:off x="4044924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sp>
        <p:nvSpPr>
          <p:cNvPr id="9" name="Cube 8">
            <a:extLst>
              <a:ext uri="{FF2B5EF4-FFF2-40B4-BE49-F238E27FC236}">
                <a16:creationId xmlns:a16="http://schemas.microsoft.com/office/drawing/2014/main" id="{1E76BDB5-D2F3-4BB9-B4CA-31CEB27F734B}"/>
              </a:ext>
            </a:extLst>
          </p:cNvPr>
          <p:cNvSpPr/>
          <p:nvPr/>
        </p:nvSpPr>
        <p:spPr>
          <a:xfrm>
            <a:off x="1841895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8D239FBF-C69F-49C7-9222-AD0F371B6C78}"/>
              </a:ext>
            </a:extLst>
          </p:cNvPr>
          <p:cNvSpPr/>
          <p:nvPr/>
        </p:nvSpPr>
        <p:spPr>
          <a:xfrm>
            <a:off x="6247953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9A8E0DD-6C2C-425A-B3BE-691F604D05BD}"/>
              </a:ext>
            </a:extLst>
          </p:cNvPr>
          <p:cNvGraphicFramePr>
            <a:graphicFrameLocks noGrp="1"/>
          </p:cNvGraphicFramePr>
          <p:nvPr/>
        </p:nvGraphicFramePr>
        <p:xfrm>
          <a:off x="6497828" y="3119897"/>
          <a:ext cx="277201" cy="750844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815D427-0533-4B4F-B9B3-AB5E571D25B6}"/>
              </a:ext>
            </a:extLst>
          </p:cNvPr>
          <p:cNvGraphicFramePr>
            <a:graphicFrameLocks noGrp="1"/>
          </p:cNvGraphicFramePr>
          <p:nvPr/>
        </p:nvGraphicFramePr>
        <p:xfrm>
          <a:off x="4286381" y="3119897"/>
          <a:ext cx="277201" cy="750844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E50C160A-5A4C-4D44-AF86-9383D290734D}"/>
              </a:ext>
            </a:extLst>
          </p:cNvPr>
          <p:cNvSpPr/>
          <p:nvPr/>
        </p:nvSpPr>
        <p:spPr>
          <a:xfrm>
            <a:off x="2105445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BEE94F-F8C7-4622-8F30-EE8BB479F8E3}"/>
              </a:ext>
            </a:extLst>
          </p:cNvPr>
          <p:cNvSpPr/>
          <p:nvPr/>
        </p:nvSpPr>
        <p:spPr>
          <a:xfrm>
            <a:off x="4308474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4E41F7-B81E-4342-8C86-846766CF4E56}"/>
              </a:ext>
            </a:extLst>
          </p:cNvPr>
          <p:cNvSpPr/>
          <p:nvPr/>
        </p:nvSpPr>
        <p:spPr>
          <a:xfrm>
            <a:off x="6533916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3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8D40B17-2E2C-4129-8D0E-8EAF9E8EB3CB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0" name="Picture 1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3EFC7F1-2429-4466-9C49-221CC0748B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1" name="TextBox 8">
              <a:extLst>
                <a:ext uri="{FF2B5EF4-FFF2-40B4-BE49-F238E27FC236}">
                  <a16:creationId xmlns:a16="http://schemas.microsoft.com/office/drawing/2014/main" id="{42244E42-2CF8-4DB3-9E44-7A91E27D8CE0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7DBA5A28-2257-46CD-BF0D-785F7A29137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40556" y="3153575"/>
          <a:ext cx="356551" cy="750844"/>
        </p:xfrm>
        <a:graphic>
          <a:graphicData uri="http://schemas.openxmlformats.org/drawingml/2006/table">
            <a:tbl>
              <a:tblPr firstRow="1" bandRow="1"/>
              <a:tblGrid>
                <a:gridCol w="35655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934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Arnold is participating in a game show. He needs to order three boxes in ascending order.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has ordered the boxes like this: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how you know.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Arnold is incorrect because the fractions are in descending order. This can be shown by finding the lowest common denominator of the three fractions: 10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lvl="0"/>
            <a:endParaRPr lang="en-GB" sz="2800" dirty="0">
              <a:solidFill>
                <a:srgbClr val="E7E6E6">
                  <a:lumMod val="25000"/>
                </a:srgb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FA3E3001-3589-4035-B541-20FBF57C953C}"/>
              </a:ext>
            </a:extLst>
          </p:cNvPr>
          <p:cNvSpPr/>
          <p:nvPr/>
        </p:nvSpPr>
        <p:spPr>
          <a:xfrm>
            <a:off x="4044924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sp>
        <p:nvSpPr>
          <p:cNvPr id="9" name="Cube 8">
            <a:extLst>
              <a:ext uri="{FF2B5EF4-FFF2-40B4-BE49-F238E27FC236}">
                <a16:creationId xmlns:a16="http://schemas.microsoft.com/office/drawing/2014/main" id="{1E76BDB5-D2F3-4BB9-B4CA-31CEB27F734B}"/>
              </a:ext>
            </a:extLst>
          </p:cNvPr>
          <p:cNvSpPr/>
          <p:nvPr/>
        </p:nvSpPr>
        <p:spPr>
          <a:xfrm>
            <a:off x="1841895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8D239FBF-C69F-49C7-9222-AD0F371B6C78}"/>
              </a:ext>
            </a:extLst>
          </p:cNvPr>
          <p:cNvSpPr/>
          <p:nvPr/>
        </p:nvSpPr>
        <p:spPr>
          <a:xfrm>
            <a:off x="6247953" y="2850267"/>
            <a:ext cx="1054152" cy="1054152"/>
          </a:xfrm>
          <a:prstGeom prst="cub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9A8E0DD-6C2C-425A-B3BE-691F604D05BD}"/>
              </a:ext>
            </a:extLst>
          </p:cNvPr>
          <p:cNvGraphicFramePr>
            <a:graphicFrameLocks noGrp="1"/>
          </p:cNvGraphicFramePr>
          <p:nvPr/>
        </p:nvGraphicFramePr>
        <p:xfrm>
          <a:off x="6497828" y="3119897"/>
          <a:ext cx="277201" cy="750844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815D427-0533-4B4F-B9B3-AB5E571D25B6}"/>
              </a:ext>
            </a:extLst>
          </p:cNvPr>
          <p:cNvGraphicFramePr>
            <a:graphicFrameLocks noGrp="1"/>
          </p:cNvGraphicFramePr>
          <p:nvPr/>
        </p:nvGraphicFramePr>
        <p:xfrm>
          <a:off x="4286381" y="3119897"/>
          <a:ext cx="277201" cy="750844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E50C160A-5A4C-4D44-AF86-9383D290734D}"/>
              </a:ext>
            </a:extLst>
          </p:cNvPr>
          <p:cNvSpPr/>
          <p:nvPr/>
        </p:nvSpPr>
        <p:spPr>
          <a:xfrm>
            <a:off x="2105445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BEE94F-F8C7-4622-8F30-EE8BB479F8E3}"/>
              </a:ext>
            </a:extLst>
          </p:cNvPr>
          <p:cNvSpPr/>
          <p:nvPr/>
        </p:nvSpPr>
        <p:spPr>
          <a:xfrm>
            <a:off x="4308474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4E41F7-B81E-4342-8C86-846766CF4E56}"/>
              </a:ext>
            </a:extLst>
          </p:cNvPr>
          <p:cNvSpPr/>
          <p:nvPr/>
        </p:nvSpPr>
        <p:spPr>
          <a:xfrm>
            <a:off x="6533916" y="2465819"/>
            <a:ext cx="79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b="1" dirty="0">
                <a:solidFill>
                  <a:prstClr val="black"/>
                </a:solidFill>
                <a:latin typeface="Century Gothic" panose="020B0502020202020204" pitchFamily="34" charset="0"/>
              </a:rPr>
              <a:t>Box 3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8D93E1-60C0-4D9D-AB9A-6B60A5497369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20" name="Picture 1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EC76048-4390-4BF6-B6A6-CE390BEFEF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21" name="TextBox 8">
              <a:extLst>
                <a:ext uri="{FF2B5EF4-FFF2-40B4-BE49-F238E27FC236}">
                  <a16:creationId xmlns:a16="http://schemas.microsoft.com/office/drawing/2014/main" id="{0CBE0AA3-D386-44C8-BEC8-F4E4209A7C27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1D1F724-719B-4091-8343-6CC620BAFB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40556" y="3153575"/>
          <a:ext cx="356551" cy="750844"/>
        </p:xfrm>
        <a:graphic>
          <a:graphicData uri="http://schemas.openxmlformats.org/drawingml/2006/table">
            <a:tbl>
              <a:tblPr firstRow="1" bandRow="1"/>
              <a:tblGrid>
                <a:gridCol w="35655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375422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sz="1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768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Gabriel, Steph and Ben are shopping for ribbon. They buy the following amounts: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Gabriel buys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bought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Bob bought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bought the most ribbon? Convince me.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7AA3FC1-17BB-4E61-B612-76458AF2866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05226" y="1746435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C44202-9BA2-4BC3-A929-68954B55938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80731" y="2663836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49394E1-4356-4BCE-9C21-C03BE7A5FC2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48869" y="3556081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1890A8D6-B7CF-4A46-ADC4-15DB2E6ACF5F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51FF733-960A-4415-8C7F-0CBCD37D2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EB95BF9F-D072-4D18-98C2-3A25D1D70417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8528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common factors of the following pairs of numbers: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824277D-2885-4FA7-93CD-EA882EBEB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66686"/>
              </p:ext>
            </p:extLst>
          </p:nvPr>
        </p:nvGraphicFramePr>
        <p:xfrm>
          <a:off x="2180233" y="1711749"/>
          <a:ext cx="4779858" cy="103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9858">
                  <a:extLst>
                    <a:ext uri="{9D8B030D-6E8A-4147-A177-3AD203B41FA5}">
                      <a16:colId xmlns:a16="http://schemas.microsoft.com/office/drawing/2014/main" val="343301935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3649732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9892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717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721762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1E8980B-E8C2-44C4-BE02-7086F1996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391176"/>
              </p:ext>
            </p:extLst>
          </p:nvPr>
        </p:nvGraphicFramePr>
        <p:xfrm>
          <a:off x="2178806" y="3163112"/>
          <a:ext cx="4779858" cy="103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9858">
                  <a:extLst>
                    <a:ext uri="{9D8B030D-6E8A-4147-A177-3AD203B41FA5}">
                      <a16:colId xmlns:a16="http://schemas.microsoft.com/office/drawing/2014/main" val="343301935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3649732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9892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717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721762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2A5E15D-0C6F-4E2E-AE9E-A58CABBD0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224604"/>
              </p:ext>
            </p:extLst>
          </p:nvPr>
        </p:nvGraphicFramePr>
        <p:xfrm>
          <a:off x="2178806" y="4615902"/>
          <a:ext cx="4779858" cy="103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9858">
                  <a:extLst>
                    <a:ext uri="{9D8B030D-6E8A-4147-A177-3AD203B41FA5}">
                      <a16:colId xmlns:a16="http://schemas.microsoft.com/office/drawing/2014/main" val="343301935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3649732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9892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717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7217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714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Gabriel, Steph and Ben are shopping for ribbon. They buy the following amounts: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Gabriel buys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bought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Bob bought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bought the most ribbon? Convince me.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Gabriel bought the most ribbon because…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0521544-59F8-406A-9CE9-F2610538A3E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05226" y="1746435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5E2A0E0-7814-49EF-8066-53737AB2198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80731" y="2663836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D621FBB-5630-4DAB-96B1-75292AA9B93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48869" y="3556081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CC5454A8-512A-4C09-ABD8-B24235D298A3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D9D3F8D-E1D5-48D6-B6DE-9B36965A9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6" name="TextBox 8">
              <a:extLst>
                <a:ext uri="{FF2B5EF4-FFF2-40B4-BE49-F238E27FC236}">
                  <a16:creationId xmlns:a16="http://schemas.microsoft.com/office/drawing/2014/main" id="{5DE2D68B-5049-4365-97C1-6C1BD405DD2D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2070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Gabriel, Steph and Ben are shopping for ribbon. They buy the following amounts: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Gabriel buys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bought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Bob bought      of a roll.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bought the most ribbon? Convince me.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Gabriel bought the most ribbon because      is the largest fraction. This can be shown buy finding the lowest common denominator: 42.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8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F46DD39-E3EF-44D3-9E88-68F7491E62C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442364" y="5048190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F0AC80A-FB98-40E2-94A5-5E882646C1C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80731" y="2663836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4801D9C-8A4F-413D-A1E8-97D492AABDC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48869" y="3556081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en-GB" sz="1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0475AEB4-E7F4-4B79-AE7D-EDD1F41C2F5B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27814" y="6454317"/>
            <a:chExt cx="1231337" cy="403587"/>
          </a:xfrm>
        </p:grpSpPr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1EAC28D-BDAB-4108-BE23-E4AB667D3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39" y="6454317"/>
              <a:ext cx="1174025" cy="278902"/>
            </a:xfrm>
            <a:prstGeom prst="rect">
              <a:avLst/>
            </a:prstGeom>
          </p:spPr>
        </p:pic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F0D95012-942B-45B9-B69D-49A2DB04E227}"/>
                </a:ext>
              </a:extLst>
            </p:cNvPr>
            <p:cNvSpPr txBox="1"/>
            <p:nvPr/>
          </p:nvSpPr>
          <p:spPr>
            <a:xfrm>
              <a:off x="27814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6944EE45-9D69-4DBB-8EEC-868641B7D30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05226" y="1746435"/>
          <a:ext cx="277201" cy="999372"/>
        </p:xfrm>
        <a:graphic>
          <a:graphicData uri="http://schemas.openxmlformats.org/drawingml/2006/table">
            <a:tbl>
              <a:tblPr firstRow="1" bandRow="1"/>
              <a:tblGrid>
                <a:gridCol w="277201">
                  <a:extLst>
                    <a:ext uri="{9D8B030D-6E8A-4147-A177-3AD203B41FA5}">
                      <a16:colId xmlns:a16="http://schemas.microsoft.com/office/drawing/2014/main" val="2332013013"/>
                    </a:ext>
                  </a:extLst>
                </a:gridCol>
              </a:tblGrid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60601"/>
                  </a:ext>
                </a:extLst>
              </a:tr>
              <a:tr h="499686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en-GB" sz="1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97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653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common factors of the following pairs of numbers: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824277D-2885-4FA7-93CD-EA882EBEB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943665"/>
              </p:ext>
            </p:extLst>
          </p:nvPr>
        </p:nvGraphicFramePr>
        <p:xfrm>
          <a:off x="2180233" y="1711749"/>
          <a:ext cx="4779858" cy="103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9858">
                  <a:extLst>
                    <a:ext uri="{9D8B030D-6E8A-4147-A177-3AD203B41FA5}">
                      <a16:colId xmlns:a16="http://schemas.microsoft.com/office/drawing/2014/main" val="343301935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3649732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2</a:t>
                      </a:r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3</a:t>
                      </a:r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9892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717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4,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8, 12,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721762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1E8980B-E8C2-44C4-BE02-7086F1996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453970"/>
              </p:ext>
            </p:extLst>
          </p:nvPr>
        </p:nvGraphicFramePr>
        <p:xfrm>
          <a:off x="2178806" y="3163112"/>
          <a:ext cx="4779858" cy="103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9858">
                  <a:extLst>
                    <a:ext uri="{9D8B030D-6E8A-4147-A177-3AD203B41FA5}">
                      <a16:colId xmlns:a16="http://schemas.microsoft.com/office/drawing/2014/main" val="343301935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3649732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9892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717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3,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6, 9, 12, 18, 36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721762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2A5E15D-0C6F-4E2E-AE9E-A58CABBD0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251750"/>
              </p:ext>
            </p:extLst>
          </p:nvPr>
        </p:nvGraphicFramePr>
        <p:xfrm>
          <a:off x="2178806" y="4615902"/>
          <a:ext cx="4779858" cy="1031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9858">
                  <a:extLst>
                    <a:ext uri="{9D8B030D-6E8A-4147-A177-3AD203B41FA5}">
                      <a16:colId xmlns:a16="http://schemas.microsoft.com/office/drawing/2014/main" val="343301935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36497323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4,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79892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717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, 9,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7217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8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highest common factors below to help complete these simplified fractions.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151F17C-4220-4C7D-8342-B817A6D1E92A}"/>
              </a:ext>
            </a:extLst>
          </p:cNvPr>
          <p:cNvSpPr/>
          <p:nvPr/>
        </p:nvSpPr>
        <p:spPr>
          <a:xfrm>
            <a:off x="3231197" y="1847736"/>
            <a:ext cx="555308" cy="4581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54A9EB1-2419-42AF-8FF6-7C17DCDA260A}"/>
              </a:ext>
            </a:extLst>
          </p:cNvPr>
          <p:cNvSpPr/>
          <p:nvPr/>
        </p:nvSpPr>
        <p:spPr>
          <a:xfrm>
            <a:off x="3944532" y="1847736"/>
            <a:ext cx="555308" cy="4581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D9EF174-63D4-45A1-8AFA-53BD69F77773}"/>
              </a:ext>
            </a:extLst>
          </p:cNvPr>
          <p:cNvSpPr/>
          <p:nvPr/>
        </p:nvSpPr>
        <p:spPr>
          <a:xfrm>
            <a:off x="4653305" y="1850431"/>
            <a:ext cx="555308" cy="4581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9F77181-E282-4CE5-A027-1BCC7518EC87}"/>
              </a:ext>
            </a:extLst>
          </p:cNvPr>
          <p:cNvSpPr/>
          <p:nvPr/>
        </p:nvSpPr>
        <p:spPr>
          <a:xfrm>
            <a:off x="5362078" y="1847736"/>
            <a:ext cx="555308" cy="4581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D1B62DE-9BFF-4B49-BB92-E4FA11D5C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594397"/>
              </p:ext>
            </p:extLst>
          </p:nvPr>
        </p:nvGraphicFramePr>
        <p:xfrm>
          <a:off x="2069264" y="2578536"/>
          <a:ext cx="1692000" cy="9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68304202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326531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112488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7769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72060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3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917425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FA5B20E3-A449-4751-98AB-626B8A77E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132230"/>
              </p:ext>
            </p:extLst>
          </p:nvPr>
        </p:nvGraphicFramePr>
        <p:xfrm>
          <a:off x="5382736" y="2578536"/>
          <a:ext cx="1692000" cy="9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68304202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326531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112488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7769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72060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3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917425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AEF321AA-BEBF-400F-9CCA-1A669B4193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994042"/>
              </p:ext>
            </p:extLst>
          </p:nvPr>
        </p:nvGraphicFramePr>
        <p:xfrm>
          <a:off x="2069264" y="4528420"/>
          <a:ext cx="1692000" cy="9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68304202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326531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112488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7769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72060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3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917425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AD6DBE3-8889-46A7-9D20-18D8F2B8B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390470"/>
              </p:ext>
            </p:extLst>
          </p:nvPr>
        </p:nvGraphicFramePr>
        <p:xfrm>
          <a:off x="5382736" y="4528420"/>
          <a:ext cx="1692000" cy="9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68304202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326531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112488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7769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72060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3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endParaRPr lang="en-US" sz="2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917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231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highest common factors below to help complete these simplified fractions.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151F17C-4220-4C7D-8342-B817A6D1E92A}"/>
              </a:ext>
            </a:extLst>
          </p:cNvPr>
          <p:cNvSpPr/>
          <p:nvPr/>
        </p:nvSpPr>
        <p:spPr>
          <a:xfrm>
            <a:off x="3231197" y="1847736"/>
            <a:ext cx="555308" cy="4581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54A9EB1-2419-42AF-8FF6-7C17DCDA260A}"/>
              </a:ext>
            </a:extLst>
          </p:cNvPr>
          <p:cNvSpPr/>
          <p:nvPr/>
        </p:nvSpPr>
        <p:spPr>
          <a:xfrm>
            <a:off x="3944532" y="1847736"/>
            <a:ext cx="555308" cy="4581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D9EF174-63D4-45A1-8AFA-53BD69F77773}"/>
              </a:ext>
            </a:extLst>
          </p:cNvPr>
          <p:cNvSpPr/>
          <p:nvPr/>
        </p:nvSpPr>
        <p:spPr>
          <a:xfrm>
            <a:off x="4653305" y="1850431"/>
            <a:ext cx="555308" cy="4581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9F77181-E282-4CE5-A027-1BCC7518EC87}"/>
              </a:ext>
            </a:extLst>
          </p:cNvPr>
          <p:cNvSpPr/>
          <p:nvPr/>
        </p:nvSpPr>
        <p:spPr>
          <a:xfrm>
            <a:off x="5362078" y="1847736"/>
            <a:ext cx="555308" cy="45818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BA96AD-F3FF-4431-B805-2FB67806E024}"/>
              </a:ext>
            </a:extLst>
          </p:cNvPr>
          <p:cNvSpPr txBox="1"/>
          <p:nvPr/>
        </p:nvSpPr>
        <p:spPr>
          <a:xfrm>
            <a:off x="1721618" y="3527324"/>
            <a:ext cx="2387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Highest common factor 7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EC630DF-8AA8-4019-9B4A-13B4BD5FD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580143"/>
              </p:ext>
            </p:extLst>
          </p:nvPr>
        </p:nvGraphicFramePr>
        <p:xfrm>
          <a:off x="2069264" y="2578536"/>
          <a:ext cx="1692000" cy="9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68304202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326531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112488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7769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72060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3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91742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B762CE5-5955-4816-803F-B8C1100F2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672094"/>
              </p:ext>
            </p:extLst>
          </p:nvPr>
        </p:nvGraphicFramePr>
        <p:xfrm>
          <a:off x="2069264" y="4528420"/>
          <a:ext cx="1692000" cy="9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68304202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326531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112488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7769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72060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3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9174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90576B5-340A-4209-BE1B-1E08DD8B8C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005732"/>
              </p:ext>
            </p:extLst>
          </p:nvPr>
        </p:nvGraphicFramePr>
        <p:xfrm>
          <a:off x="5382736" y="2578536"/>
          <a:ext cx="1692000" cy="9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68304202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326531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112488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7769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72060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3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91742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57CB9800-EDFA-4368-BFA8-981764529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041856"/>
              </p:ext>
            </p:extLst>
          </p:nvPr>
        </p:nvGraphicFramePr>
        <p:xfrm>
          <a:off x="5382736" y="4528420"/>
          <a:ext cx="1692000" cy="92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68304202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0326531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1112488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77692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72060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53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SassoonCRInfantMedium" panose="02000603020000020003" pitchFamily="2" charset="77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917425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7C073B12-B65F-417D-AB02-9BA56BA1D321}"/>
              </a:ext>
            </a:extLst>
          </p:cNvPr>
          <p:cNvSpPr txBox="1"/>
          <p:nvPr/>
        </p:nvSpPr>
        <p:spPr>
          <a:xfrm>
            <a:off x="4984823" y="3527324"/>
            <a:ext cx="2387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Highest common factor 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7F191A5-4FA0-4EB7-870E-EF9902205A9D}"/>
              </a:ext>
            </a:extLst>
          </p:cNvPr>
          <p:cNvSpPr txBox="1"/>
          <p:nvPr/>
        </p:nvSpPr>
        <p:spPr>
          <a:xfrm>
            <a:off x="1721618" y="5456182"/>
            <a:ext cx="2387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Highest common factor 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3AFA787-F24B-477D-B4DD-8A630E19BDA8}"/>
              </a:ext>
            </a:extLst>
          </p:cNvPr>
          <p:cNvSpPr txBox="1"/>
          <p:nvPr/>
        </p:nvSpPr>
        <p:spPr>
          <a:xfrm>
            <a:off x="4984823" y="5456182"/>
            <a:ext cx="2387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Highest common factor 3</a:t>
            </a:r>
          </a:p>
        </p:txBody>
      </p:sp>
    </p:spTree>
    <p:extLst>
      <p:ext uri="{BB962C8B-B14F-4D97-AF65-F5344CB8AC3E}">
        <p14:creationId xmlns:p14="http://schemas.microsoft.com/office/powerpoint/2010/main" val="4154324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28 red and yellow tulips in a basket. 24 of them are yellow. Represent this as a simplified fraction.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highlight>
                <a:srgbClr val="00FFFF"/>
              </a:highlight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grid below to help you work out the fraction in its simplest form.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of the tulips are red? Give the answer in its simplest form.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B3D1409-3798-4835-8DB8-638117E1A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446776"/>
              </p:ext>
            </p:extLst>
          </p:nvPr>
        </p:nvGraphicFramePr>
        <p:xfrm>
          <a:off x="2935705" y="2791097"/>
          <a:ext cx="3272589" cy="15763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7513">
                  <a:extLst>
                    <a:ext uri="{9D8B030D-6E8A-4147-A177-3AD203B41FA5}">
                      <a16:colId xmlns:a16="http://schemas.microsoft.com/office/drawing/2014/main" val="610710430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874552180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1422058043"/>
                    </a:ext>
                  </a:extLst>
                </a:gridCol>
                <a:gridCol w="467511">
                  <a:extLst>
                    <a:ext uri="{9D8B030D-6E8A-4147-A177-3AD203B41FA5}">
                      <a16:colId xmlns:a16="http://schemas.microsoft.com/office/drawing/2014/main" val="33289264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2256162982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2774518468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3939255143"/>
                    </a:ext>
                  </a:extLst>
                </a:gridCol>
              </a:tblGrid>
              <a:tr h="394091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283833"/>
                  </a:ext>
                </a:extLst>
              </a:tr>
              <a:tr h="394091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142029"/>
                  </a:ext>
                </a:extLst>
              </a:tr>
              <a:tr h="394091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328783"/>
                  </a:ext>
                </a:extLst>
              </a:tr>
              <a:tr h="394091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890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985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28 red and yellow tulips in a basket. 24 of them are yellow. Represent this as a simplified fraction.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highlight>
                <a:srgbClr val="00FFFF"/>
              </a:highlight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grid below to help you work out the fraction in its simplest form.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of the tulips are red? Give the answer in its simplest form.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B3D1409-3798-4835-8DB8-638117E1A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371013"/>
              </p:ext>
            </p:extLst>
          </p:nvPr>
        </p:nvGraphicFramePr>
        <p:xfrm>
          <a:off x="2935705" y="2791097"/>
          <a:ext cx="3272589" cy="15763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7513">
                  <a:extLst>
                    <a:ext uri="{9D8B030D-6E8A-4147-A177-3AD203B41FA5}">
                      <a16:colId xmlns:a16="http://schemas.microsoft.com/office/drawing/2014/main" val="610710430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874552180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1422058043"/>
                    </a:ext>
                  </a:extLst>
                </a:gridCol>
                <a:gridCol w="467511">
                  <a:extLst>
                    <a:ext uri="{9D8B030D-6E8A-4147-A177-3AD203B41FA5}">
                      <a16:colId xmlns:a16="http://schemas.microsoft.com/office/drawing/2014/main" val="33289264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2256162982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2774518468"/>
                    </a:ext>
                  </a:extLst>
                </a:gridCol>
                <a:gridCol w="467513">
                  <a:extLst>
                    <a:ext uri="{9D8B030D-6E8A-4147-A177-3AD203B41FA5}">
                      <a16:colId xmlns:a16="http://schemas.microsoft.com/office/drawing/2014/main" val="3939255143"/>
                    </a:ext>
                  </a:extLst>
                </a:gridCol>
              </a:tblGrid>
              <a:tr h="394091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283833"/>
                  </a:ext>
                </a:extLst>
              </a:tr>
              <a:tr h="394091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142029"/>
                  </a:ext>
                </a:extLst>
              </a:tr>
              <a:tr h="394091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328783"/>
                  </a:ext>
                </a:extLst>
              </a:tr>
              <a:tr h="394091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89051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E275B35-76CE-4312-9F5F-8EF8F01BE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129699"/>
              </p:ext>
            </p:extLst>
          </p:nvPr>
        </p:nvGraphicFramePr>
        <p:xfrm>
          <a:off x="6370955" y="2997342"/>
          <a:ext cx="360000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150174097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93070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20409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55B28C0-4CD4-4AB6-9844-BB0C670FE272}"/>
              </a:ext>
            </a:extLst>
          </p:cNvPr>
          <p:cNvSpPr txBox="1"/>
          <p:nvPr/>
        </p:nvSpPr>
        <p:spPr>
          <a:xfrm>
            <a:off x="6743085" y="3301009"/>
            <a:ext cx="2113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are yellow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FDCEBD4-6EF6-4F38-9EFB-DCA6456E2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384692"/>
              </p:ext>
            </p:extLst>
          </p:nvPr>
        </p:nvGraphicFramePr>
        <p:xfrm>
          <a:off x="3722682" y="5172960"/>
          <a:ext cx="360000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150174097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93070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20409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438DE7A-ABD3-4EB5-BD18-F9EB10B08D60}"/>
              </a:ext>
            </a:extLst>
          </p:cNvPr>
          <p:cNvSpPr txBox="1"/>
          <p:nvPr/>
        </p:nvSpPr>
        <p:spPr>
          <a:xfrm>
            <a:off x="4094812" y="5476627"/>
            <a:ext cx="2113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are red</a:t>
            </a:r>
          </a:p>
        </p:txBody>
      </p:sp>
    </p:spTree>
    <p:extLst>
      <p:ext uri="{BB962C8B-B14F-4D97-AF65-F5344CB8AC3E}">
        <p14:creationId xmlns:p14="http://schemas.microsoft.com/office/powerpoint/2010/main" val="3173308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DCBCD0-A689-4BBD-9D6A-90CAEE8151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115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7E1FC70-4D0F-45CA-A228-9D276F4CCD6C}"/>
              </a:ext>
            </a:extLst>
          </p:cNvPr>
          <p:cNvSpPr/>
          <p:nvPr/>
        </p:nvSpPr>
        <p:spPr>
          <a:xfrm>
            <a:off x="268448" y="276066"/>
            <a:ext cx="860710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Tasha says, 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Prove it.</a:t>
            </a:r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E7B16FC3-BD5C-4C9D-8D8B-6213936C9BC8}"/>
              </a:ext>
            </a:extLst>
          </p:cNvPr>
          <p:cNvSpPr/>
          <p:nvPr/>
        </p:nvSpPr>
        <p:spPr>
          <a:xfrm>
            <a:off x="3921682" y="1419365"/>
            <a:ext cx="3789301" cy="1498560"/>
          </a:xfrm>
          <a:prstGeom prst="wedgeRoundRectCallout">
            <a:avLst>
              <a:gd name="adj1" fmla="val -62221"/>
              <a:gd name="adj2" fmla="val 3105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fraction can be</a:t>
            </a: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simplified to        because 2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the highest common factor.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4DB52AC-127C-498A-B2D7-352C9717F1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868151"/>
              </p:ext>
            </p:extLst>
          </p:nvPr>
        </p:nvGraphicFramePr>
        <p:xfrm>
          <a:off x="5657511" y="1419365"/>
          <a:ext cx="432000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4150174097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93070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20409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9C06F0-58E0-4171-9289-0B5C9EB88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407441"/>
              </p:ext>
            </p:extLst>
          </p:nvPr>
        </p:nvGraphicFramePr>
        <p:xfrm>
          <a:off x="3219688" y="3258552"/>
          <a:ext cx="2704623" cy="13007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375">
                  <a:extLst>
                    <a:ext uri="{9D8B030D-6E8A-4147-A177-3AD203B41FA5}">
                      <a16:colId xmlns:a16="http://schemas.microsoft.com/office/drawing/2014/main" val="610710430"/>
                    </a:ext>
                  </a:extLst>
                </a:gridCol>
                <a:gridCol w="386374">
                  <a:extLst>
                    <a:ext uri="{9D8B030D-6E8A-4147-A177-3AD203B41FA5}">
                      <a16:colId xmlns:a16="http://schemas.microsoft.com/office/drawing/2014/main" val="832347246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1903689564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619679224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115181124"/>
                    </a:ext>
                  </a:extLst>
                </a:gridCol>
                <a:gridCol w="386374">
                  <a:extLst>
                    <a:ext uri="{9D8B030D-6E8A-4147-A177-3AD203B41FA5}">
                      <a16:colId xmlns:a16="http://schemas.microsoft.com/office/drawing/2014/main" val="2541423282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815821195"/>
                    </a:ext>
                  </a:extLst>
                </a:gridCol>
              </a:tblGrid>
              <a:tr h="325193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283833"/>
                  </a:ext>
                </a:extLst>
              </a:tr>
              <a:tr h="325194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836970"/>
                  </a:ext>
                </a:extLst>
              </a:tr>
              <a:tr h="325194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40216"/>
                  </a:ext>
                </a:extLst>
              </a:tr>
              <a:tr h="325193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259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859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DCBCD0-A689-4BBD-9D6A-90CAEE8151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2115"/>
            <a:ext cx="8913124" cy="6322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7E1FC70-4D0F-45CA-A228-9D276F4CCD6C}"/>
              </a:ext>
            </a:extLst>
          </p:cNvPr>
          <p:cNvSpPr/>
          <p:nvPr/>
        </p:nvSpPr>
        <p:spPr>
          <a:xfrm>
            <a:off x="268448" y="276066"/>
            <a:ext cx="860710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Tasha says, </a:t>
            </a: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Is she correct? Prove it.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b="1" dirty="0">
                <a:latin typeface="Century Gothic" panose="020B0502020202020204" pitchFamily="34" charset="0"/>
              </a:rPr>
              <a:t>Tasha is incorrect because...</a:t>
            </a:r>
          </a:p>
          <a:p>
            <a:endParaRPr lang="en-GB" sz="3200" b="1" dirty="0">
              <a:latin typeface="Century Gothic" panose="020B0502020202020204" pitchFamily="34" charset="0"/>
            </a:endParaRP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E7B16FC3-BD5C-4C9D-8D8B-6213936C9BC8}"/>
              </a:ext>
            </a:extLst>
          </p:cNvPr>
          <p:cNvSpPr/>
          <p:nvPr/>
        </p:nvSpPr>
        <p:spPr>
          <a:xfrm>
            <a:off x="3921682" y="1419365"/>
            <a:ext cx="3789301" cy="1498560"/>
          </a:xfrm>
          <a:prstGeom prst="wedgeRoundRectCallout">
            <a:avLst>
              <a:gd name="adj1" fmla="val -62221"/>
              <a:gd name="adj2" fmla="val 3105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This fraction can be</a:t>
            </a: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simplified to        because 2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the highest common factor.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4DB52AC-127C-498A-B2D7-352C9717F180}"/>
              </a:ext>
            </a:extLst>
          </p:cNvPr>
          <p:cNvGraphicFramePr>
            <a:graphicFrameLocks noGrp="1"/>
          </p:cNvGraphicFramePr>
          <p:nvPr/>
        </p:nvGraphicFramePr>
        <p:xfrm>
          <a:off x="5657511" y="1419365"/>
          <a:ext cx="432000" cy="1187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4150174097"/>
                    </a:ext>
                  </a:extLst>
                </a:gridCol>
              </a:tblGrid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930700"/>
                  </a:ext>
                </a:extLst>
              </a:tr>
              <a:tr h="59396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20409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09C06F0-58E0-4171-9289-0B5C9EB88196}"/>
              </a:ext>
            </a:extLst>
          </p:cNvPr>
          <p:cNvGraphicFramePr>
            <a:graphicFrameLocks noGrp="1"/>
          </p:cNvGraphicFramePr>
          <p:nvPr/>
        </p:nvGraphicFramePr>
        <p:xfrm>
          <a:off x="3219688" y="3258552"/>
          <a:ext cx="2704623" cy="13007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375">
                  <a:extLst>
                    <a:ext uri="{9D8B030D-6E8A-4147-A177-3AD203B41FA5}">
                      <a16:colId xmlns:a16="http://schemas.microsoft.com/office/drawing/2014/main" val="610710430"/>
                    </a:ext>
                  </a:extLst>
                </a:gridCol>
                <a:gridCol w="386374">
                  <a:extLst>
                    <a:ext uri="{9D8B030D-6E8A-4147-A177-3AD203B41FA5}">
                      <a16:colId xmlns:a16="http://schemas.microsoft.com/office/drawing/2014/main" val="832347246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1903689564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619679224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115181124"/>
                    </a:ext>
                  </a:extLst>
                </a:gridCol>
                <a:gridCol w="386374">
                  <a:extLst>
                    <a:ext uri="{9D8B030D-6E8A-4147-A177-3AD203B41FA5}">
                      <a16:colId xmlns:a16="http://schemas.microsoft.com/office/drawing/2014/main" val="2541423282"/>
                    </a:ext>
                  </a:extLst>
                </a:gridCol>
                <a:gridCol w="386375">
                  <a:extLst>
                    <a:ext uri="{9D8B030D-6E8A-4147-A177-3AD203B41FA5}">
                      <a16:colId xmlns:a16="http://schemas.microsoft.com/office/drawing/2014/main" val="815821195"/>
                    </a:ext>
                  </a:extLst>
                </a:gridCol>
              </a:tblGrid>
              <a:tr h="325193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283833"/>
                  </a:ext>
                </a:extLst>
              </a:tr>
              <a:tr h="325194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836970"/>
                  </a:ext>
                </a:extLst>
              </a:tr>
              <a:tr h="325194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40216"/>
                  </a:ext>
                </a:extLst>
              </a:tr>
              <a:tr h="325193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259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489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7C2722-05FF-4E2B-AC76-A7506D7E6A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c7a0828-c5e4-45f8-a074-18a8fdc88ec6"/>
    <ds:schemaRef ds:uri="86144f90-c7b6-48d0-aae5-f5e9e48cc3d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1194</TotalTime>
  <Words>1082</Words>
  <Application>Microsoft Office PowerPoint</Application>
  <PresentationFormat>On-screen Show (4:3)</PresentationFormat>
  <Paragraphs>432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Sassoon Infant Std</vt:lpstr>
      <vt:lpstr>SassoonCRInfantMedium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 Simplify Fractions PowerPoint Presentation</dc:title>
  <dc:creator>Ashleigh Sobol</dc:creator>
  <cp:lastModifiedBy>Duncan Nelson</cp:lastModifiedBy>
  <cp:revision>55</cp:revision>
  <dcterms:created xsi:type="dcterms:W3CDTF">2018-03-17T10:08:43Z</dcterms:created>
  <dcterms:modified xsi:type="dcterms:W3CDTF">2021-11-07T12:26:23Z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