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91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799"/>
            <a:ext cx="8825658" cy="364066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0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1/15/2021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1/15/2021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1/15/2021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1/15/2021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1/15/2021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3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5" y="3129280"/>
            <a:ext cx="34010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1/15/2021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4"/>
          <a:stretch/>
        </p:blipFill>
        <p:spPr>
          <a:xfrm>
            <a:off x="0" y="2669685"/>
            <a:ext cx="4035669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7000"/>
                </a:schemeClr>
              </a:gs>
              <a:gs pos="69000">
                <a:schemeClr val="accent5">
                  <a:alpha val="0"/>
                </a:schemeClr>
              </a:gs>
              <a:gs pos="36000">
                <a:schemeClr val="accent5"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English Day 9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English Day 9 – Thursday 21</a:t>
            </a:r>
            <a:r>
              <a:rPr lang="en-GB" baseline="30000" dirty="0" smtClean="0"/>
              <a:t>st</a:t>
            </a:r>
            <a:r>
              <a:rPr lang="en-GB" dirty="0" smtClean="0"/>
              <a:t> January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817425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99090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EC76B5"/>
      </a:hlink>
      <a:folHlink>
        <a:srgbClr val="E8ACCD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A207AED3-9ABC-4A18-9978-A59B65688B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</TotalTime>
  <Words>10</Words>
  <Application>Microsoft Office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Century Gothic</vt:lpstr>
      <vt:lpstr>Wingdings 3</vt:lpstr>
      <vt:lpstr>Ion</vt:lpstr>
      <vt:lpstr>English Day 9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Day 9</dc:title>
  <dc:creator>Katy Duncan</dc:creator>
  <cp:lastModifiedBy>Katy Duncan</cp:lastModifiedBy>
  <cp:revision>1</cp:revision>
  <dcterms:created xsi:type="dcterms:W3CDTF">2021-01-15T01:35:31Z</dcterms:created>
  <dcterms:modified xsi:type="dcterms:W3CDTF">2021-01-15T01:36:46Z</dcterms:modified>
</cp:coreProperties>
</file>