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91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English Lesson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8</a:t>
            </a:r>
            <a:r>
              <a:rPr lang="en-GB" baseline="30000" dirty="0" smtClean="0"/>
              <a:t>th</a:t>
            </a:r>
            <a:r>
              <a:rPr lang="en-GB" dirty="0" smtClean="0"/>
              <a:t> February 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3290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2835" y="2325341"/>
            <a:ext cx="8270150" cy="2027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809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32044" y="1113182"/>
            <a:ext cx="8090452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Using your current reading book:</a:t>
            </a:r>
          </a:p>
          <a:p>
            <a:endParaRPr lang="en-GB" sz="3200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32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Create a short recording, two or three minutes long, of you reading aloud. </a:t>
            </a:r>
          </a:p>
          <a:p>
            <a:endParaRPr lang="en-GB" sz="32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32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Try to read fluently and with expression.</a:t>
            </a:r>
          </a:p>
          <a:p>
            <a:endParaRPr lang="en-GB" sz="32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32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Ask an adult to upload your video onto Tapestry or send it to the school office.</a:t>
            </a:r>
          </a:p>
          <a:p>
            <a:endParaRPr lang="en-GB" sz="3200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3200" dirty="0">
              <a:solidFill>
                <a:schemeClr val="accent4">
                  <a:lumMod val="60000"/>
                  <a:lumOff val="4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3675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683564" y="218660"/>
            <a:ext cx="9303026" cy="9694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Show your understanding of the text by writing a book report that includes:</a:t>
            </a:r>
          </a:p>
          <a:p>
            <a:endParaRPr lang="en-GB" sz="40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short summary</a:t>
            </a:r>
            <a:r>
              <a:rPr lang="en-GB" sz="28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in your own words,</a:t>
            </a:r>
            <a:r>
              <a:rPr lang="en-GB" sz="28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8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about what you have read so far. Think back to the key events and ‘bones’ of the story. </a:t>
            </a:r>
            <a:r>
              <a:rPr lang="en-GB" sz="20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Maximum 300 words.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GB" sz="28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prediction,</a:t>
            </a:r>
            <a:r>
              <a:rPr lang="en-GB" sz="28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based on details stated or implied in the text, about what you think will happen next. Justify your reasoning using evidence from the text.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 explanation of </a:t>
            </a:r>
            <a:r>
              <a:rPr lang="en-GB" sz="28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you like/do not like about the book using evidence from the text to support your point of view.</a:t>
            </a:r>
            <a:endParaRPr lang="en-GB" sz="2800" b="1" dirty="0" smtClean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>
              <a:solidFill>
                <a:schemeClr val="accent4">
                  <a:lumMod val="60000"/>
                  <a:lumOff val="4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 smtClean="0">
              <a:solidFill>
                <a:schemeClr val="accent4">
                  <a:lumMod val="60000"/>
                  <a:lumOff val="4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b="1" dirty="0">
              <a:solidFill>
                <a:schemeClr val="accent4">
                  <a:lumMod val="60000"/>
                  <a:lumOff val="4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b="1" dirty="0" smtClean="0">
              <a:solidFill>
                <a:schemeClr val="accent4">
                  <a:lumMod val="60000"/>
                  <a:lumOff val="4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>
              <a:solidFill>
                <a:schemeClr val="accent4">
                  <a:lumMod val="60000"/>
                  <a:lumOff val="4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 smtClean="0">
              <a:solidFill>
                <a:schemeClr val="accent4">
                  <a:lumMod val="60000"/>
                  <a:lumOff val="4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solidFill>
                <a:schemeClr val="accent4">
                  <a:lumMod val="60000"/>
                  <a:lumOff val="4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solidFill>
                <a:schemeClr val="accent4">
                  <a:lumMod val="60000"/>
                  <a:lumOff val="4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6260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66054" y="376734"/>
            <a:ext cx="7716076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Some sentence </a:t>
            </a:r>
            <a:r>
              <a:rPr lang="en-GB" sz="4000" b="1" dirty="0">
                <a:latin typeface="Calibri" panose="020F0502020204030204" pitchFamily="34" charset="0"/>
                <a:cs typeface="Calibri" panose="020F0502020204030204" pitchFamily="34" charset="0"/>
              </a:rPr>
              <a:t>starters </a:t>
            </a:r>
            <a:r>
              <a:rPr lang="en-GB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to help you to discuss your book:</a:t>
            </a: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</a:t>
            </a:r>
            <a:r>
              <a:rPr lang="en-GB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book was about … </a:t>
            </a:r>
            <a:endParaRPr lang="en-GB" sz="2400" b="1" dirty="0" smtClean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endParaRPr lang="en-GB" sz="24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en-GB" sz="24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predict that…  because…</a:t>
            </a:r>
          </a:p>
          <a:p>
            <a:endParaRPr lang="en-GB" sz="2400" b="1" dirty="0" smtClean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My </a:t>
            </a:r>
            <a:r>
              <a:rPr lang="en-GB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favourite part was when … </a:t>
            </a:r>
            <a:endParaRPr lang="en-GB" sz="2400" b="1" dirty="0" smtClean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endParaRPr lang="en-GB" sz="24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reader will really enjoy </a:t>
            </a:r>
            <a:r>
              <a:rPr lang="en-GB" sz="24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  <a:p>
            <a:pPr marL="285750" indent="-285750">
              <a:buFontTx/>
              <a:buChar char="-"/>
            </a:pPr>
            <a:endParaRPr lang="en-GB" sz="24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Some </a:t>
            </a:r>
            <a:r>
              <a:rPr lang="en-GB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people might find this book … </a:t>
            </a:r>
            <a:endParaRPr lang="en-GB" sz="2400" b="1" dirty="0" smtClean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endParaRPr lang="en-GB" sz="24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One </a:t>
            </a:r>
            <a:r>
              <a:rPr lang="en-GB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 the things that surprised me was  … </a:t>
            </a:r>
            <a:endParaRPr lang="en-GB" sz="2400" b="1" dirty="0" smtClean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endParaRPr lang="en-GB" sz="24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en-GB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particularly enjoyed the part when </a:t>
            </a:r>
            <a:r>
              <a:rPr lang="en-GB" sz="24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  <a:endParaRPr lang="en-GB" sz="24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2059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20277" y="1123122"/>
            <a:ext cx="7712766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GB" sz="4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Extension:</a:t>
            </a:r>
          </a:p>
          <a:p>
            <a:endParaRPr lang="en-GB" sz="36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Which character in the book would you most like to be? Explain why using evidence from the text.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28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Design a new front cover that shows the key events/ideas of the book.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2400" dirty="0">
              <a:solidFill>
                <a:schemeClr val="accent4">
                  <a:lumMod val="60000"/>
                  <a:lumOff val="4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995033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48</TotalTime>
  <Words>213</Words>
  <Application>Microsoft Office PowerPoint</Application>
  <PresentationFormat>Widescreen</PresentationFormat>
  <Paragraphs>42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Century Gothic</vt:lpstr>
      <vt:lpstr>Wingdings 3</vt:lpstr>
      <vt:lpstr>Wisp</vt:lpstr>
      <vt:lpstr>English Lesson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Lesson</dc:title>
  <dc:creator>Katy Duncan</dc:creator>
  <cp:lastModifiedBy>Katy Duncan</cp:lastModifiedBy>
  <cp:revision>7</cp:revision>
  <dcterms:created xsi:type="dcterms:W3CDTF">2021-02-05T00:49:37Z</dcterms:created>
  <dcterms:modified xsi:type="dcterms:W3CDTF">2021-02-05T09:54:22Z</dcterms:modified>
</cp:coreProperties>
</file>