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Exciting Writing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Friday 12</a:t>
            </a:r>
            <a:r>
              <a:rPr lang="en-GB" baseline="30000" dirty="0" smtClean="0"/>
              <a:t>th</a:t>
            </a:r>
            <a:r>
              <a:rPr lang="en-GB" dirty="0" smtClean="0"/>
              <a:t> February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392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55574" y="1003852"/>
            <a:ext cx="9134061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Try to include as many details as possible from this term’s topic work.</a:t>
            </a:r>
          </a:p>
          <a:p>
            <a:endParaRPr lang="en-GB" sz="2000" b="1" dirty="0"/>
          </a:p>
          <a:p>
            <a:r>
              <a:rPr lang="en-GB" sz="2000" b="1" dirty="0" smtClean="0"/>
              <a:t>This is your opportunity to show how much </a:t>
            </a:r>
            <a:r>
              <a:rPr lang="en-GB" sz="2000" b="1" dirty="0"/>
              <a:t>y</a:t>
            </a:r>
            <a:r>
              <a:rPr lang="en-GB" sz="2000" b="1" dirty="0" smtClean="0"/>
              <a:t>ou have learned. </a:t>
            </a:r>
          </a:p>
          <a:p>
            <a:endParaRPr lang="en-GB" b="1" dirty="0"/>
          </a:p>
          <a:p>
            <a:r>
              <a:rPr lang="en-GB" b="1" dirty="0" smtClean="0"/>
              <a:t>Use two full pages of your book (a double spread).</a:t>
            </a:r>
          </a:p>
          <a:p>
            <a:endParaRPr lang="en-GB" b="1" dirty="0"/>
          </a:p>
          <a:p>
            <a:r>
              <a:rPr lang="en-GB" b="1" dirty="0" smtClean="0"/>
              <a:t>Include:</a:t>
            </a:r>
          </a:p>
          <a:p>
            <a:endParaRPr lang="en-GB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Archaic language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Historical details e.g. the year, key events, people and places.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Historical objects e.g. what people ate, wore and did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286000" y="4965528"/>
            <a:ext cx="90943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Great Fire of London   plague    Stuart   ablaze   burning   River Thames</a:t>
            </a:r>
          </a:p>
          <a:p>
            <a:endParaRPr lang="en-GB" dirty="0"/>
          </a:p>
          <a:p>
            <a:r>
              <a:rPr lang="en-GB" dirty="0" smtClean="0"/>
              <a:t>Pudding Lane   Thomas </a:t>
            </a:r>
            <a:r>
              <a:rPr lang="en-GB" dirty="0" err="1" smtClean="0"/>
              <a:t>Farrinor</a:t>
            </a:r>
            <a:r>
              <a:rPr lang="en-GB" dirty="0" smtClean="0"/>
              <a:t>    Bethnal Green   </a:t>
            </a:r>
            <a:r>
              <a:rPr lang="en-GB" dirty="0" err="1" smtClean="0"/>
              <a:t>Moorfields</a:t>
            </a:r>
            <a:r>
              <a:rPr lang="en-GB" dirty="0" smtClean="0"/>
              <a:t>   King Charles II  </a:t>
            </a:r>
          </a:p>
          <a:p>
            <a:endParaRPr lang="en-GB" dirty="0"/>
          </a:p>
          <a:p>
            <a:r>
              <a:rPr lang="en-GB" dirty="0" smtClean="0"/>
              <a:t>St Paul’s Cathedral   Tower Hill    Samuel Pepys   London Bridge  Guildhall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1054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9038" y="717066"/>
            <a:ext cx="3609975" cy="57816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31236" y="1053547"/>
            <a:ext cx="63212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Remember to include:</a:t>
            </a:r>
          </a:p>
          <a:p>
            <a:endParaRPr lang="en-GB" sz="3600" dirty="0" smtClean="0"/>
          </a:p>
          <a:p>
            <a:r>
              <a:rPr lang="en-GB" sz="3600" dirty="0" smtClean="0"/>
              <a:t>Features opposite.</a:t>
            </a:r>
          </a:p>
          <a:p>
            <a:endParaRPr lang="en-GB" sz="3600" dirty="0"/>
          </a:p>
          <a:p>
            <a:r>
              <a:rPr lang="en-GB" sz="3600" dirty="0" smtClean="0"/>
              <a:t>What will you include instead of photographs?</a:t>
            </a:r>
          </a:p>
          <a:p>
            <a:endParaRPr lang="en-GB" sz="3600" dirty="0"/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522516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9680" y="1425643"/>
            <a:ext cx="3341856" cy="434899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67948" y="3975652"/>
            <a:ext cx="54963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As well as your own notes and research, a copy of this text is on the website.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137732310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</TotalTime>
  <Words>136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Wisp</vt:lpstr>
      <vt:lpstr>Exciting Writing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Exciting Writing</dc:title>
  <dc:creator>Katy Duncan</dc:creator>
  <cp:lastModifiedBy>Katy Duncan</cp:lastModifiedBy>
  <cp:revision>3</cp:revision>
  <dcterms:created xsi:type="dcterms:W3CDTF">2021-02-05T14:43:57Z</dcterms:created>
  <dcterms:modified xsi:type="dcterms:W3CDTF">2021-02-05T15:01:56Z</dcterms:modified>
</cp:coreProperties>
</file>