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7" r:id="rId6"/>
    <p:sldId id="368" r:id="rId7"/>
    <p:sldId id="360" r:id="rId8"/>
    <p:sldId id="369" r:id="rId9"/>
    <p:sldId id="370" r:id="rId10"/>
    <p:sldId id="371" r:id="rId11"/>
    <p:sldId id="372" r:id="rId12"/>
    <p:sldId id="373" r:id="rId13"/>
    <p:sldId id="374" r:id="rId14"/>
    <p:sldId id="375" r:id="rId15"/>
    <p:sldId id="355" r:id="rId16"/>
    <p:sldId id="376" r:id="rId17"/>
    <p:sldId id="387" r:id="rId18"/>
    <p:sldId id="388" r:id="rId19"/>
    <p:sldId id="389" r:id="rId20"/>
    <p:sldId id="384" r:id="rId21"/>
    <p:sldId id="385" r:id="rId22"/>
    <p:sldId id="38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8A2773-7F69-41CE-BBED-D523ECBF72F3}" v="101" dt="2019-08-08T23:14:15.660"/>
    <p1510:client id="{30E7B277-DA02-4924-977D-3D7856908ECB}" v="17" dt="2019-08-09T11:24:15.295"/>
    <p1510:client id="{3D05DC14-B081-4D91-BC6C-D9C1648F9EEE}" v="9" dt="2019-08-09T14:18:27.5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43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 Pezzaioli" userId="360b41a0-b242-48d2-b707-f5fa57585d53" providerId="ADAL" clId="{406F223D-82B7-43BA-BB0F-0A6DE9259416}"/>
    <pc:docChg chg="undo redo custSel addSld delSld modSld sldOrd">
      <pc:chgData name="Louise Pezzaioli" userId="360b41a0-b242-48d2-b707-f5fa57585d53" providerId="ADAL" clId="{406F223D-82B7-43BA-BB0F-0A6DE9259416}" dt="2019-08-08T15:22:05.181" v="3178" actId="20577"/>
      <pc:docMkLst>
        <pc:docMk/>
      </pc:docMkLst>
      <pc:sldChg chg="modSp">
        <pc:chgData name="Louise Pezzaioli" userId="360b41a0-b242-48d2-b707-f5fa57585d53" providerId="ADAL" clId="{406F223D-82B7-43BA-BB0F-0A6DE9259416}" dt="2019-08-08T12:52:34.023" v="59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406F223D-82B7-43BA-BB0F-0A6DE9259416}" dt="2019-08-08T12:52:34.023" v="59" actId="20577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Louise Pezzaioli" userId="360b41a0-b242-48d2-b707-f5fa57585d53" providerId="ADAL" clId="{406F223D-82B7-43BA-BB0F-0A6DE9259416}" dt="2019-08-08T12:52:24.685" v="5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Louise Pezzaioli" userId="360b41a0-b242-48d2-b707-f5fa57585d53" providerId="ADAL" clId="{406F223D-82B7-43BA-BB0F-0A6DE9259416}" dt="2019-08-08T15:05:26.900" v="2362" actId="1036"/>
        <pc:sldMkLst>
          <pc:docMk/>
          <pc:sldMk cId="636014570" sldId="314"/>
        </pc:sldMkLst>
        <pc:spChg chg="add mod">
          <ac:chgData name="Louise Pezzaioli" userId="360b41a0-b242-48d2-b707-f5fa57585d53" providerId="ADAL" clId="{406F223D-82B7-43BA-BB0F-0A6DE9259416}" dt="2019-08-08T15:05:13.356" v="2354" actId="1076"/>
          <ac:spMkLst>
            <pc:docMk/>
            <pc:sldMk cId="636014570" sldId="314"/>
            <ac:spMk id="2" creationId="{3B4ADC92-E9DC-428B-AA67-FACA26DD4FCB}"/>
          </ac:spMkLst>
        </pc:spChg>
        <pc:spChg chg="mod">
          <ac:chgData name="Louise Pezzaioli" userId="360b41a0-b242-48d2-b707-f5fa57585d53" providerId="ADAL" clId="{406F223D-82B7-43BA-BB0F-0A6DE9259416}" dt="2019-08-08T12:52:54.428" v="71" actId="20577"/>
          <ac:spMkLst>
            <pc:docMk/>
            <pc:sldMk cId="636014570" sldId="314"/>
            <ac:spMk id="7" creationId="{84B107DC-B90C-4A45-B422-BA8DE29C2552}"/>
          </ac:spMkLst>
        </pc:spChg>
        <pc:spChg chg="add mod">
          <ac:chgData name="Louise Pezzaioli" userId="360b41a0-b242-48d2-b707-f5fa57585d53" providerId="ADAL" clId="{406F223D-82B7-43BA-BB0F-0A6DE9259416}" dt="2019-08-08T15:04:33.596" v="2335" actId="1036"/>
          <ac:spMkLst>
            <pc:docMk/>
            <pc:sldMk cId="636014570" sldId="314"/>
            <ac:spMk id="10" creationId="{81E28935-E177-4DE6-ABA9-6E1ECBFC6BFC}"/>
          </ac:spMkLst>
        </pc:spChg>
        <pc:spChg chg="add mod">
          <ac:chgData name="Louise Pezzaioli" userId="360b41a0-b242-48d2-b707-f5fa57585d53" providerId="ADAL" clId="{406F223D-82B7-43BA-BB0F-0A6DE9259416}" dt="2019-08-08T15:04:27.660" v="2314" actId="1036"/>
          <ac:spMkLst>
            <pc:docMk/>
            <pc:sldMk cId="636014570" sldId="314"/>
            <ac:spMk id="11" creationId="{874826C3-B67B-4137-B471-3DDD290361DC}"/>
          </ac:spMkLst>
        </pc:spChg>
        <pc:spChg chg="add mod">
          <ac:chgData name="Louise Pezzaioli" userId="360b41a0-b242-48d2-b707-f5fa57585d53" providerId="ADAL" clId="{406F223D-82B7-43BA-BB0F-0A6DE9259416}" dt="2019-08-08T15:05:26.900" v="2362" actId="1036"/>
          <ac:spMkLst>
            <pc:docMk/>
            <pc:sldMk cId="636014570" sldId="314"/>
            <ac:spMk id="13" creationId="{4BB1B8BB-C7A7-4E34-A904-7469A137E541}"/>
          </ac:spMkLst>
        </pc:spChg>
        <pc:spChg chg="mod">
          <ac:chgData name="Louise Pezzaioli" userId="360b41a0-b242-48d2-b707-f5fa57585d53" providerId="ADAL" clId="{406F223D-82B7-43BA-BB0F-0A6DE9259416}" dt="2019-08-08T15:01:31.453" v="2168" actId="20577"/>
          <ac:spMkLst>
            <pc:docMk/>
            <pc:sldMk cId="636014570" sldId="314"/>
            <ac:spMk id="19" creationId="{5252A847-DE45-4FA3-A1F8-EEBEB845FF8E}"/>
          </ac:spMkLst>
        </pc:spChg>
        <pc:picChg chg="add mod">
          <ac:chgData name="Louise Pezzaioli" userId="360b41a0-b242-48d2-b707-f5fa57585d53" providerId="ADAL" clId="{406F223D-82B7-43BA-BB0F-0A6DE9259416}" dt="2019-08-08T15:04:33.596" v="2335" actId="1036"/>
          <ac:picMkLst>
            <pc:docMk/>
            <pc:sldMk cId="636014570" sldId="314"/>
            <ac:picMk id="6" creationId="{A2F42466-4812-495A-A000-4F18F3D23641}"/>
          </ac:picMkLst>
        </pc:picChg>
        <pc:picChg chg="add mod">
          <ac:chgData name="Louise Pezzaioli" userId="360b41a0-b242-48d2-b707-f5fa57585d53" providerId="ADAL" clId="{406F223D-82B7-43BA-BB0F-0A6DE9259416}" dt="2019-08-08T15:04:27.660" v="2314" actId="1036"/>
          <ac:picMkLst>
            <pc:docMk/>
            <pc:sldMk cId="636014570" sldId="314"/>
            <ac:picMk id="9" creationId="{A236C77C-0ABE-4CCB-8B0E-BF1833554B48}"/>
          </ac:picMkLst>
        </pc:picChg>
        <pc:picChg chg="add del">
          <ac:chgData name="Louise Pezzaioli" userId="360b41a0-b242-48d2-b707-f5fa57585d53" providerId="ADAL" clId="{406F223D-82B7-43BA-BB0F-0A6DE9259416}" dt="2019-08-08T15:05:10.220" v="2353" actId="478"/>
          <ac:picMkLst>
            <pc:docMk/>
            <pc:sldMk cId="636014570" sldId="314"/>
            <ac:picMk id="12" creationId="{3A221049-8ED2-48D2-B316-1D991BB802DE}"/>
          </ac:picMkLst>
        </pc:picChg>
      </pc:sldChg>
      <pc:sldChg chg="addSp delSp modSp">
        <pc:chgData name="Louise Pezzaioli" userId="360b41a0-b242-48d2-b707-f5fa57585d53" providerId="ADAL" clId="{406F223D-82B7-43BA-BB0F-0A6DE9259416}" dt="2019-08-08T14:57:51.921" v="2047"/>
        <pc:sldMkLst>
          <pc:docMk/>
          <pc:sldMk cId="1071900124" sldId="355"/>
        </pc:sldMkLst>
        <pc:spChg chg="add mod">
          <ac:chgData name="Louise Pezzaioli" userId="360b41a0-b242-48d2-b707-f5fa57585d53" providerId="ADAL" clId="{406F223D-82B7-43BA-BB0F-0A6DE9259416}" dt="2019-08-08T14:28:24.861" v="1453" actId="20577"/>
          <ac:spMkLst>
            <pc:docMk/>
            <pc:sldMk cId="1071900124" sldId="355"/>
            <ac:spMk id="6" creationId="{4C9B42CC-A71F-45AF-B351-F35CCF343054}"/>
          </ac:spMkLst>
        </pc:spChg>
        <pc:spChg chg="mod">
          <ac:chgData name="Louise Pezzaioli" userId="360b41a0-b242-48d2-b707-f5fa57585d53" providerId="ADAL" clId="{406F223D-82B7-43BA-BB0F-0A6DE9259416}" dt="2019-08-08T12:52:50.525" v="69" actId="20577"/>
          <ac:spMkLst>
            <pc:docMk/>
            <pc:sldMk cId="1071900124" sldId="355"/>
            <ac:spMk id="7" creationId="{F2267ACB-233E-41BC-B01B-8F3DC45483E4}"/>
          </ac:spMkLst>
        </pc:spChg>
        <pc:spChg chg="add mod">
          <ac:chgData name="Louise Pezzaioli" userId="360b41a0-b242-48d2-b707-f5fa57585d53" providerId="ADAL" clId="{406F223D-82B7-43BA-BB0F-0A6DE9259416}" dt="2019-08-08T14:28:42.988" v="1461" actId="20577"/>
          <ac:spMkLst>
            <pc:docMk/>
            <pc:sldMk cId="1071900124" sldId="355"/>
            <ac:spMk id="9" creationId="{16F52C32-36E0-402A-AE71-A96E050DCFA4}"/>
          </ac:spMkLst>
        </pc:spChg>
        <pc:spChg chg="add del mod">
          <ac:chgData name="Louise Pezzaioli" userId="360b41a0-b242-48d2-b707-f5fa57585d53" providerId="ADAL" clId="{406F223D-82B7-43BA-BB0F-0A6DE9259416}" dt="2019-08-08T14:19:11.187" v="1414" actId="478"/>
          <ac:spMkLst>
            <pc:docMk/>
            <pc:sldMk cId="1071900124" sldId="355"/>
            <ac:spMk id="10" creationId="{DE437FCE-A4DB-4A3F-9CA2-AAB0D3AC4CD8}"/>
          </ac:spMkLst>
        </pc:spChg>
        <pc:spChg chg="add del mod">
          <ac:chgData name="Louise Pezzaioli" userId="360b41a0-b242-48d2-b707-f5fa57585d53" providerId="ADAL" clId="{406F223D-82B7-43BA-BB0F-0A6DE9259416}" dt="2019-08-08T14:19:12.284" v="1415" actId="478"/>
          <ac:spMkLst>
            <pc:docMk/>
            <pc:sldMk cId="1071900124" sldId="355"/>
            <ac:spMk id="11" creationId="{B804764B-78F9-4483-8F1C-0E2A63399FF6}"/>
          </ac:spMkLst>
        </pc:spChg>
        <pc:spChg chg="mod">
          <ac:chgData name="Louise Pezzaioli" userId="360b41a0-b242-48d2-b707-f5fa57585d53" providerId="ADAL" clId="{406F223D-82B7-43BA-BB0F-0A6DE9259416}" dt="2019-08-08T14:18:54.660" v="1411" actId="20577"/>
          <ac:spMkLst>
            <pc:docMk/>
            <pc:sldMk cId="1071900124" sldId="355"/>
            <ac:spMk id="19" creationId="{5252A847-DE45-4FA3-A1F8-EEBEB845FF8E}"/>
          </ac:spMkLst>
        </pc:spChg>
        <pc:grpChg chg="add del mod">
          <ac:chgData name="Louise Pezzaioli" userId="360b41a0-b242-48d2-b707-f5fa57585d53" providerId="ADAL" clId="{406F223D-82B7-43BA-BB0F-0A6DE9259416}" dt="2019-08-08T14:57:51.756" v="2046" actId="478"/>
          <ac:grpSpMkLst>
            <pc:docMk/>
            <pc:sldMk cId="1071900124" sldId="355"/>
            <ac:grpSpMk id="2" creationId="{8A45BFF7-3B14-4286-A81C-99900D1FF7B5}"/>
          </ac:grpSpMkLst>
        </pc:grpChg>
        <pc:grpChg chg="add">
          <ac:chgData name="Louise Pezzaioli" userId="360b41a0-b242-48d2-b707-f5fa57585d53" providerId="ADAL" clId="{406F223D-82B7-43BA-BB0F-0A6DE9259416}" dt="2019-08-08T14:57:51.921" v="2047"/>
          <ac:grpSpMkLst>
            <pc:docMk/>
            <pc:sldMk cId="1071900124" sldId="355"/>
            <ac:grpSpMk id="12" creationId="{FE2AF103-F313-4933-A3D5-AC273CFC1776}"/>
          </ac:grpSpMkLst>
        </pc:grpChg>
      </pc:sldChg>
      <pc:sldChg chg="addSp modSp">
        <pc:chgData name="Louise Pezzaioli" userId="360b41a0-b242-48d2-b707-f5fa57585d53" providerId="ADAL" clId="{406F223D-82B7-43BA-BB0F-0A6DE9259416}" dt="2019-08-08T13:20:29.284" v="616" actId="20577"/>
        <pc:sldMkLst>
          <pc:docMk/>
          <pc:sldMk cId="36917022" sldId="360"/>
        </pc:sldMkLst>
        <pc:spChg chg="add mod">
          <ac:chgData name="Louise Pezzaioli" userId="360b41a0-b242-48d2-b707-f5fa57585d53" providerId="ADAL" clId="{406F223D-82B7-43BA-BB0F-0A6DE9259416}" dt="2019-08-08T13:18:58.365" v="567" actId="20577"/>
          <ac:spMkLst>
            <pc:docMk/>
            <pc:sldMk cId="36917022" sldId="360"/>
            <ac:spMk id="6" creationId="{5A09A9EB-4060-4649-BC2E-C715E5153560}"/>
          </ac:spMkLst>
        </pc:spChg>
        <pc:spChg chg="mod">
          <ac:chgData name="Louise Pezzaioli" userId="360b41a0-b242-48d2-b707-f5fa57585d53" providerId="ADAL" clId="{406F223D-82B7-43BA-BB0F-0A6DE9259416}" dt="2019-08-08T12:52:47.244" v="67" actId="20577"/>
          <ac:spMkLst>
            <pc:docMk/>
            <pc:sldMk cId="36917022" sldId="360"/>
            <ac:spMk id="7" creationId="{B632E459-9B27-4467-B89C-78410207B713}"/>
          </ac:spMkLst>
        </pc:spChg>
        <pc:spChg chg="add mod">
          <ac:chgData name="Louise Pezzaioli" userId="360b41a0-b242-48d2-b707-f5fa57585d53" providerId="ADAL" clId="{406F223D-82B7-43BA-BB0F-0A6DE9259416}" dt="2019-08-08T13:19:48.073" v="585" actId="20577"/>
          <ac:spMkLst>
            <pc:docMk/>
            <pc:sldMk cId="36917022" sldId="360"/>
            <ac:spMk id="9" creationId="{E855565E-E18A-4D1D-9521-2F014D9CD091}"/>
          </ac:spMkLst>
        </pc:spChg>
        <pc:spChg chg="add mod">
          <ac:chgData name="Louise Pezzaioli" userId="360b41a0-b242-48d2-b707-f5fa57585d53" providerId="ADAL" clId="{406F223D-82B7-43BA-BB0F-0A6DE9259416}" dt="2019-08-08T13:20:22.309" v="608" actId="20577"/>
          <ac:spMkLst>
            <pc:docMk/>
            <pc:sldMk cId="36917022" sldId="360"/>
            <ac:spMk id="10" creationId="{2AE93243-B3E1-4DE2-A89D-5E5DC5BD0FEC}"/>
          </ac:spMkLst>
        </pc:spChg>
        <pc:spChg chg="add mod">
          <ac:chgData name="Louise Pezzaioli" userId="360b41a0-b242-48d2-b707-f5fa57585d53" providerId="ADAL" clId="{406F223D-82B7-43BA-BB0F-0A6DE9259416}" dt="2019-08-08T13:20:29.284" v="616" actId="20577"/>
          <ac:spMkLst>
            <pc:docMk/>
            <pc:sldMk cId="36917022" sldId="360"/>
            <ac:spMk id="11" creationId="{356568AF-E80C-498B-BDDA-826E6735C050}"/>
          </ac:spMkLst>
        </pc:spChg>
        <pc:spChg chg="mod">
          <ac:chgData name="Louise Pezzaioli" userId="360b41a0-b242-48d2-b707-f5fa57585d53" providerId="ADAL" clId="{406F223D-82B7-43BA-BB0F-0A6DE9259416}" dt="2019-08-08T13:19:32.876" v="573" actId="20577"/>
          <ac:spMkLst>
            <pc:docMk/>
            <pc:sldMk cId="36917022" sldId="360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406F223D-82B7-43BA-BB0F-0A6DE9259416}" dt="2019-08-08T13:18:17.877" v="549" actId="1076"/>
          <ac:grpSpMkLst>
            <pc:docMk/>
            <pc:sldMk cId="36917022" sldId="360"/>
            <ac:grpSpMk id="2" creationId="{D49F3F49-89E5-42FD-BF86-6418374B041C}"/>
          </ac:grpSpMkLst>
        </pc:grpChg>
      </pc:sldChg>
      <pc:sldChg chg="modSp del">
        <pc:chgData name="Louise Pezzaioli" userId="360b41a0-b242-48d2-b707-f5fa57585d53" providerId="ADAL" clId="{406F223D-82B7-43BA-BB0F-0A6DE9259416}" dt="2019-08-08T13:09:31.372" v="323" actId="2696"/>
        <pc:sldMkLst>
          <pc:docMk/>
          <pc:sldMk cId="1669721746" sldId="365"/>
        </pc:sldMkLst>
        <pc:spChg chg="mod">
          <ac:chgData name="Louise Pezzaioli" userId="360b41a0-b242-48d2-b707-f5fa57585d53" providerId="ADAL" clId="{406F223D-82B7-43BA-BB0F-0A6DE9259416}" dt="2019-08-08T12:52:42.212" v="63" actId="20577"/>
          <ac:spMkLst>
            <pc:docMk/>
            <pc:sldMk cId="1669721746" sldId="365"/>
            <ac:spMk id="7" creationId="{9C98043F-F327-469C-AFFD-8AE7F5773C62}"/>
          </ac:spMkLst>
        </pc:spChg>
        <pc:spChg chg="mod">
          <ac:chgData name="Louise Pezzaioli" userId="360b41a0-b242-48d2-b707-f5fa57585d53" providerId="ADAL" clId="{406F223D-82B7-43BA-BB0F-0A6DE9259416}" dt="2019-08-08T13:05:55.008" v="208" actId="20577"/>
          <ac:spMkLst>
            <pc:docMk/>
            <pc:sldMk cId="1669721746" sldId="365"/>
            <ac:spMk id="19" creationId="{5252A847-DE45-4FA3-A1F8-EEBEB845FF8E}"/>
          </ac:spMkLst>
        </pc:spChg>
        <pc:graphicFrameChg chg="mod modGraphic">
          <ac:chgData name="Louise Pezzaioli" userId="360b41a0-b242-48d2-b707-f5fa57585d53" providerId="ADAL" clId="{406F223D-82B7-43BA-BB0F-0A6DE9259416}" dt="2019-08-08T13:07:13.100" v="285" actId="20577"/>
          <ac:graphicFrameMkLst>
            <pc:docMk/>
            <pc:sldMk cId="1669721746" sldId="365"/>
            <ac:graphicFrameMk id="2" creationId="{B3156519-9775-4D8F-BD55-98F9AAA37578}"/>
          </ac:graphicFrameMkLst>
        </pc:graphicFrameChg>
      </pc:sldChg>
      <pc:sldChg chg="modSp">
        <pc:chgData name="Louise Pezzaioli" userId="360b41a0-b242-48d2-b707-f5fa57585d53" providerId="ADAL" clId="{406F223D-82B7-43BA-BB0F-0A6DE9259416}" dt="2019-08-08T12:53:27.652" v="121" actId="20577"/>
        <pc:sldMkLst>
          <pc:docMk/>
          <pc:sldMk cId="332354265" sldId="366"/>
        </pc:sldMkLst>
        <pc:spChg chg="mod">
          <ac:chgData name="Louise Pezzaioli" userId="360b41a0-b242-48d2-b707-f5fa57585d53" providerId="ADAL" clId="{406F223D-82B7-43BA-BB0F-0A6DE9259416}" dt="2019-08-08T12:52:38.053" v="61" actId="20577"/>
          <ac:spMkLst>
            <pc:docMk/>
            <pc:sldMk cId="332354265" sldId="366"/>
            <ac:spMk id="7" creationId="{9C98043F-F327-469C-AFFD-8AE7F5773C62}"/>
          </ac:spMkLst>
        </pc:spChg>
        <pc:spChg chg="mod">
          <ac:chgData name="Louise Pezzaioli" userId="360b41a0-b242-48d2-b707-f5fa57585d53" providerId="ADAL" clId="{406F223D-82B7-43BA-BB0F-0A6DE9259416}" dt="2019-08-08T12:53:27.652" v="121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modSp add">
        <pc:chgData name="Louise Pezzaioli" userId="360b41a0-b242-48d2-b707-f5fa57585d53" providerId="ADAL" clId="{406F223D-82B7-43BA-BB0F-0A6DE9259416}" dt="2019-08-08T13:12:04.574" v="391" actId="14100"/>
        <pc:sldMkLst>
          <pc:docMk/>
          <pc:sldMk cId="741494443" sldId="367"/>
        </pc:sldMkLst>
        <pc:spChg chg="add mod">
          <ac:chgData name="Louise Pezzaioli" userId="360b41a0-b242-48d2-b707-f5fa57585d53" providerId="ADAL" clId="{406F223D-82B7-43BA-BB0F-0A6DE9259416}" dt="2019-08-08T13:12:04.574" v="391" actId="14100"/>
          <ac:spMkLst>
            <pc:docMk/>
            <pc:sldMk cId="741494443" sldId="367"/>
            <ac:spMk id="6" creationId="{4E19D8C2-DA7B-4841-A37C-21F276DC7DE9}"/>
          </ac:spMkLst>
        </pc:spChg>
        <pc:spChg chg="add mod">
          <ac:chgData name="Louise Pezzaioli" userId="360b41a0-b242-48d2-b707-f5fa57585d53" providerId="ADAL" clId="{406F223D-82B7-43BA-BB0F-0A6DE9259416}" dt="2019-08-08T13:12:04.574" v="391" actId="14100"/>
          <ac:spMkLst>
            <pc:docMk/>
            <pc:sldMk cId="741494443" sldId="367"/>
            <ac:spMk id="9" creationId="{3ECF1DB7-B8FA-4B4B-B80E-C79EB8553B05}"/>
          </ac:spMkLst>
        </pc:spChg>
        <pc:spChg chg="add mod">
          <ac:chgData name="Louise Pezzaioli" userId="360b41a0-b242-48d2-b707-f5fa57585d53" providerId="ADAL" clId="{406F223D-82B7-43BA-BB0F-0A6DE9259416}" dt="2019-08-08T13:12:04.574" v="391" actId="14100"/>
          <ac:spMkLst>
            <pc:docMk/>
            <pc:sldMk cId="741494443" sldId="367"/>
            <ac:spMk id="10" creationId="{9E47F351-173A-454C-B516-7D433347EB95}"/>
          </ac:spMkLst>
        </pc:spChg>
        <pc:spChg chg="add mod">
          <ac:chgData name="Louise Pezzaioli" userId="360b41a0-b242-48d2-b707-f5fa57585d53" providerId="ADAL" clId="{406F223D-82B7-43BA-BB0F-0A6DE9259416}" dt="2019-08-08T13:12:04.574" v="391" actId="14100"/>
          <ac:spMkLst>
            <pc:docMk/>
            <pc:sldMk cId="741494443" sldId="367"/>
            <ac:spMk id="11" creationId="{2597B889-1D2E-42B9-B4B6-F17A653388E2}"/>
          </ac:spMkLst>
        </pc:spChg>
        <pc:spChg chg="add mod">
          <ac:chgData name="Louise Pezzaioli" userId="360b41a0-b242-48d2-b707-f5fa57585d53" providerId="ADAL" clId="{406F223D-82B7-43BA-BB0F-0A6DE9259416}" dt="2019-08-08T13:12:04.574" v="391" actId="14100"/>
          <ac:spMkLst>
            <pc:docMk/>
            <pc:sldMk cId="741494443" sldId="367"/>
            <ac:spMk id="12" creationId="{09804AEE-DB73-4B96-9F30-BC20EC1CA353}"/>
          </ac:spMkLst>
        </pc:spChg>
        <pc:spChg chg="mod">
          <ac:chgData name="Louise Pezzaioli" userId="360b41a0-b242-48d2-b707-f5fa57585d53" providerId="ADAL" clId="{406F223D-82B7-43BA-BB0F-0A6DE9259416}" dt="2019-08-08T13:10:33.712" v="350" actId="403"/>
          <ac:spMkLst>
            <pc:docMk/>
            <pc:sldMk cId="741494443" sldId="367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406F223D-82B7-43BA-BB0F-0A6DE9259416}" dt="2019-08-08T13:11:47.806" v="390" actId="14100"/>
        <pc:sldMkLst>
          <pc:docMk/>
          <pc:sldMk cId="501149162" sldId="368"/>
        </pc:sldMkLst>
        <pc:spChg chg="mod">
          <ac:chgData name="Louise Pezzaioli" userId="360b41a0-b242-48d2-b707-f5fa57585d53" providerId="ADAL" clId="{406F223D-82B7-43BA-BB0F-0A6DE9259416}" dt="2019-08-08T13:11:47.806" v="390" actId="14100"/>
          <ac:spMkLst>
            <pc:docMk/>
            <pc:sldMk cId="501149162" sldId="368"/>
            <ac:spMk id="6" creationId="{4E19D8C2-DA7B-4841-A37C-21F276DC7DE9}"/>
          </ac:spMkLst>
        </pc:spChg>
        <pc:spChg chg="mod">
          <ac:chgData name="Louise Pezzaioli" userId="360b41a0-b242-48d2-b707-f5fa57585d53" providerId="ADAL" clId="{406F223D-82B7-43BA-BB0F-0A6DE9259416}" dt="2019-08-08T13:11:47.806" v="390" actId="14100"/>
          <ac:spMkLst>
            <pc:docMk/>
            <pc:sldMk cId="501149162" sldId="368"/>
            <ac:spMk id="9" creationId="{3ECF1DB7-B8FA-4B4B-B80E-C79EB8553B05}"/>
          </ac:spMkLst>
        </pc:spChg>
        <pc:spChg chg="mod">
          <ac:chgData name="Louise Pezzaioli" userId="360b41a0-b242-48d2-b707-f5fa57585d53" providerId="ADAL" clId="{406F223D-82B7-43BA-BB0F-0A6DE9259416}" dt="2019-08-08T13:11:47.806" v="390" actId="14100"/>
          <ac:spMkLst>
            <pc:docMk/>
            <pc:sldMk cId="501149162" sldId="368"/>
            <ac:spMk id="10" creationId="{9E47F351-173A-454C-B516-7D433347EB95}"/>
          </ac:spMkLst>
        </pc:spChg>
        <pc:spChg chg="mod">
          <ac:chgData name="Louise Pezzaioli" userId="360b41a0-b242-48d2-b707-f5fa57585d53" providerId="ADAL" clId="{406F223D-82B7-43BA-BB0F-0A6DE9259416}" dt="2019-08-08T13:11:47.806" v="390" actId="14100"/>
          <ac:spMkLst>
            <pc:docMk/>
            <pc:sldMk cId="501149162" sldId="368"/>
            <ac:spMk id="11" creationId="{2597B889-1D2E-42B9-B4B6-F17A653388E2}"/>
          </ac:spMkLst>
        </pc:spChg>
        <pc:spChg chg="mod">
          <ac:chgData name="Louise Pezzaioli" userId="360b41a0-b242-48d2-b707-f5fa57585d53" providerId="ADAL" clId="{406F223D-82B7-43BA-BB0F-0A6DE9259416}" dt="2019-08-08T13:11:32.310" v="387" actId="14100"/>
          <ac:spMkLst>
            <pc:docMk/>
            <pc:sldMk cId="501149162" sldId="368"/>
            <ac:spMk id="12" creationId="{09804AEE-DB73-4B96-9F30-BC20EC1CA353}"/>
          </ac:spMkLst>
        </pc:spChg>
        <pc:spChg chg="mod">
          <ac:chgData name="Louise Pezzaioli" userId="360b41a0-b242-48d2-b707-f5fa57585d53" providerId="ADAL" clId="{406F223D-82B7-43BA-BB0F-0A6DE9259416}" dt="2019-08-08T13:11:43.650" v="389" actId="14100"/>
          <ac:spMkLst>
            <pc:docMk/>
            <pc:sldMk cId="501149162" sldId="368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406F223D-82B7-43BA-BB0F-0A6DE9259416}" dt="2019-08-08T13:20:48.112" v="621" actId="207"/>
        <pc:sldMkLst>
          <pc:docMk/>
          <pc:sldMk cId="1477204131" sldId="369"/>
        </pc:sldMkLst>
        <pc:spChg chg="mod">
          <ac:chgData name="Louise Pezzaioli" userId="360b41a0-b242-48d2-b707-f5fa57585d53" providerId="ADAL" clId="{406F223D-82B7-43BA-BB0F-0A6DE9259416}" dt="2019-08-08T13:20:41.312" v="619" actId="208"/>
          <ac:spMkLst>
            <pc:docMk/>
            <pc:sldMk cId="1477204131" sldId="369"/>
            <ac:spMk id="6" creationId="{5A09A9EB-4060-4649-BC2E-C715E5153560}"/>
          </ac:spMkLst>
        </pc:spChg>
        <pc:spChg chg="mod">
          <ac:chgData name="Louise Pezzaioli" userId="360b41a0-b242-48d2-b707-f5fa57585d53" providerId="ADAL" clId="{406F223D-82B7-43BA-BB0F-0A6DE9259416}" dt="2019-08-08T13:20:48.112" v="621" actId="207"/>
          <ac:spMkLst>
            <pc:docMk/>
            <pc:sldMk cId="1477204131" sldId="369"/>
            <ac:spMk id="9" creationId="{E855565E-E18A-4D1D-9521-2F014D9CD091}"/>
          </ac:spMkLst>
        </pc:spChg>
        <pc:spChg chg="mod">
          <ac:chgData name="Louise Pezzaioli" userId="360b41a0-b242-48d2-b707-f5fa57585d53" providerId="ADAL" clId="{406F223D-82B7-43BA-BB0F-0A6DE9259416}" dt="2019-08-08T13:20:41.312" v="619" actId="208"/>
          <ac:spMkLst>
            <pc:docMk/>
            <pc:sldMk cId="1477204131" sldId="369"/>
            <ac:spMk id="10" creationId="{2AE93243-B3E1-4DE2-A89D-5E5DC5BD0FEC}"/>
          </ac:spMkLst>
        </pc:spChg>
        <pc:spChg chg="mod">
          <ac:chgData name="Louise Pezzaioli" userId="360b41a0-b242-48d2-b707-f5fa57585d53" providerId="ADAL" clId="{406F223D-82B7-43BA-BB0F-0A6DE9259416}" dt="2019-08-08T13:20:41.312" v="619" actId="208"/>
          <ac:spMkLst>
            <pc:docMk/>
            <pc:sldMk cId="1477204131" sldId="369"/>
            <ac:spMk id="11" creationId="{356568AF-E80C-498B-BDDA-826E6735C050}"/>
          </ac:spMkLst>
        </pc:spChg>
        <pc:grpChg chg="mod">
          <ac:chgData name="Louise Pezzaioli" userId="360b41a0-b242-48d2-b707-f5fa57585d53" providerId="ADAL" clId="{406F223D-82B7-43BA-BB0F-0A6DE9259416}" dt="2019-08-08T13:20:38.676" v="618" actId="207"/>
          <ac:grpSpMkLst>
            <pc:docMk/>
            <pc:sldMk cId="1477204131" sldId="369"/>
            <ac:grpSpMk id="2" creationId="{D49F3F49-89E5-42FD-BF86-6418374B041C}"/>
          </ac:grpSpMkLst>
        </pc:grpChg>
      </pc:sldChg>
      <pc:sldChg chg="add del">
        <pc:chgData name="Louise Pezzaioli" userId="360b41a0-b242-48d2-b707-f5fa57585d53" providerId="ADAL" clId="{406F223D-82B7-43BA-BB0F-0A6DE9259416}" dt="2019-08-08T13:18:45.417" v="557" actId="2696"/>
        <pc:sldMkLst>
          <pc:docMk/>
          <pc:sldMk cId="1797158775" sldId="369"/>
        </pc:sldMkLst>
      </pc:sldChg>
      <pc:sldChg chg="delSp modSp add ord">
        <pc:chgData name="Louise Pezzaioli" userId="360b41a0-b242-48d2-b707-f5fa57585d53" providerId="ADAL" clId="{406F223D-82B7-43BA-BB0F-0A6DE9259416}" dt="2019-08-08T13:24:03.476" v="856" actId="20577"/>
        <pc:sldMkLst>
          <pc:docMk/>
          <pc:sldMk cId="4052471274" sldId="370"/>
        </pc:sldMkLst>
        <pc:spChg chg="mod">
          <ac:chgData name="Louise Pezzaioli" userId="360b41a0-b242-48d2-b707-f5fa57585d53" providerId="ADAL" clId="{406F223D-82B7-43BA-BB0F-0A6DE9259416}" dt="2019-08-08T13:24:03.476" v="856" actId="20577"/>
          <ac:spMkLst>
            <pc:docMk/>
            <pc:sldMk cId="4052471274" sldId="370"/>
            <ac:spMk id="19" creationId="{5252A847-DE45-4FA3-A1F8-EEBEB845FF8E}"/>
          </ac:spMkLst>
        </pc:spChg>
        <pc:grpChg chg="del">
          <ac:chgData name="Louise Pezzaioli" userId="360b41a0-b242-48d2-b707-f5fa57585d53" providerId="ADAL" clId="{406F223D-82B7-43BA-BB0F-0A6DE9259416}" dt="2019-08-08T13:21:02.340" v="626" actId="478"/>
          <ac:grpSpMkLst>
            <pc:docMk/>
            <pc:sldMk cId="4052471274" sldId="370"/>
            <ac:grpSpMk id="2" creationId="{D49F3F49-89E5-42FD-BF86-6418374B041C}"/>
          </ac:grpSpMkLst>
        </pc:grpChg>
      </pc:sldChg>
      <pc:sldChg chg="modSp add">
        <pc:chgData name="Louise Pezzaioli" userId="360b41a0-b242-48d2-b707-f5fa57585d53" providerId="ADAL" clId="{406F223D-82B7-43BA-BB0F-0A6DE9259416}" dt="2019-08-08T13:27:30.554" v="951" actId="207"/>
        <pc:sldMkLst>
          <pc:docMk/>
          <pc:sldMk cId="2076051114" sldId="371"/>
        </pc:sldMkLst>
        <pc:spChg chg="mod">
          <ac:chgData name="Louise Pezzaioli" userId="360b41a0-b242-48d2-b707-f5fa57585d53" providerId="ADAL" clId="{406F223D-82B7-43BA-BB0F-0A6DE9259416}" dt="2019-08-08T13:27:30.554" v="951" actId="207"/>
          <ac:spMkLst>
            <pc:docMk/>
            <pc:sldMk cId="2076051114" sldId="371"/>
            <ac:spMk id="19" creationId="{5252A847-DE45-4FA3-A1F8-EEBEB845FF8E}"/>
          </ac:spMkLst>
        </pc:spChg>
      </pc:sldChg>
      <pc:sldChg chg="addSp modSp add ord">
        <pc:chgData name="Louise Pezzaioli" userId="360b41a0-b242-48d2-b707-f5fa57585d53" providerId="ADAL" clId="{406F223D-82B7-43BA-BB0F-0A6DE9259416}" dt="2019-08-08T13:40:24.884" v="1145" actId="1038"/>
        <pc:sldMkLst>
          <pc:docMk/>
          <pc:sldMk cId="2204214639" sldId="372"/>
        </pc:sldMkLst>
        <pc:spChg chg="add mod">
          <ac:chgData name="Louise Pezzaioli" userId="360b41a0-b242-48d2-b707-f5fa57585d53" providerId="ADAL" clId="{406F223D-82B7-43BA-BB0F-0A6DE9259416}" dt="2019-08-08T13:36:29.308" v="1060" actId="20577"/>
          <ac:spMkLst>
            <pc:docMk/>
            <pc:sldMk cId="2204214639" sldId="372"/>
            <ac:spMk id="6" creationId="{3B8051CD-DBB3-4A92-8E10-0C31EC684F5B}"/>
          </ac:spMkLst>
        </pc:spChg>
        <pc:spChg chg="add mod">
          <ac:chgData name="Louise Pezzaioli" userId="360b41a0-b242-48d2-b707-f5fa57585d53" providerId="ADAL" clId="{406F223D-82B7-43BA-BB0F-0A6DE9259416}" dt="2019-08-08T13:38:44.220" v="1093" actId="20577"/>
          <ac:spMkLst>
            <pc:docMk/>
            <pc:sldMk cId="2204214639" sldId="372"/>
            <ac:spMk id="9" creationId="{670C701A-EFE8-474C-A772-45D998A37DF8}"/>
          </ac:spMkLst>
        </pc:spChg>
        <pc:spChg chg="add mod">
          <ac:chgData name="Louise Pezzaioli" userId="360b41a0-b242-48d2-b707-f5fa57585d53" providerId="ADAL" clId="{406F223D-82B7-43BA-BB0F-0A6DE9259416}" dt="2019-08-08T13:38:06.941" v="1091" actId="20577"/>
          <ac:spMkLst>
            <pc:docMk/>
            <pc:sldMk cId="2204214639" sldId="372"/>
            <ac:spMk id="10" creationId="{E3876D40-E262-47A3-8ED5-68355BFADA09}"/>
          </ac:spMkLst>
        </pc:spChg>
        <pc:spChg chg="add mod">
          <ac:chgData name="Louise Pezzaioli" userId="360b41a0-b242-48d2-b707-f5fa57585d53" providerId="ADAL" clId="{406F223D-82B7-43BA-BB0F-0A6DE9259416}" dt="2019-08-08T13:37:13.940" v="1079" actId="20577"/>
          <ac:spMkLst>
            <pc:docMk/>
            <pc:sldMk cId="2204214639" sldId="372"/>
            <ac:spMk id="11" creationId="{191077E1-348A-4861-9ED3-2063279A5C61}"/>
          </ac:spMkLst>
        </pc:spChg>
        <pc:spChg chg="add mod">
          <ac:chgData name="Louise Pezzaioli" userId="360b41a0-b242-48d2-b707-f5fa57585d53" providerId="ADAL" clId="{406F223D-82B7-43BA-BB0F-0A6DE9259416}" dt="2019-08-08T13:36:33.061" v="1065" actId="20577"/>
          <ac:spMkLst>
            <pc:docMk/>
            <pc:sldMk cId="2204214639" sldId="372"/>
            <ac:spMk id="12" creationId="{0FD1A515-C5AB-405B-A2AC-120C9281C024}"/>
          </ac:spMkLst>
        </pc:spChg>
        <pc:spChg chg="add mod">
          <ac:chgData name="Louise Pezzaioli" userId="360b41a0-b242-48d2-b707-f5fa57585d53" providerId="ADAL" clId="{406F223D-82B7-43BA-BB0F-0A6DE9259416}" dt="2019-08-08T13:34:01.799" v="1041" actId="255"/>
          <ac:spMkLst>
            <pc:docMk/>
            <pc:sldMk cId="2204214639" sldId="372"/>
            <ac:spMk id="13" creationId="{86250C7B-B55A-46AE-B4BF-A01DCC4F4651}"/>
          </ac:spMkLst>
        </pc:spChg>
        <pc:spChg chg="mod">
          <ac:chgData name="Louise Pezzaioli" userId="360b41a0-b242-48d2-b707-f5fa57585d53" providerId="ADAL" clId="{406F223D-82B7-43BA-BB0F-0A6DE9259416}" dt="2019-08-08T13:33:36.881" v="1013" actId="20577"/>
          <ac:spMkLst>
            <pc:docMk/>
            <pc:sldMk cId="2204214639" sldId="372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406F223D-82B7-43BA-BB0F-0A6DE9259416}" dt="2019-08-08T13:40:24.884" v="1145" actId="1038"/>
          <ac:grpSpMkLst>
            <pc:docMk/>
            <pc:sldMk cId="2204214639" sldId="372"/>
            <ac:grpSpMk id="2" creationId="{769E7CBD-53B0-416A-AE00-EB05360627A8}"/>
          </ac:grpSpMkLst>
        </pc:grpChg>
      </pc:sldChg>
      <pc:sldChg chg="addSp modSp add">
        <pc:chgData name="Louise Pezzaioli" userId="360b41a0-b242-48d2-b707-f5fa57585d53" providerId="ADAL" clId="{406F223D-82B7-43BA-BB0F-0A6DE9259416}" dt="2019-08-08T13:40:37.989" v="1185" actId="1038"/>
        <pc:sldMkLst>
          <pc:docMk/>
          <pc:sldMk cId="1890209629" sldId="373"/>
        </pc:sldMkLst>
        <pc:spChg chg="mod">
          <ac:chgData name="Louise Pezzaioli" userId="360b41a0-b242-48d2-b707-f5fa57585d53" providerId="ADAL" clId="{406F223D-82B7-43BA-BB0F-0A6DE9259416}" dt="2019-08-08T13:38:56.344" v="1096" actId="208"/>
          <ac:spMkLst>
            <pc:docMk/>
            <pc:sldMk cId="1890209629" sldId="373"/>
            <ac:spMk id="6" creationId="{3B8051CD-DBB3-4A92-8E10-0C31EC684F5B}"/>
          </ac:spMkLst>
        </pc:spChg>
        <pc:spChg chg="mod">
          <ac:chgData name="Louise Pezzaioli" userId="360b41a0-b242-48d2-b707-f5fa57585d53" providerId="ADAL" clId="{406F223D-82B7-43BA-BB0F-0A6DE9259416}" dt="2019-08-08T13:38:56.344" v="1096" actId="208"/>
          <ac:spMkLst>
            <pc:docMk/>
            <pc:sldMk cId="1890209629" sldId="373"/>
            <ac:spMk id="9" creationId="{670C701A-EFE8-474C-A772-45D998A37DF8}"/>
          </ac:spMkLst>
        </pc:spChg>
        <pc:spChg chg="mod">
          <ac:chgData name="Louise Pezzaioli" userId="360b41a0-b242-48d2-b707-f5fa57585d53" providerId="ADAL" clId="{406F223D-82B7-43BA-BB0F-0A6DE9259416}" dt="2019-08-08T13:38:56.344" v="1096" actId="208"/>
          <ac:spMkLst>
            <pc:docMk/>
            <pc:sldMk cId="1890209629" sldId="373"/>
            <ac:spMk id="10" creationId="{E3876D40-E262-47A3-8ED5-68355BFADA09}"/>
          </ac:spMkLst>
        </pc:spChg>
        <pc:spChg chg="mod">
          <ac:chgData name="Louise Pezzaioli" userId="360b41a0-b242-48d2-b707-f5fa57585d53" providerId="ADAL" clId="{406F223D-82B7-43BA-BB0F-0A6DE9259416}" dt="2019-08-08T13:38:56.344" v="1096" actId="208"/>
          <ac:spMkLst>
            <pc:docMk/>
            <pc:sldMk cId="1890209629" sldId="373"/>
            <ac:spMk id="11" creationId="{191077E1-348A-4861-9ED3-2063279A5C61}"/>
          </ac:spMkLst>
        </pc:spChg>
        <pc:spChg chg="mod">
          <ac:chgData name="Louise Pezzaioli" userId="360b41a0-b242-48d2-b707-f5fa57585d53" providerId="ADAL" clId="{406F223D-82B7-43BA-BB0F-0A6DE9259416}" dt="2019-08-08T13:38:56.344" v="1096" actId="208"/>
          <ac:spMkLst>
            <pc:docMk/>
            <pc:sldMk cId="1890209629" sldId="373"/>
            <ac:spMk id="12" creationId="{0FD1A515-C5AB-405B-A2AC-120C9281C024}"/>
          </ac:spMkLst>
        </pc:spChg>
        <pc:spChg chg="mod">
          <ac:chgData name="Louise Pezzaioli" userId="360b41a0-b242-48d2-b707-f5fa57585d53" providerId="ADAL" clId="{406F223D-82B7-43BA-BB0F-0A6DE9259416}" dt="2019-08-08T13:38:56.344" v="1096" actId="208"/>
          <ac:spMkLst>
            <pc:docMk/>
            <pc:sldMk cId="1890209629" sldId="373"/>
            <ac:spMk id="13" creationId="{86250C7B-B55A-46AE-B4BF-A01DCC4F4651}"/>
          </ac:spMkLst>
        </pc:spChg>
        <pc:grpChg chg="mod">
          <ac:chgData name="Louise Pezzaioli" userId="360b41a0-b242-48d2-b707-f5fa57585d53" providerId="ADAL" clId="{406F223D-82B7-43BA-BB0F-0A6DE9259416}" dt="2019-08-08T13:40:37.989" v="1185" actId="1038"/>
          <ac:grpSpMkLst>
            <pc:docMk/>
            <pc:sldMk cId="1890209629" sldId="373"/>
            <ac:grpSpMk id="2" creationId="{769E7CBD-53B0-416A-AE00-EB05360627A8}"/>
          </ac:grpSpMkLst>
        </pc:grpChg>
        <pc:cxnChg chg="add mod">
          <ac:chgData name="Louise Pezzaioli" userId="360b41a0-b242-48d2-b707-f5fa57585d53" providerId="ADAL" clId="{406F223D-82B7-43BA-BB0F-0A6DE9259416}" dt="2019-08-08T13:40:37.989" v="1185" actId="1038"/>
          <ac:cxnSpMkLst>
            <pc:docMk/>
            <pc:sldMk cId="1890209629" sldId="373"/>
            <ac:cxnSpMk id="4" creationId="{F290803D-FDDF-4BEB-BC4A-707E7BE0616A}"/>
          </ac:cxnSpMkLst>
        </pc:cxnChg>
        <pc:cxnChg chg="add mod">
          <ac:chgData name="Louise Pezzaioli" userId="360b41a0-b242-48d2-b707-f5fa57585d53" providerId="ADAL" clId="{406F223D-82B7-43BA-BB0F-0A6DE9259416}" dt="2019-08-08T13:40:37.989" v="1185" actId="1038"/>
          <ac:cxnSpMkLst>
            <pc:docMk/>
            <pc:sldMk cId="1890209629" sldId="373"/>
            <ac:cxnSpMk id="15" creationId="{95C8823C-C613-4C9A-859F-5B14F2BE7E59}"/>
          </ac:cxnSpMkLst>
        </pc:cxnChg>
        <pc:cxnChg chg="add mod">
          <ac:chgData name="Louise Pezzaioli" userId="360b41a0-b242-48d2-b707-f5fa57585d53" providerId="ADAL" clId="{406F223D-82B7-43BA-BB0F-0A6DE9259416}" dt="2019-08-08T13:40:37.989" v="1185" actId="1038"/>
          <ac:cxnSpMkLst>
            <pc:docMk/>
            <pc:sldMk cId="1890209629" sldId="373"/>
            <ac:cxnSpMk id="20" creationId="{8B84089A-6780-43D7-B6DE-0A04F6463A86}"/>
          </ac:cxnSpMkLst>
        </pc:cxnChg>
      </pc:sldChg>
      <pc:sldChg chg="addSp delSp modSp add ord">
        <pc:chgData name="Louise Pezzaioli" userId="360b41a0-b242-48d2-b707-f5fa57585d53" providerId="ADAL" clId="{406F223D-82B7-43BA-BB0F-0A6DE9259416}" dt="2019-08-08T14:15:01.892" v="1309" actId="1037"/>
        <pc:sldMkLst>
          <pc:docMk/>
          <pc:sldMk cId="3916851968" sldId="374"/>
        </pc:sldMkLst>
        <pc:spChg chg="mod">
          <ac:chgData name="Louise Pezzaioli" userId="360b41a0-b242-48d2-b707-f5fa57585d53" providerId="ADAL" clId="{406F223D-82B7-43BA-BB0F-0A6DE9259416}" dt="2019-08-08T14:06:53.733" v="1266" actId="20577"/>
          <ac:spMkLst>
            <pc:docMk/>
            <pc:sldMk cId="3916851968" sldId="374"/>
            <ac:spMk id="19" creationId="{5252A847-DE45-4FA3-A1F8-EEBEB845FF8E}"/>
          </ac:spMkLst>
        </pc:spChg>
        <pc:grpChg chg="del">
          <ac:chgData name="Louise Pezzaioli" userId="360b41a0-b242-48d2-b707-f5fa57585d53" providerId="ADAL" clId="{406F223D-82B7-43BA-BB0F-0A6DE9259416}" dt="2019-08-08T13:58:28.076" v="1214" actId="478"/>
          <ac:grpSpMkLst>
            <pc:docMk/>
            <pc:sldMk cId="3916851968" sldId="374"/>
            <ac:grpSpMk id="2" creationId="{769E7CBD-53B0-416A-AE00-EB05360627A8}"/>
          </ac:grpSpMkLst>
        </pc:grpChg>
        <pc:graphicFrameChg chg="add mod modGraphic">
          <ac:chgData name="Louise Pezzaioli" userId="360b41a0-b242-48d2-b707-f5fa57585d53" providerId="ADAL" clId="{406F223D-82B7-43BA-BB0F-0A6DE9259416}" dt="2019-08-08T14:15:01.892" v="1309" actId="1037"/>
          <ac:graphicFrameMkLst>
            <pc:docMk/>
            <pc:sldMk cId="3916851968" sldId="374"/>
            <ac:graphicFrameMk id="3" creationId="{0158AFFA-E6F0-4506-953E-F82E5F03AA05}"/>
          </ac:graphicFrameMkLst>
        </pc:graphicFrameChg>
      </pc:sldChg>
      <pc:sldChg chg="modSp add">
        <pc:chgData name="Louise Pezzaioli" userId="360b41a0-b242-48d2-b707-f5fa57585d53" providerId="ADAL" clId="{406F223D-82B7-43BA-BB0F-0A6DE9259416}" dt="2019-08-08T14:15:28.415" v="1320" actId="13219"/>
        <pc:sldMkLst>
          <pc:docMk/>
          <pc:sldMk cId="2839514967" sldId="375"/>
        </pc:sldMkLst>
        <pc:graphicFrameChg chg="modGraphic">
          <ac:chgData name="Louise Pezzaioli" userId="360b41a0-b242-48d2-b707-f5fa57585d53" providerId="ADAL" clId="{406F223D-82B7-43BA-BB0F-0A6DE9259416}" dt="2019-08-08T14:15:28.415" v="1320" actId="13219"/>
          <ac:graphicFrameMkLst>
            <pc:docMk/>
            <pc:sldMk cId="2839514967" sldId="375"/>
            <ac:graphicFrameMk id="3" creationId="{0158AFFA-E6F0-4506-953E-F82E5F03AA05}"/>
          </ac:graphicFrameMkLst>
        </pc:graphicFrameChg>
      </pc:sldChg>
      <pc:sldChg chg="modSp add">
        <pc:chgData name="Louise Pezzaioli" userId="360b41a0-b242-48d2-b707-f5fa57585d53" providerId="ADAL" clId="{406F223D-82B7-43BA-BB0F-0A6DE9259416}" dt="2019-08-08T14:57:59.037" v="2048" actId="207"/>
        <pc:sldMkLst>
          <pc:docMk/>
          <pc:sldMk cId="2151403254" sldId="376"/>
        </pc:sldMkLst>
        <pc:spChg chg="mod">
          <ac:chgData name="Louise Pezzaioli" userId="360b41a0-b242-48d2-b707-f5fa57585d53" providerId="ADAL" clId="{406F223D-82B7-43BA-BB0F-0A6DE9259416}" dt="2019-08-08T14:57:34.100" v="2043" actId="1035"/>
          <ac:spMkLst>
            <pc:docMk/>
            <pc:sldMk cId="2151403254" sldId="376"/>
            <ac:spMk id="9" creationId="{16F52C32-36E0-402A-AE71-A96E050DCFA4}"/>
          </ac:spMkLst>
        </pc:spChg>
        <pc:spChg chg="mod">
          <ac:chgData name="Louise Pezzaioli" userId="360b41a0-b242-48d2-b707-f5fa57585d53" providerId="ADAL" clId="{406F223D-82B7-43BA-BB0F-0A6DE9259416}" dt="2019-08-08T14:57:59.037" v="2048" actId="207"/>
          <ac:spMkLst>
            <pc:docMk/>
            <pc:sldMk cId="2151403254" sldId="376"/>
            <ac:spMk id="19" creationId="{5252A847-DE45-4FA3-A1F8-EEBEB845FF8E}"/>
          </ac:spMkLst>
        </pc:spChg>
        <pc:grpChg chg="mod">
          <ac:chgData name="Louise Pezzaioli" userId="360b41a0-b242-48d2-b707-f5fa57585d53" providerId="ADAL" clId="{406F223D-82B7-43BA-BB0F-0A6DE9259416}" dt="2019-08-08T14:57:24.364" v="2033" actId="1036"/>
          <ac:grpSpMkLst>
            <pc:docMk/>
            <pc:sldMk cId="2151403254" sldId="376"/>
            <ac:grpSpMk id="2" creationId="{8A45BFF7-3B14-4286-A81C-99900D1FF7B5}"/>
          </ac:grpSpMkLst>
        </pc:grpChg>
      </pc:sldChg>
      <pc:sldChg chg="addSp modSp add">
        <pc:chgData name="Louise Pezzaioli" userId="360b41a0-b242-48d2-b707-f5fa57585d53" providerId="ADAL" clId="{406F223D-82B7-43BA-BB0F-0A6DE9259416}" dt="2019-08-08T15:20:24.021" v="2906" actId="20577"/>
        <pc:sldMkLst>
          <pc:docMk/>
          <pc:sldMk cId="4280983969" sldId="377"/>
        </pc:sldMkLst>
        <pc:spChg chg="add mod">
          <ac:chgData name="Louise Pezzaioli" userId="360b41a0-b242-48d2-b707-f5fa57585d53" providerId="ADAL" clId="{406F223D-82B7-43BA-BB0F-0A6DE9259416}" dt="2019-08-08T15:18:47.317" v="2868" actId="20577"/>
          <ac:spMkLst>
            <pc:docMk/>
            <pc:sldMk cId="4280983969" sldId="377"/>
            <ac:spMk id="6" creationId="{D9F8BA6B-8C40-407A-8276-D5862DC2D4F7}"/>
          </ac:spMkLst>
        </pc:spChg>
        <pc:spChg chg="add mod">
          <ac:chgData name="Louise Pezzaioli" userId="360b41a0-b242-48d2-b707-f5fa57585d53" providerId="ADAL" clId="{406F223D-82B7-43BA-BB0F-0A6DE9259416}" dt="2019-08-08T15:19:59.892" v="2901" actId="20577"/>
          <ac:spMkLst>
            <pc:docMk/>
            <pc:sldMk cId="4280983969" sldId="377"/>
            <ac:spMk id="9" creationId="{FA863393-2B41-4049-B698-37B11901E3B6}"/>
          </ac:spMkLst>
        </pc:spChg>
        <pc:spChg chg="add mod">
          <ac:chgData name="Louise Pezzaioli" userId="360b41a0-b242-48d2-b707-f5fa57585d53" providerId="ADAL" clId="{406F223D-82B7-43BA-BB0F-0A6DE9259416}" dt="2019-08-08T15:19:15.764" v="2884" actId="20577"/>
          <ac:spMkLst>
            <pc:docMk/>
            <pc:sldMk cId="4280983969" sldId="377"/>
            <ac:spMk id="10" creationId="{0EFC48AC-E36F-4FC7-A038-D0D77AB5E67A}"/>
          </ac:spMkLst>
        </pc:spChg>
        <pc:spChg chg="add mod">
          <ac:chgData name="Louise Pezzaioli" userId="360b41a0-b242-48d2-b707-f5fa57585d53" providerId="ADAL" clId="{406F223D-82B7-43BA-BB0F-0A6DE9259416}" dt="2019-08-08T15:20:24.021" v="2906" actId="20577"/>
          <ac:spMkLst>
            <pc:docMk/>
            <pc:sldMk cId="4280983969" sldId="377"/>
            <ac:spMk id="11" creationId="{96D3C059-5CA8-49F1-8514-CF4ACE18471D}"/>
          </ac:spMkLst>
        </pc:spChg>
        <pc:spChg chg="add mod">
          <ac:chgData name="Louise Pezzaioli" userId="360b41a0-b242-48d2-b707-f5fa57585d53" providerId="ADAL" clId="{406F223D-82B7-43BA-BB0F-0A6DE9259416}" dt="2019-08-08T15:19:05.828" v="2872" actId="20577"/>
          <ac:spMkLst>
            <pc:docMk/>
            <pc:sldMk cId="4280983969" sldId="377"/>
            <ac:spMk id="12" creationId="{ABB7CAD9-FD1C-4DA9-B445-80EC76522C2B}"/>
          </ac:spMkLst>
        </pc:spChg>
        <pc:spChg chg="mod">
          <ac:chgData name="Louise Pezzaioli" userId="360b41a0-b242-48d2-b707-f5fa57585d53" providerId="ADAL" clId="{406F223D-82B7-43BA-BB0F-0A6DE9259416}" dt="2019-08-08T15:16:44.621" v="2784" actId="20577"/>
          <ac:spMkLst>
            <pc:docMk/>
            <pc:sldMk cId="4280983969" sldId="377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406F223D-82B7-43BA-BB0F-0A6DE9259416}" dt="2019-08-08T15:18:05.652" v="2850" actId="1036"/>
          <ac:grpSpMkLst>
            <pc:docMk/>
            <pc:sldMk cId="4280983969" sldId="377"/>
            <ac:grpSpMk id="2" creationId="{E07FC265-0500-4656-9222-F817A12116B9}"/>
          </ac:grpSpMkLst>
        </pc:grpChg>
      </pc:sldChg>
      <pc:sldChg chg="modSp add">
        <pc:chgData name="Louise Pezzaioli" userId="360b41a0-b242-48d2-b707-f5fa57585d53" providerId="ADAL" clId="{406F223D-82B7-43BA-BB0F-0A6DE9259416}" dt="2019-08-08T15:07:33.926" v="2636" actId="207"/>
        <pc:sldMkLst>
          <pc:docMk/>
          <pc:sldMk cId="2191980553" sldId="378"/>
        </pc:sldMkLst>
        <pc:spChg chg="mod">
          <ac:chgData name="Louise Pezzaioli" userId="360b41a0-b242-48d2-b707-f5fa57585d53" providerId="ADAL" clId="{406F223D-82B7-43BA-BB0F-0A6DE9259416}" dt="2019-08-08T15:05:45.732" v="2365" actId="207"/>
          <ac:spMkLst>
            <pc:docMk/>
            <pc:sldMk cId="2191980553" sldId="378"/>
            <ac:spMk id="2" creationId="{3B4ADC92-E9DC-428B-AA67-FACA26DD4FCB}"/>
          </ac:spMkLst>
        </pc:spChg>
        <pc:spChg chg="mod">
          <ac:chgData name="Louise Pezzaioli" userId="360b41a0-b242-48d2-b707-f5fa57585d53" providerId="ADAL" clId="{406F223D-82B7-43BA-BB0F-0A6DE9259416}" dt="2019-08-08T15:05:51.194" v="2367" actId="208"/>
          <ac:spMkLst>
            <pc:docMk/>
            <pc:sldMk cId="2191980553" sldId="378"/>
            <ac:spMk id="10" creationId="{81E28935-E177-4DE6-ABA9-6E1ECBFC6BFC}"/>
          </ac:spMkLst>
        </pc:spChg>
        <pc:spChg chg="mod">
          <ac:chgData name="Louise Pezzaioli" userId="360b41a0-b242-48d2-b707-f5fa57585d53" providerId="ADAL" clId="{406F223D-82B7-43BA-BB0F-0A6DE9259416}" dt="2019-08-08T15:05:58.490" v="2369" actId="207"/>
          <ac:spMkLst>
            <pc:docMk/>
            <pc:sldMk cId="2191980553" sldId="378"/>
            <ac:spMk id="11" creationId="{874826C3-B67B-4137-B471-3DDD290361DC}"/>
          </ac:spMkLst>
        </pc:spChg>
        <pc:spChg chg="mod">
          <ac:chgData name="Louise Pezzaioli" userId="360b41a0-b242-48d2-b707-f5fa57585d53" providerId="ADAL" clId="{406F223D-82B7-43BA-BB0F-0A6DE9259416}" dt="2019-08-08T15:06:01.354" v="2370" actId="207"/>
          <ac:spMkLst>
            <pc:docMk/>
            <pc:sldMk cId="2191980553" sldId="378"/>
            <ac:spMk id="13" creationId="{4BB1B8BB-C7A7-4E34-A904-7469A137E541}"/>
          </ac:spMkLst>
        </pc:spChg>
        <pc:spChg chg="mod">
          <ac:chgData name="Louise Pezzaioli" userId="360b41a0-b242-48d2-b707-f5fa57585d53" providerId="ADAL" clId="{406F223D-82B7-43BA-BB0F-0A6DE9259416}" dt="2019-08-08T15:07:33.926" v="2636" actId="207"/>
          <ac:spMkLst>
            <pc:docMk/>
            <pc:sldMk cId="2191980553" sldId="378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406F223D-82B7-43BA-BB0F-0A6DE9259416}" dt="2019-08-08T15:07:39.902" v="2637" actId="255"/>
        <pc:sldMkLst>
          <pc:docMk/>
          <pc:sldMk cId="2793795375" sldId="379"/>
        </pc:sldMkLst>
        <pc:spChg chg="mod">
          <ac:chgData name="Louise Pezzaioli" userId="360b41a0-b242-48d2-b707-f5fa57585d53" providerId="ADAL" clId="{406F223D-82B7-43BA-BB0F-0A6DE9259416}" dt="2019-08-08T15:07:39.902" v="2637" actId="255"/>
          <ac:spMkLst>
            <pc:docMk/>
            <pc:sldMk cId="2793795375" sldId="379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406F223D-82B7-43BA-BB0F-0A6DE9259416}" dt="2019-08-08T15:22:05.181" v="3178" actId="20577"/>
        <pc:sldMkLst>
          <pc:docMk/>
          <pc:sldMk cId="3473117587" sldId="380"/>
        </pc:sldMkLst>
        <pc:spChg chg="mod">
          <ac:chgData name="Louise Pezzaioli" userId="360b41a0-b242-48d2-b707-f5fa57585d53" providerId="ADAL" clId="{406F223D-82B7-43BA-BB0F-0A6DE9259416}" dt="2019-08-08T15:22:05.181" v="3178" actId="20577"/>
          <ac:spMkLst>
            <pc:docMk/>
            <pc:sldMk cId="3473117587" sldId="380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406F223D-82B7-43BA-BB0F-0A6DE9259416}" dt="2019-08-08T15:22:02.718" v="3177" actId="208"/>
        <pc:sldMkLst>
          <pc:docMk/>
          <pc:sldMk cId="1010153460" sldId="381"/>
        </pc:sldMkLst>
        <pc:spChg chg="mod">
          <ac:chgData name="Louise Pezzaioli" userId="360b41a0-b242-48d2-b707-f5fa57585d53" providerId="ADAL" clId="{406F223D-82B7-43BA-BB0F-0A6DE9259416}" dt="2019-08-08T15:21:56.999" v="3175" actId="208"/>
          <ac:spMkLst>
            <pc:docMk/>
            <pc:sldMk cId="1010153460" sldId="381"/>
            <ac:spMk id="6" creationId="{D9F8BA6B-8C40-407A-8276-D5862DC2D4F7}"/>
          </ac:spMkLst>
        </pc:spChg>
        <pc:spChg chg="mod">
          <ac:chgData name="Louise Pezzaioli" userId="360b41a0-b242-48d2-b707-f5fa57585d53" providerId="ADAL" clId="{406F223D-82B7-43BA-BB0F-0A6DE9259416}" dt="2019-08-08T15:21:56.999" v="3175" actId="208"/>
          <ac:spMkLst>
            <pc:docMk/>
            <pc:sldMk cId="1010153460" sldId="381"/>
            <ac:spMk id="9" creationId="{FA863393-2B41-4049-B698-37B11901E3B6}"/>
          </ac:spMkLst>
        </pc:spChg>
        <pc:spChg chg="mod">
          <ac:chgData name="Louise Pezzaioli" userId="360b41a0-b242-48d2-b707-f5fa57585d53" providerId="ADAL" clId="{406F223D-82B7-43BA-BB0F-0A6DE9259416}" dt="2019-08-08T15:21:56.999" v="3175" actId="208"/>
          <ac:spMkLst>
            <pc:docMk/>
            <pc:sldMk cId="1010153460" sldId="381"/>
            <ac:spMk id="10" creationId="{0EFC48AC-E36F-4FC7-A038-D0D77AB5E67A}"/>
          </ac:spMkLst>
        </pc:spChg>
        <pc:spChg chg="mod">
          <ac:chgData name="Louise Pezzaioli" userId="360b41a0-b242-48d2-b707-f5fa57585d53" providerId="ADAL" clId="{406F223D-82B7-43BA-BB0F-0A6DE9259416}" dt="2019-08-08T15:22:02.718" v="3177" actId="208"/>
          <ac:spMkLst>
            <pc:docMk/>
            <pc:sldMk cId="1010153460" sldId="381"/>
            <ac:spMk id="11" creationId="{96D3C059-5CA8-49F1-8514-CF4ACE18471D}"/>
          </ac:spMkLst>
        </pc:spChg>
        <pc:spChg chg="mod">
          <ac:chgData name="Louise Pezzaioli" userId="360b41a0-b242-48d2-b707-f5fa57585d53" providerId="ADAL" clId="{406F223D-82B7-43BA-BB0F-0A6DE9259416}" dt="2019-08-08T15:21:56.999" v="3175" actId="208"/>
          <ac:spMkLst>
            <pc:docMk/>
            <pc:sldMk cId="1010153460" sldId="381"/>
            <ac:spMk id="12" creationId="{ABB7CAD9-FD1C-4DA9-B445-80EC76522C2B}"/>
          </ac:spMkLst>
        </pc:spChg>
        <pc:spChg chg="mod">
          <ac:chgData name="Louise Pezzaioli" userId="360b41a0-b242-48d2-b707-f5fa57585d53" providerId="ADAL" clId="{406F223D-82B7-43BA-BB0F-0A6DE9259416}" dt="2019-08-08T15:21:50.288" v="3173" actId="207"/>
          <ac:spMkLst>
            <pc:docMk/>
            <pc:sldMk cId="1010153460" sldId="381"/>
            <ac:spMk id="19" creationId="{5252A847-DE45-4FA3-A1F8-EEBEB845FF8E}"/>
          </ac:spMkLst>
        </pc:spChg>
        <pc:grpChg chg="mod">
          <ac:chgData name="Louise Pezzaioli" userId="360b41a0-b242-48d2-b707-f5fa57585d53" providerId="ADAL" clId="{406F223D-82B7-43BA-BB0F-0A6DE9259416}" dt="2019-08-08T15:21:53.990" v="3174" actId="207"/>
          <ac:grpSpMkLst>
            <pc:docMk/>
            <pc:sldMk cId="1010153460" sldId="381"/>
            <ac:grpSpMk id="2" creationId="{E07FC265-0500-4656-9222-F817A12116B9}"/>
          </ac:grpSpMkLst>
        </pc:grpChg>
      </pc:sldChg>
    </pc:docChg>
  </pc:docChgLst>
  <pc:docChgLst>
    <pc:chgData name="Claire Walker" userId="ea9b7a16-6533-4bfc-968f-2b771b65ab59" providerId="ADAL" clId="{3D05DC14-B081-4D91-BC6C-D9C1648F9EEE}"/>
    <pc:docChg chg="undo custSel addSld delSld modSld">
      <pc:chgData name="Claire Walker" userId="ea9b7a16-6533-4bfc-968f-2b771b65ab59" providerId="ADAL" clId="{3D05DC14-B081-4D91-BC6C-D9C1648F9EEE}" dt="2019-08-09T14:18:27.570" v="102" actId="207"/>
      <pc:docMkLst>
        <pc:docMk/>
      </pc:docMkLst>
      <pc:sldChg chg="modSp">
        <pc:chgData name="Claire Walker" userId="ea9b7a16-6533-4bfc-968f-2b771b65ab59" providerId="ADAL" clId="{3D05DC14-B081-4D91-BC6C-D9C1648F9EEE}" dt="2019-08-09T14:16:11.988" v="4" actId="20577"/>
        <pc:sldMkLst>
          <pc:docMk/>
          <pc:sldMk cId="2151403254" sldId="376"/>
        </pc:sldMkLst>
        <pc:spChg chg="mod">
          <ac:chgData name="Claire Walker" userId="ea9b7a16-6533-4bfc-968f-2b771b65ab59" providerId="ADAL" clId="{3D05DC14-B081-4D91-BC6C-D9C1648F9EEE}" dt="2019-08-09T14:16:11.988" v="4" actId="20577"/>
          <ac:spMkLst>
            <pc:docMk/>
            <pc:sldMk cId="2151403254" sldId="376"/>
            <ac:spMk id="19" creationId="{5252A847-DE45-4FA3-A1F8-EEBEB845FF8E}"/>
          </ac:spMkLst>
        </pc:spChg>
      </pc:sldChg>
      <pc:sldChg chg="del">
        <pc:chgData name="Claire Walker" userId="ea9b7a16-6533-4bfc-968f-2b771b65ab59" providerId="ADAL" clId="{3D05DC14-B081-4D91-BC6C-D9C1648F9EEE}" dt="2019-08-09T14:16:56.258" v="25" actId="2696"/>
        <pc:sldMkLst>
          <pc:docMk/>
          <pc:sldMk cId="4280983969" sldId="377"/>
        </pc:sldMkLst>
      </pc:sldChg>
      <pc:sldChg chg="modSp del">
        <pc:chgData name="Claire Walker" userId="ea9b7a16-6533-4bfc-968f-2b771b65ab59" providerId="ADAL" clId="{3D05DC14-B081-4D91-BC6C-D9C1648F9EEE}" dt="2019-08-09T14:17:42.930" v="87" actId="2696"/>
        <pc:sldMkLst>
          <pc:docMk/>
          <pc:sldMk cId="3473117587" sldId="380"/>
        </pc:sldMkLst>
        <pc:spChg chg="mod">
          <ac:chgData name="Claire Walker" userId="ea9b7a16-6533-4bfc-968f-2b771b65ab59" providerId="ADAL" clId="{3D05DC14-B081-4D91-BC6C-D9C1648F9EEE}" dt="2019-08-09T14:17:00.578" v="26" actId="20577"/>
          <ac:spMkLst>
            <pc:docMk/>
            <pc:sldMk cId="3473117587" sldId="380"/>
            <ac:spMk id="19" creationId="{5252A847-DE45-4FA3-A1F8-EEBEB845FF8E}"/>
          </ac:spMkLst>
        </pc:spChg>
        <pc:grpChg chg="mod">
          <ac:chgData name="Claire Walker" userId="ea9b7a16-6533-4bfc-968f-2b771b65ab59" providerId="ADAL" clId="{3D05DC14-B081-4D91-BC6C-D9C1648F9EEE}" dt="2019-08-09T14:16:41.119" v="12" actId="1035"/>
          <ac:grpSpMkLst>
            <pc:docMk/>
            <pc:sldMk cId="3473117587" sldId="380"/>
            <ac:grpSpMk id="2" creationId="{E07FC265-0500-4656-9222-F817A12116B9}"/>
          </ac:grpSpMkLst>
        </pc:grpChg>
      </pc:sldChg>
      <pc:sldChg chg="del">
        <pc:chgData name="Claire Walker" userId="ea9b7a16-6533-4bfc-968f-2b771b65ab59" providerId="ADAL" clId="{3D05DC14-B081-4D91-BC6C-D9C1648F9EEE}" dt="2019-08-09T14:17:17.224" v="29" actId="2696"/>
        <pc:sldMkLst>
          <pc:docMk/>
          <pc:sldMk cId="1010153460" sldId="381"/>
        </pc:sldMkLst>
      </pc:sldChg>
      <pc:sldChg chg="add del">
        <pc:chgData name="Claire Walker" userId="ea9b7a16-6533-4bfc-968f-2b771b65ab59" providerId="ADAL" clId="{3D05DC14-B081-4D91-BC6C-D9C1648F9EEE}" dt="2019-08-09T14:17:42.151" v="86" actId="2696"/>
        <pc:sldMkLst>
          <pc:docMk/>
          <pc:sldMk cId="2603369778" sldId="383"/>
        </pc:sldMkLst>
      </pc:sldChg>
      <pc:sldChg chg="modSp add">
        <pc:chgData name="Claire Walker" userId="ea9b7a16-6533-4bfc-968f-2b771b65ab59" providerId="ADAL" clId="{3D05DC14-B081-4D91-BC6C-D9C1648F9EEE}" dt="2019-08-09T14:17:51.096" v="90" actId="6549"/>
        <pc:sldMkLst>
          <pc:docMk/>
          <pc:sldMk cId="1939902399" sldId="384"/>
        </pc:sldMkLst>
        <pc:spChg chg="mod">
          <ac:chgData name="Claire Walker" userId="ea9b7a16-6533-4bfc-968f-2b771b65ab59" providerId="ADAL" clId="{3D05DC14-B081-4D91-BC6C-D9C1648F9EEE}" dt="2019-08-09T14:17:32.990" v="68" actId="1036"/>
          <ac:spMkLst>
            <pc:docMk/>
            <pc:sldMk cId="1939902399" sldId="384"/>
            <ac:spMk id="9" creationId="{FA863393-2B41-4049-B698-37B11901E3B6}"/>
          </ac:spMkLst>
        </pc:spChg>
        <pc:spChg chg="mod">
          <ac:chgData name="Claire Walker" userId="ea9b7a16-6533-4bfc-968f-2b771b65ab59" providerId="ADAL" clId="{3D05DC14-B081-4D91-BC6C-D9C1648F9EEE}" dt="2019-08-09T14:17:26.497" v="50" actId="1035"/>
          <ac:spMkLst>
            <pc:docMk/>
            <pc:sldMk cId="1939902399" sldId="384"/>
            <ac:spMk id="10" creationId="{0EFC48AC-E36F-4FC7-A038-D0D77AB5E67A}"/>
          </ac:spMkLst>
        </pc:spChg>
        <pc:spChg chg="mod">
          <ac:chgData name="Claire Walker" userId="ea9b7a16-6533-4bfc-968f-2b771b65ab59" providerId="ADAL" clId="{3D05DC14-B081-4D91-BC6C-D9C1648F9EEE}" dt="2019-08-09T14:17:26.497" v="50" actId="1035"/>
          <ac:spMkLst>
            <pc:docMk/>
            <pc:sldMk cId="1939902399" sldId="384"/>
            <ac:spMk id="11" creationId="{96D3C059-5CA8-49F1-8514-CF4ACE18471D}"/>
          </ac:spMkLst>
        </pc:spChg>
        <pc:spChg chg="mod">
          <ac:chgData name="Claire Walker" userId="ea9b7a16-6533-4bfc-968f-2b771b65ab59" providerId="ADAL" clId="{3D05DC14-B081-4D91-BC6C-D9C1648F9EEE}" dt="2019-08-09T14:17:26.497" v="50" actId="1035"/>
          <ac:spMkLst>
            <pc:docMk/>
            <pc:sldMk cId="1939902399" sldId="384"/>
            <ac:spMk id="12" creationId="{ABB7CAD9-FD1C-4DA9-B445-80EC76522C2B}"/>
          </ac:spMkLst>
        </pc:spChg>
        <pc:spChg chg="mod">
          <ac:chgData name="Claire Walker" userId="ea9b7a16-6533-4bfc-968f-2b771b65ab59" providerId="ADAL" clId="{3D05DC14-B081-4D91-BC6C-D9C1648F9EEE}" dt="2019-08-09T14:17:51.096" v="90" actId="6549"/>
          <ac:spMkLst>
            <pc:docMk/>
            <pc:sldMk cId="1939902399" sldId="384"/>
            <ac:spMk id="19" creationId="{5252A847-DE45-4FA3-A1F8-EEBEB845FF8E}"/>
          </ac:spMkLst>
        </pc:spChg>
        <pc:grpChg chg="mod">
          <ac:chgData name="Claire Walker" userId="ea9b7a16-6533-4bfc-968f-2b771b65ab59" providerId="ADAL" clId="{3D05DC14-B081-4D91-BC6C-D9C1648F9EEE}" dt="2019-08-09T14:17:29.300" v="52" actId="1035"/>
          <ac:grpSpMkLst>
            <pc:docMk/>
            <pc:sldMk cId="1939902399" sldId="384"/>
            <ac:grpSpMk id="2" creationId="{E07FC265-0500-4656-9222-F817A12116B9}"/>
          </ac:grpSpMkLst>
        </pc:grpChg>
      </pc:sldChg>
      <pc:sldChg chg="modSp add">
        <pc:chgData name="Claire Walker" userId="ea9b7a16-6533-4bfc-968f-2b771b65ab59" providerId="ADAL" clId="{3D05DC14-B081-4D91-BC6C-D9C1648F9EEE}" dt="2019-08-09T14:17:59.337" v="96" actId="207"/>
        <pc:sldMkLst>
          <pc:docMk/>
          <pc:sldMk cId="2497760048" sldId="385"/>
        </pc:sldMkLst>
        <pc:spChg chg="mod">
          <ac:chgData name="Claire Walker" userId="ea9b7a16-6533-4bfc-968f-2b771b65ab59" providerId="ADAL" clId="{3D05DC14-B081-4D91-BC6C-D9C1648F9EEE}" dt="2019-08-09T14:17:59.337" v="96" actId="207"/>
          <ac:spMkLst>
            <pc:docMk/>
            <pc:sldMk cId="2497760048" sldId="385"/>
            <ac:spMk id="19" creationId="{5252A847-DE45-4FA3-A1F8-EEBEB845FF8E}"/>
          </ac:spMkLst>
        </pc:spChg>
      </pc:sldChg>
      <pc:sldChg chg="modSp add">
        <pc:chgData name="Claire Walker" userId="ea9b7a16-6533-4bfc-968f-2b771b65ab59" providerId="ADAL" clId="{3D05DC14-B081-4D91-BC6C-D9C1648F9EEE}" dt="2019-08-09T14:18:27.570" v="102" actId="207"/>
        <pc:sldMkLst>
          <pc:docMk/>
          <pc:sldMk cId="2023058581" sldId="386"/>
        </pc:sldMkLst>
        <pc:spChg chg="mod">
          <ac:chgData name="Claire Walker" userId="ea9b7a16-6533-4bfc-968f-2b771b65ab59" providerId="ADAL" clId="{3D05DC14-B081-4D91-BC6C-D9C1648F9EEE}" dt="2019-08-09T14:18:25.515" v="101" actId="207"/>
          <ac:spMkLst>
            <pc:docMk/>
            <pc:sldMk cId="2023058581" sldId="386"/>
            <ac:spMk id="10" creationId="{0EFC48AC-E36F-4FC7-A038-D0D77AB5E67A}"/>
          </ac:spMkLst>
        </pc:spChg>
        <pc:spChg chg="mod">
          <ac:chgData name="Claire Walker" userId="ea9b7a16-6533-4bfc-968f-2b771b65ab59" providerId="ADAL" clId="{3D05DC14-B081-4D91-BC6C-D9C1648F9EEE}" dt="2019-08-09T14:18:11.171" v="99" actId="208"/>
          <ac:spMkLst>
            <pc:docMk/>
            <pc:sldMk cId="2023058581" sldId="386"/>
            <ac:spMk id="11" creationId="{96D3C059-5CA8-49F1-8514-CF4ACE18471D}"/>
          </ac:spMkLst>
        </pc:spChg>
        <pc:spChg chg="mod">
          <ac:chgData name="Claire Walker" userId="ea9b7a16-6533-4bfc-968f-2b771b65ab59" providerId="ADAL" clId="{3D05DC14-B081-4D91-BC6C-D9C1648F9EEE}" dt="2019-08-09T14:18:27.570" v="102" actId="207"/>
          <ac:spMkLst>
            <pc:docMk/>
            <pc:sldMk cId="2023058581" sldId="386"/>
            <ac:spMk id="12" creationId="{ABB7CAD9-FD1C-4DA9-B445-80EC76522C2B}"/>
          </ac:spMkLst>
        </pc:spChg>
      </pc:sldChg>
    </pc:docChg>
  </pc:docChgLst>
  <pc:docChgLst>
    <pc:chgData name="Louise Pezzaioli" userId="360b41a0-b242-48d2-b707-f5fa57585d53" providerId="ADAL" clId="{1D8A2773-7F69-41CE-BBED-D523ECBF72F3}"/>
    <pc:docChg chg="undo custSel addSld delSld modSld">
      <pc:chgData name="Louise Pezzaioli" userId="360b41a0-b242-48d2-b707-f5fa57585d53" providerId="ADAL" clId="{1D8A2773-7F69-41CE-BBED-D523ECBF72F3}" dt="2019-08-08T23:20:07.903" v="90" actId="20577"/>
      <pc:docMkLst>
        <pc:docMk/>
      </pc:docMkLst>
      <pc:sldChg chg="modSp">
        <pc:chgData name="Louise Pezzaioli" userId="360b41a0-b242-48d2-b707-f5fa57585d53" providerId="ADAL" clId="{1D8A2773-7F69-41CE-BBED-D523ECBF72F3}" dt="2019-08-08T23:14:33.174" v="5" actId="20577"/>
        <pc:sldMkLst>
          <pc:docMk/>
          <pc:sldMk cId="332354265" sldId="366"/>
        </pc:sldMkLst>
        <pc:spChg chg="mod">
          <ac:chgData name="Louise Pezzaioli" userId="360b41a0-b242-48d2-b707-f5fa57585d53" providerId="ADAL" clId="{1D8A2773-7F69-41CE-BBED-D523ECBF72F3}" dt="2019-08-08T23:14:33.174" v="5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modSp">
        <pc:chgData name="Louise Pezzaioli" userId="360b41a0-b242-48d2-b707-f5fa57585d53" providerId="ADAL" clId="{1D8A2773-7F69-41CE-BBED-D523ECBF72F3}" dt="2019-08-08T23:15:01.248" v="37" actId="1038"/>
        <pc:sldMkLst>
          <pc:docMk/>
          <pc:sldMk cId="741494443" sldId="367"/>
        </pc:sldMkLst>
        <pc:spChg chg="mod">
          <ac:chgData name="Louise Pezzaioli" userId="360b41a0-b242-48d2-b707-f5fa57585d53" providerId="ADAL" clId="{1D8A2773-7F69-41CE-BBED-D523ECBF72F3}" dt="2019-08-08T23:15:01.248" v="37" actId="1038"/>
          <ac:spMkLst>
            <pc:docMk/>
            <pc:sldMk cId="741494443" sldId="367"/>
            <ac:spMk id="10" creationId="{9E47F351-173A-454C-B516-7D433347EB95}"/>
          </ac:spMkLst>
        </pc:spChg>
        <pc:spChg chg="mod">
          <ac:chgData name="Louise Pezzaioli" userId="360b41a0-b242-48d2-b707-f5fa57585d53" providerId="ADAL" clId="{1D8A2773-7F69-41CE-BBED-D523ECBF72F3}" dt="2019-08-08T23:14:53.999" v="11" actId="20577"/>
          <ac:spMkLst>
            <pc:docMk/>
            <pc:sldMk cId="741494443" sldId="367"/>
            <ac:spMk id="19" creationId="{5252A847-DE45-4FA3-A1F8-EEBEB845FF8E}"/>
          </ac:spMkLst>
        </pc:spChg>
      </pc:sldChg>
      <pc:sldChg chg="modSp">
        <pc:chgData name="Louise Pezzaioli" userId="360b41a0-b242-48d2-b707-f5fa57585d53" providerId="ADAL" clId="{1D8A2773-7F69-41CE-BBED-D523ECBF72F3}" dt="2019-08-08T23:15:10.679" v="65" actId="1038"/>
        <pc:sldMkLst>
          <pc:docMk/>
          <pc:sldMk cId="501149162" sldId="368"/>
        </pc:sldMkLst>
        <pc:spChg chg="mod">
          <ac:chgData name="Louise Pezzaioli" userId="360b41a0-b242-48d2-b707-f5fa57585d53" providerId="ADAL" clId="{1D8A2773-7F69-41CE-BBED-D523ECBF72F3}" dt="2019-08-08T23:15:10.679" v="65" actId="1038"/>
          <ac:spMkLst>
            <pc:docMk/>
            <pc:sldMk cId="501149162" sldId="368"/>
            <ac:spMk id="10" creationId="{9E47F351-173A-454C-B516-7D433347EB95}"/>
          </ac:spMkLst>
        </pc:spChg>
        <pc:spChg chg="mod">
          <ac:chgData name="Louise Pezzaioli" userId="360b41a0-b242-48d2-b707-f5fa57585d53" providerId="ADAL" clId="{1D8A2773-7F69-41CE-BBED-D523ECBF72F3}" dt="2019-08-08T23:15:03.727" v="41" actId="20577"/>
          <ac:spMkLst>
            <pc:docMk/>
            <pc:sldMk cId="501149162" sldId="368"/>
            <ac:spMk id="19" creationId="{5252A847-DE45-4FA3-A1F8-EEBEB845FF8E}"/>
          </ac:spMkLst>
        </pc:spChg>
      </pc:sldChg>
      <pc:sldChg chg="modSp">
        <pc:chgData name="Louise Pezzaioli" userId="360b41a0-b242-48d2-b707-f5fa57585d53" providerId="ADAL" clId="{1D8A2773-7F69-41CE-BBED-D523ECBF72F3}" dt="2019-08-08T23:16:37.310" v="77" actId="20577"/>
        <pc:sldMkLst>
          <pc:docMk/>
          <pc:sldMk cId="2076051114" sldId="371"/>
        </pc:sldMkLst>
        <pc:spChg chg="mod">
          <ac:chgData name="Louise Pezzaioli" userId="360b41a0-b242-48d2-b707-f5fa57585d53" providerId="ADAL" clId="{1D8A2773-7F69-41CE-BBED-D523ECBF72F3}" dt="2019-08-08T23:16:37.310" v="77" actId="20577"/>
          <ac:spMkLst>
            <pc:docMk/>
            <pc:sldMk cId="2076051114" sldId="371"/>
            <ac:spMk id="19" creationId="{5252A847-DE45-4FA3-A1F8-EEBEB845FF8E}"/>
          </ac:spMkLst>
        </pc:spChg>
      </pc:sldChg>
      <pc:sldChg chg="modSp">
        <pc:chgData name="Louise Pezzaioli" userId="360b41a0-b242-48d2-b707-f5fa57585d53" providerId="ADAL" clId="{1D8A2773-7F69-41CE-BBED-D523ECBF72F3}" dt="2019-08-08T23:20:03.463" v="86" actId="20577"/>
        <pc:sldMkLst>
          <pc:docMk/>
          <pc:sldMk cId="4280983969" sldId="377"/>
        </pc:sldMkLst>
        <pc:spChg chg="mod">
          <ac:chgData name="Louise Pezzaioli" userId="360b41a0-b242-48d2-b707-f5fa57585d53" providerId="ADAL" clId="{1D8A2773-7F69-41CE-BBED-D523ECBF72F3}" dt="2019-08-08T23:20:03.463" v="86" actId="20577"/>
          <ac:spMkLst>
            <pc:docMk/>
            <pc:sldMk cId="4280983969" sldId="377"/>
            <ac:spMk id="19" creationId="{5252A847-DE45-4FA3-A1F8-EEBEB845FF8E}"/>
          </ac:spMkLst>
        </pc:spChg>
      </pc:sldChg>
      <pc:sldChg chg="modSp">
        <pc:chgData name="Louise Pezzaioli" userId="360b41a0-b242-48d2-b707-f5fa57585d53" providerId="ADAL" clId="{1D8A2773-7F69-41CE-BBED-D523ECBF72F3}" dt="2019-08-08T23:20:05.855" v="88" actId="20577"/>
        <pc:sldMkLst>
          <pc:docMk/>
          <pc:sldMk cId="3473117587" sldId="380"/>
        </pc:sldMkLst>
        <pc:spChg chg="mod">
          <ac:chgData name="Louise Pezzaioli" userId="360b41a0-b242-48d2-b707-f5fa57585d53" providerId="ADAL" clId="{1D8A2773-7F69-41CE-BBED-D523ECBF72F3}" dt="2019-08-08T23:20:05.855" v="88" actId="20577"/>
          <ac:spMkLst>
            <pc:docMk/>
            <pc:sldMk cId="3473117587" sldId="380"/>
            <ac:spMk id="19" creationId="{5252A847-DE45-4FA3-A1F8-EEBEB845FF8E}"/>
          </ac:spMkLst>
        </pc:spChg>
      </pc:sldChg>
      <pc:sldChg chg="modSp">
        <pc:chgData name="Louise Pezzaioli" userId="360b41a0-b242-48d2-b707-f5fa57585d53" providerId="ADAL" clId="{1D8A2773-7F69-41CE-BBED-D523ECBF72F3}" dt="2019-08-08T23:20:07.903" v="90" actId="20577"/>
        <pc:sldMkLst>
          <pc:docMk/>
          <pc:sldMk cId="1010153460" sldId="381"/>
        </pc:sldMkLst>
        <pc:spChg chg="mod">
          <ac:chgData name="Louise Pezzaioli" userId="360b41a0-b242-48d2-b707-f5fa57585d53" providerId="ADAL" clId="{1D8A2773-7F69-41CE-BBED-D523ECBF72F3}" dt="2019-08-08T23:20:07.903" v="90" actId="20577"/>
          <ac:spMkLst>
            <pc:docMk/>
            <pc:sldMk cId="1010153460" sldId="381"/>
            <ac:spMk id="19" creationId="{5252A847-DE45-4FA3-A1F8-EEBEB845FF8E}"/>
          </ac:spMkLst>
        </pc:spChg>
      </pc:sldChg>
      <pc:sldChg chg="addSp delSp add del">
        <pc:chgData name="Louise Pezzaioli" userId="360b41a0-b242-48d2-b707-f5fa57585d53" providerId="ADAL" clId="{1D8A2773-7F69-41CE-BBED-D523ECBF72F3}" dt="2019-08-08T23:14:15.659" v="3"/>
        <pc:sldMkLst>
          <pc:docMk/>
          <pc:sldMk cId="4271155472" sldId="382"/>
        </pc:sldMkLst>
        <pc:picChg chg="add del">
          <ac:chgData name="Louise Pezzaioli" userId="360b41a0-b242-48d2-b707-f5fa57585d53" providerId="ADAL" clId="{1D8A2773-7F69-41CE-BBED-D523ECBF72F3}" dt="2019-08-08T23:14:13.611" v="1" actId="478"/>
          <ac:picMkLst>
            <pc:docMk/>
            <pc:sldMk cId="4271155472" sldId="382"/>
            <ac:picMk id="9" creationId="{BE10E778-FB36-475C-BE47-58C3ADAC705E}"/>
          </ac:picMkLst>
        </pc:picChg>
      </pc:sldChg>
    </pc:docChg>
  </pc:docChgLst>
  <pc:docChgLst>
    <pc:chgData name="Kyle Tidswell-Brown" userId="3518c4a0-5c99-4880-b127-cb60ccf11a39" providerId="ADAL" clId="{30E7B277-DA02-4924-977D-3D7856908ECB}"/>
    <pc:docChg chg="custSel modSld">
      <pc:chgData name="Kyle Tidswell-Brown" userId="3518c4a0-5c99-4880-b127-cb60ccf11a39" providerId="ADAL" clId="{30E7B277-DA02-4924-977D-3D7856908ECB}" dt="2019-08-09T11:31:40.548" v="97" actId="20577"/>
      <pc:docMkLst>
        <pc:docMk/>
      </pc:docMkLst>
      <pc:sldChg chg="modSp">
        <pc:chgData name="Kyle Tidswell-Brown" userId="3518c4a0-5c99-4880-b127-cb60ccf11a39" providerId="ADAL" clId="{30E7B277-DA02-4924-977D-3D7856908ECB}" dt="2019-08-09T11:23:58.422" v="79" actId="20577"/>
        <pc:sldMkLst>
          <pc:docMk/>
          <pc:sldMk cId="636014570" sldId="314"/>
        </pc:sldMkLst>
        <pc:spChg chg="mod">
          <ac:chgData name="Kyle Tidswell-Brown" userId="3518c4a0-5c99-4880-b127-cb60ccf11a39" providerId="ADAL" clId="{30E7B277-DA02-4924-977D-3D7856908ECB}" dt="2019-08-09T11:23:55.031" v="77" actId="20577"/>
          <ac:spMkLst>
            <pc:docMk/>
            <pc:sldMk cId="636014570" sldId="314"/>
            <ac:spMk id="10" creationId="{81E28935-E177-4DE6-ABA9-6E1ECBFC6BFC}"/>
          </ac:spMkLst>
        </pc:spChg>
        <pc:spChg chg="mod">
          <ac:chgData name="Kyle Tidswell-Brown" userId="3518c4a0-5c99-4880-b127-cb60ccf11a39" providerId="ADAL" clId="{30E7B277-DA02-4924-977D-3D7856908ECB}" dt="2019-08-09T11:23:58.422" v="79" actId="20577"/>
          <ac:spMkLst>
            <pc:docMk/>
            <pc:sldMk cId="636014570" sldId="314"/>
            <ac:spMk id="11" creationId="{874826C3-B67B-4137-B471-3DDD290361DC}"/>
          </ac:spMkLst>
        </pc:spChg>
        <pc:spChg chg="mod">
          <ac:chgData name="Kyle Tidswell-Brown" userId="3518c4a0-5c99-4880-b127-cb60ccf11a39" providerId="ADAL" clId="{30E7B277-DA02-4924-977D-3D7856908ECB}" dt="2019-08-09T11:23:39.958" v="72" actId="20577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30E7B277-DA02-4924-977D-3D7856908ECB}" dt="2019-08-09T11:21:09.025" v="62"/>
        <pc:sldMkLst>
          <pc:docMk/>
          <pc:sldMk cId="1071900124" sldId="355"/>
        </pc:sldMkLst>
        <pc:spChg chg="mod">
          <ac:chgData name="Kyle Tidswell-Brown" userId="3518c4a0-5c99-4880-b127-cb60ccf11a39" providerId="ADAL" clId="{30E7B277-DA02-4924-977D-3D7856908ECB}" dt="2019-08-09T11:20:46.357" v="46" actId="122"/>
          <ac:spMkLst>
            <pc:docMk/>
            <pc:sldMk cId="1071900124" sldId="355"/>
            <ac:spMk id="13" creationId="{2185561E-394E-444D-BBB3-B9BBC42E4A24}"/>
          </ac:spMkLst>
        </pc:spChg>
        <pc:spChg chg="mod">
          <ac:chgData name="Kyle Tidswell-Brown" userId="3518c4a0-5c99-4880-b127-cb60ccf11a39" providerId="ADAL" clId="{30E7B277-DA02-4924-977D-3D7856908ECB}" dt="2019-08-09T11:20:46.357" v="46" actId="122"/>
          <ac:spMkLst>
            <pc:docMk/>
            <pc:sldMk cId="1071900124" sldId="355"/>
            <ac:spMk id="14" creationId="{DDAFDD81-3765-45C9-95C3-B484B6DE6E7C}"/>
          </ac:spMkLst>
        </pc:spChg>
        <pc:spChg chg="mod">
          <ac:chgData name="Kyle Tidswell-Brown" userId="3518c4a0-5c99-4880-b127-cb60ccf11a39" providerId="ADAL" clId="{30E7B277-DA02-4924-977D-3D7856908ECB}" dt="2019-08-09T11:21:09.025" v="62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30E7B277-DA02-4924-977D-3D7856908ECB}" dt="2019-08-09T10:24:33.948" v="6" actId="122"/>
        <pc:sldMkLst>
          <pc:docMk/>
          <pc:sldMk cId="36917022" sldId="360"/>
        </pc:sldMkLst>
        <pc:spChg chg="mod">
          <ac:chgData name="Kyle Tidswell-Brown" userId="3518c4a0-5c99-4880-b127-cb60ccf11a39" providerId="ADAL" clId="{30E7B277-DA02-4924-977D-3D7856908ECB}" dt="2019-08-09T10:24:33.948" v="6" actId="122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30E7B277-DA02-4924-977D-3D7856908ECB}" dt="2019-08-09T10:11:26.307" v="3" actId="207"/>
        <pc:sldMkLst>
          <pc:docMk/>
          <pc:sldMk cId="332354265" sldId="366"/>
        </pc:sldMkLst>
        <pc:spChg chg="mod">
          <ac:chgData name="Kyle Tidswell-Brown" userId="3518c4a0-5c99-4880-b127-cb60ccf11a39" providerId="ADAL" clId="{30E7B277-DA02-4924-977D-3D7856908ECB}" dt="2019-08-09T10:11:26.307" v="3" actId="207"/>
          <ac:spMkLst>
            <pc:docMk/>
            <pc:sldMk cId="332354265" sldId="36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30E7B277-DA02-4924-977D-3D7856908ECB}" dt="2019-08-09T10:25:26.358" v="9" actId="208"/>
        <pc:sldMkLst>
          <pc:docMk/>
          <pc:sldMk cId="1477204131" sldId="369"/>
        </pc:sldMkLst>
        <pc:spChg chg="mod">
          <ac:chgData name="Kyle Tidswell-Brown" userId="3518c4a0-5c99-4880-b127-cb60ccf11a39" providerId="ADAL" clId="{30E7B277-DA02-4924-977D-3D7856908ECB}" dt="2019-08-09T10:25:26.358" v="9" actId="208"/>
          <ac:spMkLst>
            <pc:docMk/>
            <pc:sldMk cId="1477204131" sldId="369"/>
            <ac:spMk id="6" creationId="{5A09A9EB-4060-4649-BC2E-C715E5153560}"/>
          </ac:spMkLst>
        </pc:spChg>
        <pc:spChg chg="mod">
          <ac:chgData name="Kyle Tidswell-Brown" userId="3518c4a0-5c99-4880-b127-cb60ccf11a39" providerId="ADAL" clId="{30E7B277-DA02-4924-977D-3D7856908ECB}" dt="2019-08-09T10:24:47.790" v="7"/>
          <ac:spMkLst>
            <pc:docMk/>
            <pc:sldMk cId="1477204131" sldId="369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30E7B277-DA02-4924-977D-3D7856908ECB}" dt="2019-08-09T10:27:35.280" v="16" actId="12788"/>
        <pc:sldMkLst>
          <pc:docMk/>
          <pc:sldMk cId="2204214639" sldId="372"/>
        </pc:sldMkLst>
        <pc:spChg chg="mod">
          <ac:chgData name="Kyle Tidswell-Brown" userId="3518c4a0-5c99-4880-b127-cb60ccf11a39" providerId="ADAL" clId="{30E7B277-DA02-4924-977D-3D7856908ECB}" dt="2019-08-09T10:27:00.549" v="10" actId="122"/>
          <ac:spMkLst>
            <pc:docMk/>
            <pc:sldMk cId="2204214639" sldId="372"/>
            <ac:spMk id="6" creationId="{3B8051CD-DBB3-4A92-8E10-0C31EC684F5B}"/>
          </ac:spMkLst>
        </pc:spChg>
        <pc:spChg chg="mod">
          <ac:chgData name="Kyle Tidswell-Brown" userId="3518c4a0-5c99-4880-b127-cb60ccf11a39" providerId="ADAL" clId="{30E7B277-DA02-4924-977D-3D7856908ECB}" dt="2019-08-09T10:27:00.549" v="10" actId="122"/>
          <ac:spMkLst>
            <pc:docMk/>
            <pc:sldMk cId="2204214639" sldId="372"/>
            <ac:spMk id="9" creationId="{670C701A-EFE8-474C-A772-45D998A37DF8}"/>
          </ac:spMkLst>
        </pc:spChg>
        <pc:spChg chg="mod">
          <ac:chgData name="Kyle Tidswell-Brown" userId="3518c4a0-5c99-4880-b127-cb60ccf11a39" providerId="ADAL" clId="{30E7B277-DA02-4924-977D-3D7856908ECB}" dt="2019-08-09T10:27:00.549" v="10" actId="122"/>
          <ac:spMkLst>
            <pc:docMk/>
            <pc:sldMk cId="2204214639" sldId="372"/>
            <ac:spMk id="10" creationId="{E3876D40-E262-47A3-8ED5-68355BFADA09}"/>
          </ac:spMkLst>
        </pc:spChg>
        <pc:spChg chg="mod">
          <ac:chgData name="Kyle Tidswell-Brown" userId="3518c4a0-5c99-4880-b127-cb60ccf11a39" providerId="ADAL" clId="{30E7B277-DA02-4924-977D-3D7856908ECB}" dt="2019-08-09T10:27:00.549" v="10" actId="122"/>
          <ac:spMkLst>
            <pc:docMk/>
            <pc:sldMk cId="2204214639" sldId="372"/>
            <ac:spMk id="11" creationId="{191077E1-348A-4861-9ED3-2063279A5C61}"/>
          </ac:spMkLst>
        </pc:spChg>
        <pc:spChg chg="mod">
          <ac:chgData name="Kyle Tidswell-Brown" userId="3518c4a0-5c99-4880-b127-cb60ccf11a39" providerId="ADAL" clId="{30E7B277-DA02-4924-977D-3D7856908ECB}" dt="2019-08-09T10:27:00.549" v="10" actId="122"/>
          <ac:spMkLst>
            <pc:docMk/>
            <pc:sldMk cId="2204214639" sldId="372"/>
            <ac:spMk id="12" creationId="{0FD1A515-C5AB-405B-A2AC-120C9281C024}"/>
          </ac:spMkLst>
        </pc:spChg>
        <pc:spChg chg="mod">
          <ac:chgData name="Kyle Tidswell-Brown" userId="3518c4a0-5c99-4880-b127-cb60ccf11a39" providerId="ADAL" clId="{30E7B277-DA02-4924-977D-3D7856908ECB}" dt="2019-08-09T10:27:00.549" v="10" actId="122"/>
          <ac:spMkLst>
            <pc:docMk/>
            <pc:sldMk cId="2204214639" sldId="372"/>
            <ac:spMk id="13" creationId="{86250C7B-B55A-46AE-B4BF-A01DCC4F4651}"/>
          </ac:spMkLst>
        </pc:spChg>
        <pc:grpChg chg="mod">
          <ac:chgData name="Kyle Tidswell-Brown" userId="3518c4a0-5c99-4880-b127-cb60ccf11a39" providerId="ADAL" clId="{30E7B277-DA02-4924-977D-3D7856908ECB}" dt="2019-08-09T10:27:35.280" v="16" actId="12788"/>
          <ac:grpSpMkLst>
            <pc:docMk/>
            <pc:sldMk cId="2204214639" sldId="372"/>
            <ac:grpSpMk id="2" creationId="{769E7CBD-53B0-416A-AE00-EB05360627A8}"/>
          </ac:grpSpMkLst>
        </pc:grpChg>
      </pc:sldChg>
      <pc:sldChg chg="modSp">
        <pc:chgData name="Kyle Tidswell-Brown" userId="3518c4a0-5c99-4880-b127-cb60ccf11a39" providerId="ADAL" clId="{30E7B277-DA02-4924-977D-3D7856908ECB}" dt="2019-08-09T10:27:28.214" v="15" actId="12788"/>
        <pc:sldMkLst>
          <pc:docMk/>
          <pc:sldMk cId="1890209629" sldId="373"/>
        </pc:sldMkLst>
        <pc:spChg chg="mod">
          <ac:chgData name="Kyle Tidswell-Brown" userId="3518c4a0-5c99-4880-b127-cb60ccf11a39" providerId="ADAL" clId="{30E7B277-DA02-4924-977D-3D7856908ECB}" dt="2019-08-09T10:27:17.149" v="13" actId="208"/>
          <ac:spMkLst>
            <pc:docMk/>
            <pc:sldMk cId="1890209629" sldId="373"/>
            <ac:spMk id="6" creationId="{3B8051CD-DBB3-4A92-8E10-0C31EC684F5B}"/>
          </ac:spMkLst>
        </pc:spChg>
        <pc:spChg chg="mod">
          <ac:chgData name="Kyle Tidswell-Brown" userId="3518c4a0-5c99-4880-b127-cb60ccf11a39" providerId="ADAL" clId="{30E7B277-DA02-4924-977D-3D7856908ECB}" dt="2019-08-09T10:27:17.149" v="13" actId="208"/>
          <ac:spMkLst>
            <pc:docMk/>
            <pc:sldMk cId="1890209629" sldId="373"/>
            <ac:spMk id="9" creationId="{670C701A-EFE8-474C-A772-45D998A37DF8}"/>
          </ac:spMkLst>
        </pc:spChg>
        <pc:spChg chg="mod">
          <ac:chgData name="Kyle Tidswell-Brown" userId="3518c4a0-5c99-4880-b127-cb60ccf11a39" providerId="ADAL" clId="{30E7B277-DA02-4924-977D-3D7856908ECB}" dt="2019-08-09T10:27:17.149" v="13" actId="208"/>
          <ac:spMkLst>
            <pc:docMk/>
            <pc:sldMk cId="1890209629" sldId="373"/>
            <ac:spMk id="10" creationId="{E3876D40-E262-47A3-8ED5-68355BFADA09}"/>
          </ac:spMkLst>
        </pc:spChg>
        <pc:spChg chg="mod">
          <ac:chgData name="Kyle Tidswell-Brown" userId="3518c4a0-5c99-4880-b127-cb60ccf11a39" providerId="ADAL" clId="{30E7B277-DA02-4924-977D-3D7856908ECB}" dt="2019-08-09T10:27:17.149" v="13" actId="208"/>
          <ac:spMkLst>
            <pc:docMk/>
            <pc:sldMk cId="1890209629" sldId="373"/>
            <ac:spMk id="11" creationId="{191077E1-348A-4861-9ED3-2063279A5C61}"/>
          </ac:spMkLst>
        </pc:spChg>
        <pc:spChg chg="mod">
          <ac:chgData name="Kyle Tidswell-Brown" userId="3518c4a0-5c99-4880-b127-cb60ccf11a39" providerId="ADAL" clId="{30E7B277-DA02-4924-977D-3D7856908ECB}" dt="2019-08-09T10:27:17.149" v="13" actId="208"/>
          <ac:spMkLst>
            <pc:docMk/>
            <pc:sldMk cId="1890209629" sldId="373"/>
            <ac:spMk id="12" creationId="{0FD1A515-C5AB-405B-A2AC-120C9281C024}"/>
          </ac:spMkLst>
        </pc:spChg>
        <pc:spChg chg="mod">
          <ac:chgData name="Kyle Tidswell-Brown" userId="3518c4a0-5c99-4880-b127-cb60ccf11a39" providerId="ADAL" clId="{30E7B277-DA02-4924-977D-3D7856908ECB}" dt="2019-08-09T10:27:17.149" v="13" actId="208"/>
          <ac:spMkLst>
            <pc:docMk/>
            <pc:sldMk cId="1890209629" sldId="373"/>
            <ac:spMk id="13" creationId="{86250C7B-B55A-46AE-B4BF-A01DCC4F4651}"/>
          </ac:spMkLst>
        </pc:spChg>
        <pc:grpChg chg="mod ord">
          <ac:chgData name="Kyle Tidswell-Brown" userId="3518c4a0-5c99-4880-b127-cb60ccf11a39" providerId="ADAL" clId="{30E7B277-DA02-4924-977D-3D7856908ECB}" dt="2019-08-09T10:27:28.214" v="15" actId="12788"/>
          <ac:grpSpMkLst>
            <pc:docMk/>
            <pc:sldMk cId="1890209629" sldId="373"/>
            <ac:grpSpMk id="2" creationId="{769E7CBD-53B0-416A-AE00-EB05360627A8}"/>
          </ac:grpSpMkLst>
        </pc:grpChg>
        <pc:cxnChg chg="mod">
          <ac:chgData name="Kyle Tidswell-Brown" userId="3518c4a0-5c99-4880-b127-cb60ccf11a39" providerId="ADAL" clId="{30E7B277-DA02-4924-977D-3D7856908ECB}" dt="2019-08-09T10:27:28.214" v="15" actId="12788"/>
          <ac:cxnSpMkLst>
            <pc:docMk/>
            <pc:sldMk cId="1890209629" sldId="373"/>
            <ac:cxnSpMk id="4" creationId="{F290803D-FDDF-4BEB-BC4A-707E7BE0616A}"/>
          </ac:cxnSpMkLst>
        </pc:cxnChg>
        <pc:cxnChg chg="mod">
          <ac:chgData name="Kyle Tidswell-Brown" userId="3518c4a0-5c99-4880-b127-cb60ccf11a39" providerId="ADAL" clId="{30E7B277-DA02-4924-977D-3D7856908ECB}" dt="2019-08-09T10:27:28.214" v="15" actId="12788"/>
          <ac:cxnSpMkLst>
            <pc:docMk/>
            <pc:sldMk cId="1890209629" sldId="373"/>
            <ac:cxnSpMk id="15" creationId="{95C8823C-C613-4C9A-859F-5B14F2BE7E59}"/>
          </ac:cxnSpMkLst>
        </pc:cxnChg>
        <pc:cxnChg chg="mod">
          <ac:chgData name="Kyle Tidswell-Brown" userId="3518c4a0-5c99-4880-b127-cb60ccf11a39" providerId="ADAL" clId="{30E7B277-DA02-4924-977D-3D7856908ECB}" dt="2019-08-09T10:27:28.214" v="15" actId="12788"/>
          <ac:cxnSpMkLst>
            <pc:docMk/>
            <pc:sldMk cId="1890209629" sldId="373"/>
            <ac:cxnSpMk id="20" creationId="{8B84089A-6780-43D7-B6DE-0A04F6463A86}"/>
          </ac:cxnSpMkLst>
        </pc:cxnChg>
      </pc:sldChg>
      <pc:sldChg chg="addSp delSp modSp">
        <pc:chgData name="Kyle Tidswell-Brown" userId="3518c4a0-5c99-4880-b127-cb60ccf11a39" providerId="ADAL" clId="{30E7B277-DA02-4924-977D-3D7856908ECB}" dt="2019-08-09T10:28:09.864" v="45" actId="20577"/>
        <pc:sldMkLst>
          <pc:docMk/>
          <pc:sldMk cId="3916851968" sldId="374"/>
        </pc:sldMkLst>
        <pc:spChg chg="mod">
          <ac:chgData name="Kyle Tidswell-Brown" userId="3518c4a0-5c99-4880-b127-cb60ccf11a39" providerId="ADAL" clId="{30E7B277-DA02-4924-977D-3D7856908ECB}" dt="2019-08-09T10:28:03.332" v="41"/>
          <ac:spMkLst>
            <pc:docMk/>
            <pc:sldMk cId="3916851968" sldId="374"/>
            <ac:spMk id="19" creationId="{5252A847-DE45-4FA3-A1F8-EEBEB845FF8E}"/>
          </ac:spMkLst>
        </pc:spChg>
        <pc:graphicFrameChg chg="del">
          <ac:chgData name="Kyle Tidswell-Brown" userId="3518c4a0-5c99-4880-b127-cb60ccf11a39" providerId="ADAL" clId="{30E7B277-DA02-4924-977D-3D7856908ECB}" dt="2019-08-09T10:28:04.608" v="42" actId="478"/>
          <ac:graphicFrameMkLst>
            <pc:docMk/>
            <pc:sldMk cId="3916851968" sldId="374"/>
            <ac:graphicFrameMk id="3" creationId="{0158AFFA-E6F0-4506-953E-F82E5F03AA05}"/>
          </ac:graphicFrameMkLst>
        </pc:graphicFrameChg>
        <pc:graphicFrameChg chg="add modGraphic">
          <ac:chgData name="Kyle Tidswell-Brown" userId="3518c4a0-5c99-4880-b127-cb60ccf11a39" providerId="ADAL" clId="{30E7B277-DA02-4924-977D-3D7856908ECB}" dt="2019-08-09T10:28:09.864" v="45" actId="20577"/>
          <ac:graphicFrameMkLst>
            <pc:docMk/>
            <pc:sldMk cId="3916851968" sldId="374"/>
            <ac:graphicFrameMk id="9" creationId="{5B6364F0-3FB2-4267-A975-AC19A7824257}"/>
          </ac:graphicFrameMkLst>
        </pc:graphicFrameChg>
      </pc:sldChg>
      <pc:sldChg chg="modSp">
        <pc:chgData name="Kyle Tidswell-Brown" userId="3518c4a0-5c99-4880-b127-cb60ccf11a39" providerId="ADAL" clId="{30E7B277-DA02-4924-977D-3D7856908ECB}" dt="2019-08-09T10:27:57.070" v="40" actId="1038"/>
        <pc:sldMkLst>
          <pc:docMk/>
          <pc:sldMk cId="2839514967" sldId="375"/>
        </pc:sldMkLst>
        <pc:spChg chg="mod">
          <ac:chgData name="Kyle Tidswell-Brown" userId="3518c4a0-5c99-4880-b127-cb60ccf11a39" providerId="ADAL" clId="{30E7B277-DA02-4924-977D-3D7856908ECB}" dt="2019-08-09T10:27:51.717" v="24" actId="20577"/>
          <ac:spMkLst>
            <pc:docMk/>
            <pc:sldMk cId="2839514967" sldId="375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30E7B277-DA02-4924-977D-3D7856908ECB}" dt="2019-08-09T10:27:57.070" v="40" actId="1038"/>
          <ac:graphicFrameMkLst>
            <pc:docMk/>
            <pc:sldMk cId="2839514967" sldId="375"/>
            <ac:graphicFrameMk id="3" creationId="{0158AFFA-E6F0-4506-953E-F82E5F03AA05}"/>
          </ac:graphicFrameMkLst>
        </pc:graphicFrameChg>
      </pc:sldChg>
      <pc:sldChg chg="modSp">
        <pc:chgData name="Kyle Tidswell-Brown" userId="3518c4a0-5c99-4880-b127-cb60ccf11a39" providerId="ADAL" clId="{30E7B277-DA02-4924-977D-3D7856908ECB}" dt="2019-08-09T11:22:28.956" v="71" actId="20577"/>
        <pc:sldMkLst>
          <pc:docMk/>
          <pc:sldMk cId="2151403254" sldId="376"/>
        </pc:sldMkLst>
        <pc:spChg chg="mod">
          <ac:chgData name="Kyle Tidswell-Brown" userId="3518c4a0-5c99-4880-b127-cb60ccf11a39" providerId="ADAL" clId="{30E7B277-DA02-4924-977D-3D7856908ECB}" dt="2019-08-09T11:20:50.390" v="47" actId="122"/>
          <ac:spMkLst>
            <pc:docMk/>
            <pc:sldMk cId="2151403254" sldId="376"/>
            <ac:spMk id="6" creationId="{4C9B42CC-A71F-45AF-B351-F35CCF343054}"/>
          </ac:spMkLst>
        </pc:spChg>
        <pc:spChg chg="mod">
          <ac:chgData name="Kyle Tidswell-Brown" userId="3518c4a0-5c99-4880-b127-cb60ccf11a39" providerId="ADAL" clId="{30E7B277-DA02-4924-977D-3D7856908ECB}" dt="2019-08-09T11:20:50.390" v="47" actId="122"/>
          <ac:spMkLst>
            <pc:docMk/>
            <pc:sldMk cId="2151403254" sldId="376"/>
            <ac:spMk id="9" creationId="{16F52C32-36E0-402A-AE71-A96E050DCFA4}"/>
          </ac:spMkLst>
        </pc:spChg>
        <pc:spChg chg="mod">
          <ac:chgData name="Kyle Tidswell-Brown" userId="3518c4a0-5c99-4880-b127-cb60ccf11a39" providerId="ADAL" clId="{30E7B277-DA02-4924-977D-3D7856908ECB}" dt="2019-08-09T11:22:28.956" v="71" actId="20577"/>
          <ac:spMkLst>
            <pc:docMk/>
            <pc:sldMk cId="2151403254" sldId="37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30E7B277-DA02-4924-977D-3D7856908ECB}" dt="2019-08-09T11:31:40.548" v="97" actId="20577"/>
        <pc:sldMkLst>
          <pc:docMk/>
          <pc:sldMk cId="4280983969" sldId="377"/>
        </pc:sldMkLst>
        <pc:spChg chg="mod">
          <ac:chgData name="Kyle Tidswell-Brown" userId="3518c4a0-5c99-4880-b127-cb60ccf11a39" providerId="ADAL" clId="{30E7B277-DA02-4924-977D-3D7856908ECB}" dt="2019-08-09T11:31:40.548" v="97" actId="20577"/>
          <ac:spMkLst>
            <pc:docMk/>
            <pc:sldMk cId="4280983969" sldId="377"/>
            <ac:spMk id="12" creationId="{ABB7CAD9-FD1C-4DA9-B445-80EC76522C2B}"/>
          </ac:spMkLst>
        </pc:spChg>
      </pc:sldChg>
      <pc:sldChg chg="addSp delSp modSp">
        <pc:chgData name="Kyle Tidswell-Brown" userId="3518c4a0-5c99-4880-b127-cb60ccf11a39" providerId="ADAL" clId="{30E7B277-DA02-4924-977D-3D7856908ECB}" dt="2019-08-09T11:24:15.295" v="85" actId="207"/>
        <pc:sldMkLst>
          <pc:docMk/>
          <pc:sldMk cId="2191980553" sldId="378"/>
        </pc:sldMkLst>
        <pc:spChg chg="mod">
          <ac:chgData name="Kyle Tidswell-Brown" userId="3518c4a0-5c99-4880-b127-cb60ccf11a39" providerId="ADAL" clId="{30E7B277-DA02-4924-977D-3D7856908ECB}" dt="2019-08-09T11:24:13.343" v="84" actId="207"/>
          <ac:spMkLst>
            <pc:docMk/>
            <pc:sldMk cId="2191980553" sldId="378"/>
            <ac:spMk id="2" creationId="{3B4ADC92-E9DC-428B-AA67-FACA26DD4FCB}"/>
          </ac:spMkLst>
        </pc:spChg>
        <pc:spChg chg="del mod">
          <ac:chgData name="Kyle Tidswell-Brown" userId="3518c4a0-5c99-4880-b127-cb60ccf11a39" providerId="ADAL" clId="{30E7B277-DA02-4924-977D-3D7856908ECB}" dt="2019-08-09T11:24:07.502" v="82" actId="478"/>
          <ac:spMkLst>
            <pc:docMk/>
            <pc:sldMk cId="2191980553" sldId="378"/>
            <ac:spMk id="10" creationId="{81E28935-E177-4DE6-ABA9-6E1ECBFC6BFC}"/>
          </ac:spMkLst>
        </pc:spChg>
        <pc:spChg chg="del mod">
          <ac:chgData name="Kyle Tidswell-Brown" userId="3518c4a0-5c99-4880-b127-cb60ccf11a39" providerId="ADAL" clId="{30E7B277-DA02-4924-977D-3D7856908ECB}" dt="2019-08-09T11:24:07.502" v="82" actId="478"/>
          <ac:spMkLst>
            <pc:docMk/>
            <pc:sldMk cId="2191980553" sldId="378"/>
            <ac:spMk id="11" creationId="{874826C3-B67B-4137-B471-3DDD290361DC}"/>
          </ac:spMkLst>
        </pc:spChg>
        <pc:spChg chg="add">
          <ac:chgData name="Kyle Tidswell-Brown" userId="3518c4a0-5c99-4880-b127-cb60ccf11a39" providerId="ADAL" clId="{30E7B277-DA02-4924-977D-3D7856908ECB}" dt="2019-08-09T11:24:07.843" v="83"/>
          <ac:spMkLst>
            <pc:docMk/>
            <pc:sldMk cId="2191980553" sldId="378"/>
            <ac:spMk id="12" creationId="{81A9DCD1-93DA-4F7A-A3BF-F58AB6478EBE}"/>
          </ac:spMkLst>
        </pc:spChg>
        <pc:spChg chg="mod">
          <ac:chgData name="Kyle Tidswell-Brown" userId="3518c4a0-5c99-4880-b127-cb60ccf11a39" providerId="ADAL" clId="{30E7B277-DA02-4924-977D-3D7856908ECB}" dt="2019-08-09T11:24:15.295" v="85" actId="207"/>
          <ac:spMkLst>
            <pc:docMk/>
            <pc:sldMk cId="2191980553" sldId="378"/>
            <ac:spMk id="13" creationId="{4BB1B8BB-C7A7-4E34-A904-7469A137E541}"/>
          </ac:spMkLst>
        </pc:spChg>
        <pc:spChg chg="add">
          <ac:chgData name="Kyle Tidswell-Brown" userId="3518c4a0-5c99-4880-b127-cb60ccf11a39" providerId="ADAL" clId="{30E7B277-DA02-4924-977D-3D7856908ECB}" dt="2019-08-09T11:24:07.843" v="83"/>
          <ac:spMkLst>
            <pc:docMk/>
            <pc:sldMk cId="2191980553" sldId="378"/>
            <ac:spMk id="14" creationId="{19F324FE-FCE5-4AFD-9786-5426D11831AF}"/>
          </ac:spMkLst>
        </pc:spChg>
        <pc:spChg chg="mod">
          <ac:chgData name="Kyle Tidswell-Brown" userId="3518c4a0-5c99-4880-b127-cb60ccf11a39" providerId="ADAL" clId="{30E7B277-DA02-4924-977D-3D7856908ECB}" dt="2019-08-09T11:23:44.727" v="74" actId="20577"/>
          <ac:spMkLst>
            <pc:docMk/>
            <pc:sldMk cId="2191980553" sldId="378"/>
            <ac:spMk id="19" creationId="{5252A847-DE45-4FA3-A1F8-EEBEB845FF8E}"/>
          </ac:spMkLst>
        </pc:spChg>
      </pc:sldChg>
      <pc:sldChg chg="addSp delSp modSp">
        <pc:chgData name="Kyle Tidswell-Brown" userId="3518c4a0-5c99-4880-b127-cb60ccf11a39" providerId="ADAL" clId="{30E7B277-DA02-4924-977D-3D7856908ECB}" dt="2019-08-09T11:24:04.518" v="81"/>
        <pc:sldMkLst>
          <pc:docMk/>
          <pc:sldMk cId="2793795375" sldId="379"/>
        </pc:sldMkLst>
        <pc:spChg chg="del">
          <ac:chgData name="Kyle Tidswell-Brown" userId="3518c4a0-5c99-4880-b127-cb60ccf11a39" providerId="ADAL" clId="{30E7B277-DA02-4924-977D-3D7856908ECB}" dt="2019-08-09T11:24:04.186" v="80" actId="478"/>
          <ac:spMkLst>
            <pc:docMk/>
            <pc:sldMk cId="2793795375" sldId="379"/>
            <ac:spMk id="10" creationId="{81E28935-E177-4DE6-ABA9-6E1ECBFC6BFC}"/>
          </ac:spMkLst>
        </pc:spChg>
        <pc:spChg chg="del">
          <ac:chgData name="Kyle Tidswell-Brown" userId="3518c4a0-5c99-4880-b127-cb60ccf11a39" providerId="ADAL" clId="{30E7B277-DA02-4924-977D-3D7856908ECB}" dt="2019-08-09T11:24:04.186" v="80" actId="478"/>
          <ac:spMkLst>
            <pc:docMk/>
            <pc:sldMk cId="2793795375" sldId="379"/>
            <ac:spMk id="11" creationId="{874826C3-B67B-4137-B471-3DDD290361DC}"/>
          </ac:spMkLst>
        </pc:spChg>
        <pc:spChg chg="add">
          <ac:chgData name="Kyle Tidswell-Brown" userId="3518c4a0-5c99-4880-b127-cb60ccf11a39" providerId="ADAL" clId="{30E7B277-DA02-4924-977D-3D7856908ECB}" dt="2019-08-09T11:24:04.518" v="81"/>
          <ac:spMkLst>
            <pc:docMk/>
            <pc:sldMk cId="2793795375" sldId="379"/>
            <ac:spMk id="12" creationId="{CD9E6722-C3E6-47BA-AA00-38936ADD3E6C}"/>
          </ac:spMkLst>
        </pc:spChg>
        <pc:spChg chg="add">
          <ac:chgData name="Kyle Tidswell-Brown" userId="3518c4a0-5c99-4880-b127-cb60ccf11a39" providerId="ADAL" clId="{30E7B277-DA02-4924-977D-3D7856908ECB}" dt="2019-08-09T11:24:04.518" v="81"/>
          <ac:spMkLst>
            <pc:docMk/>
            <pc:sldMk cId="2793795375" sldId="379"/>
            <ac:spMk id="14" creationId="{6A642E13-5B64-48BA-BF0E-429B0DE09147}"/>
          </ac:spMkLst>
        </pc:spChg>
        <pc:spChg chg="mod">
          <ac:chgData name="Kyle Tidswell-Brown" userId="3518c4a0-5c99-4880-b127-cb60ccf11a39" providerId="ADAL" clId="{30E7B277-DA02-4924-977D-3D7856908ECB}" dt="2019-08-09T11:23:42.639" v="73" actId="20577"/>
          <ac:spMkLst>
            <pc:docMk/>
            <pc:sldMk cId="2793795375" sldId="379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30E7B277-DA02-4924-977D-3D7856908ECB}" dt="2019-08-09T11:31:35.293" v="91" actId="20577"/>
        <pc:sldMkLst>
          <pc:docMk/>
          <pc:sldMk cId="3473117587" sldId="380"/>
        </pc:sldMkLst>
        <pc:spChg chg="mod">
          <ac:chgData name="Kyle Tidswell-Brown" userId="3518c4a0-5c99-4880-b127-cb60ccf11a39" providerId="ADAL" clId="{30E7B277-DA02-4924-977D-3D7856908ECB}" dt="2019-08-09T11:31:35.293" v="91" actId="20577"/>
          <ac:spMkLst>
            <pc:docMk/>
            <pc:sldMk cId="3473117587" sldId="380"/>
            <ac:spMk id="12" creationId="{ABB7CAD9-FD1C-4DA9-B445-80EC76522C2B}"/>
          </ac:spMkLst>
        </pc:spChg>
      </pc:sldChg>
      <pc:sldChg chg="modSp">
        <pc:chgData name="Kyle Tidswell-Brown" userId="3518c4a0-5c99-4880-b127-cb60ccf11a39" providerId="ADAL" clId="{30E7B277-DA02-4924-977D-3D7856908ECB}" dt="2019-08-09T11:31:31.374" v="89" actId="20577"/>
        <pc:sldMkLst>
          <pc:docMk/>
          <pc:sldMk cId="1010153460" sldId="381"/>
        </pc:sldMkLst>
        <pc:spChg chg="mod">
          <ac:chgData name="Kyle Tidswell-Brown" userId="3518c4a0-5c99-4880-b127-cb60ccf11a39" providerId="ADAL" clId="{30E7B277-DA02-4924-977D-3D7856908ECB}" dt="2019-08-09T11:31:31.374" v="89" actId="20577"/>
          <ac:spMkLst>
            <pc:docMk/>
            <pc:sldMk cId="1010153460" sldId="381"/>
            <ac:spMk id="12" creationId="{ABB7CAD9-FD1C-4DA9-B445-80EC76522C2B}"/>
          </ac:spMkLst>
        </pc:spChg>
        <pc:spChg chg="mod">
          <ac:chgData name="Kyle Tidswell-Brown" userId="3518c4a0-5c99-4880-b127-cb60ccf11a39" providerId="ADAL" clId="{30E7B277-DA02-4924-977D-3D7856908ECB}" dt="2019-08-09T11:31:15.829" v="87" actId="20577"/>
          <ac:spMkLst>
            <pc:docMk/>
            <pc:sldMk cId="1010153460" sldId="381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30E7B277-DA02-4924-977D-3D7856908ECB}" dt="2019-08-09T10:11:03.891" v="1" actId="732"/>
        <pc:sldMkLst>
          <pc:docMk/>
          <pc:sldMk cId="4271155472" sldId="382"/>
        </pc:sldMkLst>
        <pc:picChg chg="mod modCrop">
          <ac:chgData name="Kyle Tidswell-Brown" userId="3518c4a0-5c99-4880-b127-cb60ccf11a39" providerId="ADAL" clId="{30E7B277-DA02-4924-977D-3D7856908ECB}" dt="2019-08-09T10:11:03.891" v="1" actId="732"/>
          <ac:picMkLst>
            <pc:docMk/>
            <pc:sldMk cId="4271155472" sldId="382"/>
            <ac:picMk id="9" creationId="{BE10E778-FB36-475C-BE47-58C3ADAC705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LO:  To complete m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ental 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alculations using all four number operations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missing number.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30 x         </a:t>
            </a:r>
            <a:r>
              <a:rPr lang="en-GB" sz="4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x</a:t>
            </a:r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20 = 6,600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B6364F0-3FB2-4267-A975-AC19A78242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090821"/>
              </p:ext>
            </p:extLst>
          </p:nvPr>
        </p:nvGraphicFramePr>
        <p:xfrm>
          <a:off x="3151577" y="1688600"/>
          <a:ext cx="877217" cy="8770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7217">
                  <a:extLst>
                    <a:ext uri="{9D8B030D-6E8A-4147-A177-3AD203B41FA5}">
                      <a16:colId xmlns:a16="http://schemas.microsoft.com/office/drawing/2014/main" val="4038770691"/>
                    </a:ext>
                  </a:extLst>
                </a:gridCol>
              </a:tblGrid>
              <a:tr h="877046">
                <a:tc>
                  <a:txBody>
                    <a:bodyPr/>
                    <a:lstStyle/>
                    <a:p>
                      <a:pPr algn="ctr"/>
                      <a:endParaRPr lang="en-GB" sz="4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085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851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missing number.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30 x         </a:t>
            </a:r>
            <a:r>
              <a:rPr lang="en-GB" sz="4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x</a:t>
            </a:r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20 = 6,600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158AFFA-E6F0-4506-953E-F82E5F03A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724771"/>
              </p:ext>
            </p:extLst>
          </p:nvPr>
        </p:nvGraphicFramePr>
        <p:xfrm>
          <a:off x="3151577" y="1688600"/>
          <a:ext cx="877217" cy="8770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7217">
                  <a:extLst>
                    <a:ext uri="{9D8B030D-6E8A-4147-A177-3AD203B41FA5}">
                      <a16:colId xmlns:a16="http://schemas.microsoft.com/office/drawing/2014/main" val="4038770691"/>
                    </a:ext>
                  </a:extLst>
                </a:gridCol>
              </a:tblGrid>
              <a:tr h="877046"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085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9514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2 different ways to solve the calculations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mental calculations.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E2AF103-F313-4933-A3D5-AC273CFC1776}"/>
              </a:ext>
            </a:extLst>
          </p:cNvPr>
          <p:cNvGrpSpPr/>
          <p:nvPr/>
        </p:nvGrpSpPr>
        <p:grpSpPr>
          <a:xfrm>
            <a:off x="2854339" y="1995255"/>
            <a:ext cx="3435321" cy="3366883"/>
            <a:chOff x="2173950" y="2952222"/>
            <a:chExt cx="1762863" cy="1900518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2185561E-394E-444D-BBB3-B9BBC42E4A24}"/>
                </a:ext>
              </a:extLst>
            </p:cNvPr>
            <p:cNvSpPr/>
            <p:nvPr/>
          </p:nvSpPr>
          <p:spPr>
            <a:xfrm>
              <a:off x="2173950" y="2952222"/>
              <a:ext cx="1762863" cy="6578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A. 348 x 11  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DDAFDD81-3765-45C9-95C3-B484B6DE6E7C}"/>
                </a:ext>
              </a:extLst>
            </p:cNvPr>
            <p:cNvSpPr/>
            <p:nvPr/>
          </p:nvSpPr>
          <p:spPr>
            <a:xfrm>
              <a:off x="2173950" y="4194900"/>
              <a:ext cx="1762863" cy="6578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B. 5,670 ÷ 70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2 different ways to solve the calculations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mental calculations.</a:t>
            </a:r>
          </a:p>
          <a:p>
            <a:pPr lvl="0"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1: 348 x 10 = 3,480 then 3,480 + 348 = 3,828</a:t>
            </a: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1: 5,600 ÷ 70 = 80 and 70 ÷ 70 = 1 then 80 + 1 = 81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A45BFF7-3B14-4286-A81C-99900D1FF7B5}"/>
              </a:ext>
            </a:extLst>
          </p:cNvPr>
          <p:cNvGrpSpPr/>
          <p:nvPr/>
        </p:nvGrpSpPr>
        <p:grpSpPr>
          <a:xfrm>
            <a:off x="2854339" y="1995255"/>
            <a:ext cx="3435321" cy="3366883"/>
            <a:chOff x="2173950" y="2952222"/>
            <a:chExt cx="1762863" cy="1900518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4C9B42CC-A71F-45AF-B351-F35CCF343054}"/>
                </a:ext>
              </a:extLst>
            </p:cNvPr>
            <p:cNvSpPr/>
            <p:nvPr/>
          </p:nvSpPr>
          <p:spPr>
            <a:xfrm>
              <a:off x="2173950" y="2952222"/>
              <a:ext cx="1762863" cy="6578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A. 348 x 11  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16F52C32-36E0-402A-AE71-A96E050DCFA4}"/>
                </a:ext>
              </a:extLst>
            </p:cNvPr>
            <p:cNvSpPr/>
            <p:nvPr/>
          </p:nvSpPr>
          <p:spPr>
            <a:xfrm>
              <a:off x="2173950" y="4194900"/>
              <a:ext cx="1762863" cy="6578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B. 5,670 ÷ 70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1403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8006215-3B9D-4AD9-A50F-4CE6063F63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7" y="183264"/>
            <a:ext cx="8913124" cy="6322100"/>
          </a:xfrm>
          <a:prstGeom prst="rect">
            <a:avLst/>
          </a:prstGeom>
        </p:spPr>
      </p:pic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0BE16BFB-A3B2-4745-96F7-31240AA2BCCA}"/>
              </a:ext>
            </a:extLst>
          </p:cNvPr>
          <p:cNvSpPr/>
          <p:nvPr/>
        </p:nvSpPr>
        <p:spPr>
          <a:xfrm>
            <a:off x="3048170" y="1558773"/>
            <a:ext cx="4414741" cy="1017590"/>
          </a:xfrm>
          <a:prstGeom prst="wedgeRoundRectCallout">
            <a:avLst>
              <a:gd name="adj1" fmla="val -55048"/>
              <a:gd name="adj2" fmla="val 28724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did 120 x 3 = 360 and 50 x 3 = 150 then 360 + 150 = 510.</a:t>
            </a: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DD4B35A0-DC95-4A15-BD61-58C58DFE56FA}"/>
              </a:ext>
            </a:extLst>
          </p:cNvPr>
          <p:cNvSpPr/>
          <p:nvPr/>
        </p:nvSpPr>
        <p:spPr>
          <a:xfrm>
            <a:off x="1735388" y="3464170"/>
            <a:ext cx="4414741" cy="1017590"/>
          </a:xfrm>
          <a:prstGeom prst="wedgeRoundRectCallout">
            <a:avLst>
              <a:gd name="adj1" fmla="val 56327"/>
              <a:gd name="adj2" fmla="val 34767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did 120 x 50 = 6,000,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then 6,000 x 3 = 18,000.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20548D-0EB0-4635-9755-B7AD8FF02C62}"/>
              </a:ext>
            </a:extLst>
          </p:cNvPr>
          <p:cNvSpPr/>
          <p:nvPr/>
        </p:nvSpPr>
        <p:spPr>
          <a:xfrm>
            <a:off x="272642" y="345733"/>
            <a:ext cx="85987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latin typeface="Century Gothic" panose="020B0502020202020204" pitchFamily="34" charset="0"/>
              </a:rPr>
              <a:t>Jess and Mike are solving the calculation 120 x 3 x 50.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7FA783-DA95-48DD-818A-67EE724BBA10}"/>
              </a:ext>
            </a:extLst>
          </p:cNvPr>
          <p:cNvSpPr txBox="1"/>
          <p:nvPr/>
        </p:nvSpPr>
        <p:spPr>
          <a:xfrm>
            <a:off x="1712368" y="2854081"/>
            <a:ext cx="69602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Jess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CED7C2-E0BE-4EB1-AAAA-64F0FE5AAC44}"/>
              </a:ext>
            </a:extLst>
          </p:cNvPr>
          <p:cNvSpPr txBox="1"/>
          <p:nvPr/>
        </p:nvSpPr>
        <p:spPr>
          <a:xfrm>
            <a:off x="6665596" y="4669760"/>
            <a:ext cx="788999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Mike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F47981-4B4F-4946-8D9D-5A616CF02A43}"/>
              </a:ext>
            </a:extLst>
          </p:cNvPr>
          <p:cNvSpPr/>
          <p:nvPr/>
        </p:nvSpPr>
        <p:spPr>
          <a:xfrm>
            <a:off x="2407599" y="5069870"/>
            <a:ext cx="39052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2000" b="1" dirty="0">
                <a:latin typeface="Century Gothic" panose="020B0502020202020204" pitchFamily="34" charset="0"/>
              </a:rPr>
              <a:t>Who is correct? Convince me</a:t>
            </a:r>
            <a:r>
              <a:rPr lang="en-GB" b="1" dirty="0"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3521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8006215-3B9D-4AD9-A50F-4CE6063F63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7" y="183264"/>
            <a:ext cx="8913124" cy="6322100"/>
          </a:xfrm>
          <a:prstGeom prst="rect">
            <a:avLst/>
          </a:prstGeom>
        </p:spPr>
      </p:pic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0BE16BFB-A3B2-4745-96F7-31240AA2BCCA}"/>
              </a:ext>
            </a:extLst>
          </p:cNvPr>
          <p:cNvSpPr/>
          <p:nvPr/>
        </p:nvSpPr>
        <p:spPr>
          <a:xfrm>
            <a:off x="3048170" y="1558773"/>
            <a:ext cx="4414741" cy="1017590"/>
          </a:xfrm>
          <a:prstGeom prst="wedgeRoundRectCallout">
            <a:avLst>
              <a:gd name="adj1" fmla="val -55048"/>
              <a:gd name="adj2" fmla="val 28724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did 120 x 3 = 360 and 50 x 3 = 150 then 360 + 150 = 510.</a:t>
            </a: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DD4B35A0-DC95-4A15-BD61-58C58DFE56FA}"/>
              </a:ext>
            </a:extLst>
          </p:cNvPr>
          <p:cNvSpPr/>
          <p:nvPr/>
        </p:nvSpPr>
        <p:spPr>
          <a:xfrm>
            <a:off x="1735388" y="3464170"/>
            <a:ext cx="4414741" cy="1017590"/>
          </a:xfrm>
          <a:prstGeom prst="wedgeRoundRectCallout">
            <a:avLst>
              <a:gd name="adj1" fmla="val 56327"/>
              <a:gd name="adj2" fmla="val 34767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did 120 x 50 = 6,000,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then 6,000 x 3 = 18,000.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20548D-0EB0-4635-9755-B7AD8FF02C62}"/>
              </a:ext>
            </a:extLst>
          </p:cNvPr>
          <p:cNvSpPr/>
          <p:nvPr/>
        </p:nvSpPr>
        <p:spPr>
          <a:xfrm>
            <a:off x="272642" y="345733"/>
            <a:ext cx="85987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latin typeface="Century Gothic" panose="020B0502020202020204" pitchFamily="34" charset="0"/>
              </a:rPr>
              <a:t>Jess and Mike are solving the calculation 120 x 3 x 50.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7FA783-DA95-48DD-818A-67EE724BBA10}"/>
              </a:ext>
            </a:extLst>
          </p:cNvPr>
          <p:cNvSpPr txBox="1"/>
          <p:nvPr/>
        </p:nvSpPr>
        <p:spPr>
          <a:xfrm>
            <a:off x="1712368" y="2854081"/>
            <a:ext cx="69602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Jess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CED7C2-E0BE-4EB1-AAAA-64F0FE5AAC44}"/>
              </a:ext>
            </a:extLst>
          </p:cNvPr>
          <p:cNvSpPr txBox="1"/>
          <p:nvPr/>
        </p:nvSpPr>
        <p:spPr>
          <a:xfrm>
            <a:off x="6665596" y="4669760"/>
            <a:ext cx="788999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Mike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F47981-4B4F-4946-8D9D-5A616CF02A43}"/>
              </a:ext>
            </a:extLst>
          </p:cNvPr>
          <p:cNvSpPr/>
          <p:nvPr/>
        </p:nvSpPr>
        <p:spPr>
          <a:xfrm>
            <a:off x="2407599" y="5069870"/>
            <a:ext cx="39052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2000" b="1" dirty="0">
                <a:latin typeface="Century Gothic" panose="020B0502020202020204" pitchFamily="34" charset="0"/>
              </a:rPr>
              <a:t>Who is correct? Convince me</a:t>
            </a:r>
            <a:r>
              <a:rPr lang="en-GB" b="1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2EFE36-3ACE-40E9-895D-E56660BDCF59}"/>
              </a:ext>
            </a:extLst>
          </p:cNvPr>
          <p:cNvSpPr/>
          <p:nvPr/>
        </p:nvSpPr>
        <p:spPr>
          <a:xfrm>
            <a:off x="344044" y="5418521"/>
            <a:ext cx="34259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000" b="1" dirty="0">
                <a:latin typeface="Century Gothic" panose="020B0502020202020204" pitchFamily="34" charset="0"/>
              </a:rPr>
              <a:t>Mike is correct because…</a:t>
            </a:r>
          </a:p>
        </p:txBody>
      </p:sp>
    </p:spTree>
    <p:extLst>
      <p:ext uri="{BB962C8B-B14F-4D97-AF65-F5344CB8AC3E}">
        <p14:creationId xmlns:p14="http://schemas.microsoft.com/office/powerpoint/2010/main" val="326790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8006215-3B9D-4AD9-A50F-4CE6063F63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7" y="183264"/>
            <a:ext cx="8913124" cy="6322100"/>
          </a:xfrm>
          <a:prstGeom prst="rect">
            <a:avLst/>
          </a:prstGeom>
        </p:spPr>
      </p:pic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0BE16BFB-A3B2-4745-96F7-31240AA2BCCA}"/>
              </a:ext>
            </a:extLst>
          </p:cNvPr>
          <p:cNvSpPr/>
          <p:nvPr/>
        </p:nvSpPr>
        <p:spPr>
          <a:xfrm>
            <a:off x="3048170" y="1558773"/>
            <a:ext cx="4414741" cy="1017590"/>
          </a:xfrm>
          <a:prstGeom prst="wedgeRoundRectCallout">
            <a:avLst>
              <a:gd name="adj1" fmla="val -55048"/>
              <a:gd name="adj2" fmla="val 28724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did 120 x 3 = 360 and 50 x 3 = 150 then 360 + 150 = 510.</a:t>
            </a: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DD4B35A0-DC95-4A15-BD61-58C58DFE56FA}"/>
              </a:ext>
            </a:extLst>
          </p:cNvPr>
          <p:cNvSpPr/>
          <p:nvPr/>
        </p:nvSpPr>
        <p:spPr>
          <a:xfrm>
            <a:off x="1735388" y="3464170"/>
            <a:ext cx="4414741" cy="1017590"/>
          </a:xfrm>
          <a:prstGeom prst="wedgeRoundRectCallout">
            <a:avLst>
              <a:gd name="adj1" fmla="val 56327"/>
              <a:gd name="adj2" fmla="val 34767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did 120 x 50 = 6,000,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then 6,000 x 3 = 18,000.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20548D-0EB0-4635-9755-B7AD8FF02C62}"/>
              </a:ext>
            </a:extLst>
          </p:cNvPr>
          <p:cNvSpPr/>
          <p:nvPr/>
        </p:nvSpPr>
        <p:spPr>
          <a:xfrm>
            <a:off x="272642" y="345733"/>
            <a:ext cx="85987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latin typeface="Century Gothic" panose="020B0502020202020204" pitchFamily="34" charset="0"/>
              </a:rPr>
              <a:t>Jess and Mike are solving the calculation 120 x 3 x 50.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7FA783-DA95-48DD-818A-67EE724BBA10}"/>
              </a:ext>
            </a:extLst>
          </p:cNvPr>
          <p:cNvSpPr txBox="1"/>
          <p:nvPr/>
        </p:nvSpPr>
        <p:spPr>
          <a:xfrm>
            <a:off x="1712368" y="2854081"/>
            <a:ext cx="69602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Jess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CED7C2-E0BE-4EB1-AAAA-64F0FE5AAC44}"/>
              </a:ext>
            </a:extLst>
          </p:cNvPr>
          <p:cNvSpPr txBox="1"/>
          <p:nvPr/>
        </p:nvSpPr>
        <p:spPr>
          <a:xfrm>
            <a:off x="6665596" y="4669760"/>
            <a:ext cx="788999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Mike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F47981-4B4F-4946-8D9D-5A616CF02A43}"/>
              </a:ext>
            </a:extLst>
          </p:cNvPr>
          <p:cNvSpPr/>
          <p:nvPr/>
        </p:nvSpPr>
        <p:spPr>
          <a:xfrm>
            <a:off x="2407599" y="5069870"/>
            <a:ext cx="39052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2000" b="1" dirty="0">
                <a:latin typeface="Century Gothic" panose="020B0502020202020204" pitchFamily="34" charset="0"/>
              </a:rPr>
              <a:t>Who is correct? Convince me</a:t>
            </a:r>
            <a:r>
              <a:rPr lang="en-GB" b="1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2EFE36-3ACE-40E9-895D-E56660BDCF59}"/>
              </a:ext>
            </a:extLst>
          </p:cNvPr>
          <p:cNvSpPr/>
          <p:nvPr/>
        </p:nvSpPr>
        <p:spPr>
          <a:xfrm>
            <a:off x="344044" y="5418521"/>
            <a:ext cx="85273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Mike is correct because he has chosen the most efficient order to solve the calculation. Jess should have multiplied 360 by 50.</a:t>
            </a:r>
          </a:p>
          <a:p>
            <a:pPr lvl="0"/>
            <a:endParaRPr lang="en-GB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17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approximate answer to the calculations to identify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the odd one out.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pPr lvl="0" algn="ctr"/>
            <a:endParaRPr lang="en-GB" sz="10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07FC265-0500-4656-9222-F817A12116B9}"/>
              </a:ext>
            </a:extLst>
          </p:cNvPr>
          <p:cNvGrpSpPr/>
          <p:nvPr/>
        </p:nvGrpSpPr>
        <p:grpSpPr>
          <a:xfrm>
            <a:off x="1798906" y="1570503"/>
            <a:ext cx="5546187" cy="2967952"/>
            <a:chOff x="3140845" y="2487944"/>
            <a:chExt cx="2846070" cy="1523026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D9F8BA6B-8C40-407A-8276-D5862DC2D4F7}"/>
                </a:ext>
              </a:extLst>
            </p:cNvPr>
            <p:cNvSpPr/>
            <p:nvPr/>
          </p:nvSpPr>
          <p:spPr>
            <a:xfrm>
              <a:off x="3672324" y="2487944"/>
              <a:ext cx="1799351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£8,276.99 – £1,729.05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FA863393-2B41-4049-B698-37B11901E3B6}"/>
                </a:ext>
              </a:extLst>
            </p:cNvPr>
            <p:cNvSpPr/>
            <p:nvPr/>
          </p:nvSpPr>
          <p:spPr>
            <a:xfrm>
              <a:off x="3672324" y="3619434"/>
              <a:ext cx="1799351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£3,592.16 + £2,413.98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EFC48AC-E36F-4FC7-A038-D0D77AB5E67A}"/>
                </a:ext>
              </a:extLst>
            </p:cNvPr>
            <p:cNvSpPr/>
            <p:nvPr/>
          </p:nvSpPr>
          <p:spPr>
            <a:xfrm>
              <a:off x="3140845" y="3057089"/>
              <a:ext cx="749639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£6,000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96D3C059-5CA8-49F1-8514-CF4ACE18471D}"/>
                </a:ext>
              </a:extLst>
            </p:cNvPr>
            <p:cNvSpPr/>
            <p:nvPr/>
          </p:nvSpPr>
          <p:spPr>
            <a:xfrm>
              <a:off x="4189060" y="3057089"/>
              <a:ext cx="749639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£5,500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ABB7CAD9-FD1C-4DA9-B445-80EC76522C2B}"/>
                </a:ext>
              </a:extLst>
            </p:cNvPr>
            <p:cNvSpPr/>
            <p:nvPr/>
          </p:nvSpPr>
          <p:spPr>
            <a:xfrm>
              <a:off x="5237276" y="3057089"/>
              <a:ext cx="749639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£6,600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99023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approximate answer to the calculations to identify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the odd one out.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pPr lvl="0" algn="ctr"/>
            <a:endParaRPr lang="en-GB" sz="10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£5,500 is the odd one out because…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07FC265-0500-4656-9222-F817A12116B9}"/>
              </a:ext>
            </a:extLst>
          </p:cNvPr>
          <p:cNvGrpSpPr/>
          <p:nvPr/>
        </p:nvGrpSpPr>
        <p:grpSpPr>
          <a:xfrm>
            <a:off x="1798906" y="1570503"/>
            <a:ext cx="5546187" cy="2967952"/>
            <a:chOff x="3140845" y="2487944"/>
            <a:chExt cx="2846070" cy="1523026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D9F8BA6B-8C40-407A-8276-D5862DC2D4F7}"/>
                </a:ext>
              </a:extLst>
            </p:cNvPr>
            <p:cNvSpPr/>
            <p:nvPr/>
          </p:nvSpPr>
          <p:spPr>
            <a:xfrm>
              <a:off x="3672324" y="2487944"/>
              <a:ext cx="1799351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£8,276.99 – £1,729.05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FA863393-2B41-4049-B698-37B11901E3B6}"/>
                </a:ext>
              </a:extLst>
            </p:cNvPr>
            <p:cNvSpPr/>
            <p:nvPr/>
          </p:nvSpPr>
          <p:spPr>
            <a:xfrm>
              <a:off x="3672324" y="3619434"/>
              <a:ext cx="1799351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£3,592.16 + £2,413.98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EFC48AC-E36F-4FC7-A038-D0D77AB5E67A}"/>
                </a:ext>
              </a:extLst>
            </p:cNvPr>
            <p:cNvSpPr/>
            <p:nvPr/>
          </p:nvSpPr>
          <p:spPr>
            <a:xfrm>
              <a:off x="3140845" y="3057089"/>
              <a:ext cx="749639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£6,000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96D3C059-5CA8-49F1-8514-CF4ACE18471D}"/>
                </a:ext>
              </a:extLst>
            </p:cNvPr>
            <p:cNvSpPr/>
            <p:nvPr/>
          </p:nvSpPr>
          <p:spPr>
            <a:xfrm>
              <a:off x="4189060" y="3057089"/>
              <a:ext cx="749639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£5,500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ABB7CAD9-FD1C-4DA9-B445-80EC76522C2B}"/>
                </a:ext>
              </a:extLst>
            </p:cNvPr>
            <p:cNvSpPr/>
            <p:nvPr/>
          </p:nvSpPr>
          <p:spPr>
            <a:xfrm>
              <a:off x="5237276" y="3057089"/>
              <a:ext cx="749639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£6,600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97760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approximate answer to the calculations to identify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the odd one out.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pPr lvl="0" algn="ctr"/>
            <a:endParaRPr lang="en-GB" sz="10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£5,500 is the odd one out because it is not the approximate answer to either of the calculations. £8,276.99 – £1,729.05 is approximately £6,600. £3,592.16 + £2,413.98 is approximately £6,000.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07FC265-0500-4656-9222-F817A12116B9}"/>
              </a:ext>
            </a:extLst>
          </p:cNvPr>
          <p:cNvGrpSpPr/>
          <p:nvPr/>
        </p:nvGrpSpPr>
        <p:grpSpPr>
          <a:xfrm>
            <a:off x="1798906" y="1570503"/>
            <a:ext cx="5546187" cy="2967952"/>
            <a:chOff x="3140845" y="2487944"/>
            <a:chExt cx="2846070" cy="1523026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D9F8BA6B-8C40-407A-8276-D5862DC2D4F7}"/>
                </a:ext>
              </a:extLst>
            </p:cNvPr>
            <p:cNvSpPr/>
            <p:nvPr/>
          </p:nvSpPr>
          <p:spPr>
            <a:xfrm>
              <a:off x="3672324" y="2487944"/>
              <a:ext cx="1799351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£8,276.99 – £1,729.05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FA863393-2B41-4049-B698-37B11901E3B6}"/>
                </a:ext>
              </a:extLst>
            </p:cNvPr>
            <p:cNvSpPr/>
            <p:nvPr/>
          </p:nvSpPr>
          <p:spPr>
            <a:xfrm>
              <a:off x="3672324" y="3619434"/>
              <a:ext cx="1799351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£3,592.16 + £2,413.98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EFC48AC-E36F-4FC7-A038-D0D77AB5E67A}"/>
                </a:ext>
              </a:extLst>
            </p:cNvPr>
            <p:cNvSpPr/>
            <p:nvPr/>
          </p:nvSpPr>
          <p:spPr>
            <a:xfrm>
              <a:off x="3140845" y="3057089"/>
              <a:ext cx="749639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£6,000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96D3C059-5CA8-49F1-8514-CF4ACE18471D}"/>
                </a:ext>
              </a:extLst>
            </p:cNvPr>
            <p:cNvSpPr/>
            <p:nvPr/>
          </p:nvSpPr>
          <p:spPr>
            <a:xfrm>
              <a:off x="4189060" y="3057089"/>
              <a:ext cx="749639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£5,500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ABB7CAD9-FD1C-4DA9-B445-80EC76522C2B}"/>
                </a:ext>
              </a:extLst>
            </p:cNvPr>
            <p:cNvSpPr/>
            <p:nvPr/>
          </p:nvSpPr>
          <p:spPr>
            <a:xfrm>
              <a:off x="5237276" y="3057089"/>
              <a:ext cx="749639" cy="3915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£6,600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3058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Answer the questions below using mental calculations.</a:t>
            </a:r>
          </a:p>
          <a:p>
            <a:pPr lvl="0" algn="ctr"/>
            <a:endParaRPr lang="en-GB" sz="2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4318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Calculate the difference between 180 and 820.</a:t>
            </a:r>
          </a:p>
          <a:p>
            <a:pPr marL="88900">
              <a:lnSpc>
                <a:spcPct val="150000"/>
              </a:lnSpc>
            </a:pP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Double 750.</a:t>
            </a:r>
          </a:p>
          <a:p>
            <a:pPr marL="88900">
              <a:lnSpc>
                <a:spcPct val="150000"/>
              </a:lnSpc>
            </a:pP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Multiply 40 and 30.</a:t>
            </a:r>
          </a:p>
          <a:p>
            <a:pPr marL="88900">
              <a:lnSpc>
                <a:spcPct val="150000"/>
              </a:lnSpc>
            </a:pP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many minutes are in three and a half hours?</a:t>
            </a:r>
          </a:p>
          <a:p>
            <a:pPr marL="88900">
              <a:lnSpc>
                <a:spcPct val="150000"/>
              </a:lnSpc>
            </a:pP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difference between a number and 35 is 15. What could the number be?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19D8C2-DA7B-4841-A37C-21F276DC7DE9}"/>
              </a:ext>
            </a:extLst>
          </p:cNvPr>
          <p:cNvSpPr/>
          <p:nvPr/>
        </p:nvSpPr>
        <p:spPr>
          <a:xfrm>
            <a:off x="6653004" y="1641907"/>
            <a:ext cx="1152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CF1DB7-B8FA-4B4B-B80E-C79EB8553B05}"/>
              </a:ext>
            </a:extLst>
          </p:cNvPr>
          <p:cNvSpPr/>
          <p:nvPr/>
        </p:nvSpPr>
        <p:spPr>
          <a:xfrm>
            <a:off x="2335102" y="2439001"/>
            <a:ext cx="1152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7F351-173A-454C-B516-7D433347EB95}"/>
              </a:ext>
            </a:extLst>
          </p:cNvPr>
          <p:cNvSpPr/>
          <p:nvPr/>
        </p:nvSpPr>
        <p:spPr>
          <a:xfrm>
            <a:off x="3178384" y="3231000"/>
            <a:ext cx="1152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97B889-1D2E-42B9-B4B6-F17A653388E2}"/>
              </a:ext>
            </a:extLst>
          </p:cNvPr>
          <p:cNvSpPr/>
          <p:nvPr/>
        </p:nvSpPr>
        <p:spPr>
          <a:xfrm>
            <a:off x="6886294" y="3985769"/>
            <a:ext cx="1152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804AEE-DB73-4B96-9F30-BC20EC1CA353}"/>
              </a:ext>
            </a:extLst>
          </p:cNvPr>
          <p:cNvSpPr/>
          <p:nvPr/>
        </p:nvSpPr>
        <p:spPr>
          <a:xfrm>
            <a:off x="2392622" y="5202771"/>
            <a:ext cx="1152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49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Answer the questions below using mental calculations.</a:t>
            </a:r>
          </a:p>
          <a:p>
            <a:pPr lvl="0" algn="ctr"/>
            <a:endParaRPr lang="en-GB" sz="2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4318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Calculate the difference between 180 and 820.</a:t>
            </a:r>
          </a:p>
          <a:p>
            <a:pPr marL="88900">
              <a:lnSpc>
                <a:spcPct val="150000"/>
              </a:lnSpc>
            </a:pP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Double 750.</a:t>
            </a:r>
          </a:p>
          <a:p>
            <a:pPr marL="88900">
              <a:lnSpc>
                <a:spcPct val="150000"/>
              </a:lnSpc>
            </a:pP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Multiply 40 and 30.</a:t>
            </a:r>
          </a:p>
          <a:p>
            <a:pPr marL="88900">
              <a:lnSpc>
                <a:spcPct val="150000"/>
              </a:lnSpc>
            </a:pP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many minutes are in three and a half hours?</a:t>
            </a:r>
          </a:p>
          <a:p>
            <a:pPr marL="88900">
              <a:lnSpc>
                <a:spcPct val="150000"/>
              </a:lnSpc>
            </a:pP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difference between a number and 35 is 15. What could the number be?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19D8C2-DA7B-4841-A37C-21F276DC7DE9}"/>
              </a:ext>
            </a:extLst>
          </p:cNvPr>
          <p:cNvSpPr/>
          <p:nvPr/>
        </p:nvSpPr>
        <p:spPr>
          <a:xfrm>
            <a:off x="6653004" y="1641907"/>
            <a:ext cx="1152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640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CF1DB7-B8FA-4B4B-B80E-C79EB8553B05}"/>
              </a:ext>
            </a:extLst>
          </p:cNvPr>
          <p:cNvSpPr/>
          <p:nvPr/>
        </p:nvSpPr>
        <p:spPr>
          <a:xfrm>
            <a:off x="2335102" y="2439001"/>
            <a:ext cx="1152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1,500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7F351-173A-454C-B516-7D433347EB95}"/>
              </a:ext>
            </a:extLst>
          </p:cNvPr>
          <p:cNvSpPr/>
          <p:nvPr/>
        </p:nvSpPr>
        <p:spPr>
          <a:xfrm>
            <a:off x="3178383" y="3231000"/>
            <a:ext cx="1152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1,200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97B889-1D2E-42B9-B4B6-F17A653388E2}"/>
              </a:ext>
            </a:extLst>
          </p:cNvPr>
          <p:cNvSpPr/>
          <p:nvPr/>
        </p:nvSpPr>
        <p:spPr>
          <a:xfrm>
            <a:off x="6886294" y="3985769"/>
            <a:ext cx="1152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210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804AEE-DB73-4B96-9F30-BC20EC1CA353}"/>
              </a:ext>
            </a:extLst>
          </p:cNvPr>
          <p:cNvSpPr/>
          <p:nvPr/>
        </p:nvSpPr>
        <p:spPr>
          <a:xfrm>
            <a:off x="2392622" y="5202771"/>
            <a:ext cx="1152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20 or 50</a:t>
            </a:r>
          </a:p>
        </p:txBody>
      </p:sp>
    </p:spTree>
    <p:extLst>
      <p:ext uri="{BB962C8B-B14F-4D97-AF65-F5344CB8AC3E}">
        <p14:creationId xmlns:p14="http://schemas.microsoft.com/office/powerpoint/2010/main" val="501149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Circle the facts that could help you answer this calculation: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60 x 12 x 50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49F3F49-89E5-42FD-BF86-6418374B041C}"/>
              </a:ext>
            </a:extLst>
          </p:cNvPr>
          <p:cNvGrpSpPr/>
          <p:nvPr/>
        </p:nvGrpSpPr>
        <p:grpSpPr>
          <a:xfrm>
            <a:off x="1285340" y="2757368"/>
            <a:ext cx="6573320" cy="2853420"/>
            <a:chOff x="3374953" y="3590519"/>
            <a:chExt cx="2787729" cy="1100116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5A09A9EB-4060-4649-BC2E-C715E5153560}"/>
                </a:ext>
              </a:extLst>
            </p:cNvPr>
            <p:cNvSpPr/>
            <p:nvPr/>
          </p:nvSpPr>
          <p:spPr>
            <a:xfrm>
              <a:off x="3374953" y="3590519"/>
              <a:ext cx="1202142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6 x 12 = 72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E855565E-E18A-4D1D-9521-2F014D9CD091}"/>
                </a:ext>
              </a:extLst>
            </p:cNvPr>
            <p:cNvSpPr/>
            <p:nvPr/>
          </p:nvSpPr>
          <p:spPr>
            <a:xfrm>
              <a:off x="4960540" y="3590519"/>
              <a:ext cx="1202142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5 x 6 = 30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AE93243-B3E1-4DE2-A89D-5E5DC5BD0FEC}"/>
                </a:ext>
              </a:extLst>
            </p:cNvPr>
            <p:cNvSpPr/>
            <p:nvPr/>
          </p:nvSpPr>
          <p:spPr>
            <a:xfrm>
              <a:off x="3374953" y="4299099"/>
              <a:ext cx="1202142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12 x 3 = 36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356568AF-E80C-498B-BDDA-826E6735C050}"/>
                </a:ext>
              </a:extLst>
            </p:cNvPr>
            <p:cNvSpPr/>
            <p:nvPr/>
          </p:nvSpPr>
          <p:spPr>
            <a:xfrm>
              <a:off x="4960540" y="4299099"/>
              <a:ext cx="1202142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60 x 11 = 660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Circle the facts that could help you answer this calculation: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60 x 12 x 50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49F3F49-89E5-42FD-BF86-6418374B041C}"/>
              </a:ext>
            </a:extLst>
          </p:cNvPr>
          <p:cNvGrpSpPr/>
          <p:nvPr/>
        </p:nvGrpSpPr>
        <p:grpSpPr>
          <a:xfrm>
            <a:off x="1285340" y="2757368"/>
            <a:ext cx="6573320" cy="2853420"/>
            <a:chOff x="3374953" y="3590519"/>
            <a:chExt cx="2787729" cy="1100116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5A09A9EB-4060-4649-BC2E-C715E5153560}"/>
                </a:ext>
              </a:extLst>
            </p:cNvPr>
            <p:cNvSpPr/>
            <p:nvPr/>
          </p:nvSpPr>
          <p:spPr>
            <a:xfrm>
              <a:off x="3374953" y="3590519"/>
              <a:ext cx="1202142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6 x 12 = 72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E855565E-E18A-4D1D-9521-2F014D9CD091}"/>
                </a:ext>
              </a:extLst>
            </p:cNvPr>
            <p:cNvSpPr/>
            <p:nvPr/>
          </p:nvSpPr>
          <p:spPr>
            <a:xfrm>
              <a:off x="4960540" y="3590519"/>
              <a:ext cx="1202142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5 x 6 = 30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AE93243-B3E1-4DE2-A89D-5E5DC5BD0FEC}"/>
                </a:ext>
              </a:extLst>
            </p:cNvPr>
            <p:cNvSpPr/>
            <p:nvPr/>
          </p:nvSpPr>
          <p:spPr>
            <a:xfrm>
              <a:off x="3374953" y="4299099"/>
              <a:ext cx="1202142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bg2">
                      <a:lumMod val="50000"/>
                    </a:schemeClr>
                  </a:solidFill>
                  <a:latin typeface="Century Gothic" panose="020B0502020202020204" pitchFamily="34" charset="0"/>
                </a:rPr>
                <a:t>12 x 3 = 36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356568AF-E80C-498B-BDDA-826E6735C050}"/>
                </a:ext>
              </a:extLst>
            </p:cNvPr>
            <p:cNvSpPr/>
            <p:nvPr/>
          </p:nvSpPr>
          <p:spPr>
            <a:xfrm>
              <a:off x="4960540" y="4299099"/>
              <a:ext cx="1202142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bg2">
                      <a:lumMod val="50000"/>
                    </a:schemeClr>
                  </a:solidFill>
                  <a:latin typeface="Century Gothic" panose="020B0502020202020204" pitchFamily="34" charset="0"/>
                </a:rPr>
                <a:t>60 x 11 = 660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7204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number sentence below is written in the most efficient order.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£7,950.75 – £1,495.50 – £2,050.75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4052471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number sentence below is written in the most efficient order.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£7,950.75 – £1,495.50 – £2,050.75</a:t>
            </a:r>
          </a:p>
          <a:p>
            <a:pPr lvl="0"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False, it is more efficient to work out </a:t>
            </a: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£7,950.75 – £2,050.75 = £5,900 </a:t>
            </a: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then £5,900 – £1,495.50 = £4,404.50</a:t>
            </a: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2076051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number sentence to its approximate answer.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69E7CBD-53B0-416A-AE00-EB05360627A8}"/>
              </a:ext>
            </a:extLst>
          </p:cNvPr>
          <p:cNvGrpSpPr/>
          <p:nvPr/>
        </p:nvGrpSpPr>
        <p:grpSpPr>
          <a:xfrm>
            <a:off x="1237208" y="1694712"/>
            <a:ext cx="6669584" cy="3743463"/>
            <a:chOff x="2366256" y="2758579"/>
            <a:chExt cx="2828554" cy="1587593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B8051CD-DBB3-4A92-8E10-0C31EC684F5B}"/>
                </a:ext>
              </a:extLst>
            </p:cNvPr>
            <p:cNvSpPr/>
            <p:nvPr/>
          </p:nvSpPr>
          <p:spPr>
            <a:xfrm>
              <a:off x="2366256" y="2758579"/>
              <a:ext cx="1359831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A. 8,035 ÷ 4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670C701A-EFE8-474C-A772-45D998A37DF8}"/>
                </a:ext>
              </a:extLst>
            </p:cNvPr>
            <p:cNvSpPr/>
            <p:nvPr/>
          </p:nvSpPr>
          <p:spPr>
            <a:xfrm>
              <a:off x="2366256" y="3356608"/>
              <a:ext cx="1359831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B. 1,496 + 1,944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E3876D40-E262-47A3-8ED5-68355BFADA09}"/>
                </a:ext>
              </a:extLst>
            </p:cNvPr>
            <p:cNvSpPr/>
            <p:nvPr/>
          </p:nvSpPr>
          <p:spPr>
            <a:xfrm>
              <a:off x="2366256" y="3954636"/>
              <a:ext cx="1359831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C. 9,126 – 5,979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191077E1-348A-4861-9ED3-2063279A5C61}"/>
                </a:ext>
              </a:extLst>
            </p:cNvPr>
            <p:cNvSpPr/>
            <p:nvPr/>
          </p:nvSpPr>
          <p:spPr>
            <a:xfrm>
              <a:off x="4457862" y="2758579"/>
              <a:ext cx="736948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3,000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0FD1A515-C5AB-405B-A2AC-120C9281C024}"/>
                </a:ext>
              </a:extLst>
            </p:cNvPr>
            <p:cNvSpPr/>
            <p:nvPr/>
          </p:nvSpPr>
          <p:spPr>
            <a:xfrm>
              <a:off x="4457862" y="3356608"/>
              <a:ext cx="736948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2,000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6250C7B-B55A-46AE-B4BF-A01DCC4F4651}"/>
                </a:ext>
              </a:extLst>
            </p:cNvPr>
            <p:cNvSpPr/>
            <p:nvPr/>
          </p:nvSpPr>
          <p:spPr>
            <a:xfrm>
              <a:off x="4457862" y="3954636"/>
              <a:ext cx="736948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3,500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4214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number sentence to its approximate answer.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290803D-FDDF-4BEB-BC4A-707E7BE0616A}"/>
              </a:ext>
            </a:extLst>
          </p:cNvPr>
          <p:cNvCxnSpPr>
            <a:stCxn id="6" idx="3"/>
            <a:endCxn id="12" idx="1"/>
          </p:cNvCxnSpPr>
          <p:nvPr/>
        </p:nvCxnSpPr>
        <p:spPr>
          <a:xfrm>
            <a:off x="4443619" y="2156323"/>
            <a:ext cx="1725488" cy="141012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5C8823C-C613-4C9A-859F-5B14F2BE7E59}"/>
              </a:ext>
            </a:extLst>
          </p:cNvPr>
          <p:cNvCxnSpPr>
            <a:cxnSpLocks/>
            <a:stCxn id="9" idx="3"/>
            <a:endCxn id="13" idx="1"/>
          </p:cNvCxnSpPr>
          <p:nvPr/>
        </p:nvCxnSpPr>
        <p:spPr>
          <a:xfrm>
            <a:off x="4443619" y="3566445"/>
            <a:ext cx="1725488" cy="141011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B84089A-6780-43D7-B6DE-0A04F6463A86}"/>
              </a:ext>
            </a:extLst>
          </p:cNvPr>
          <p:cNvCxnSpPr>
            <a:cxnSpLocks/>
            <a:stCxn id="10" idx="3"/>
            <a:endCxn id="11" idx="1"/>
          </p:cNvCxnSpPr>
          <p:nvPr/>
        </p:nvCxnSpPr>
        <p:spPr>
          <a:xfrm flipV="1">
            <a:off x="4443619" y="2156323"/>
            <a:ext cx="1725488" cy="282024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769E7CBD-53B0-416A-AE00-EB05360627A8}"/>
              </a:ext>
            </a:extLst>
          </p:cNvPr>
          <p:cNvGrpSpPr/>
          <p:nvPr/>
        </p:nvGrpSpPr>
        <p:grpSpPr>
          <a:xfrm>
            <a:off x="1237208" y="1694712"/>
            <a:ext cx="6669584" cy="3743463"/>
            <a:chOff x="2366256" y="2758579"/>
            <a:chExt cx="2828554" cy="1587593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B8051CD-DBB3-4A92-8E10-0C31EC684F5B}"/>
                </a:ext>
              </a:extLst>
            </p:cNvPr>
            <p:cNvSpPr/>
            <p:nvPr/>
          </p:nvSpPr>
          <p:spPr>
            <a:xfrm>
              <a:off x="2366256" y="2758579"/>
              <a:ext cx="1359831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A. 8,035 ÷ 4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670C701A-EFE8-474C-A772-45D998A37DF8}"/>
                </a:ext>
              </a:extLst>
            </p:cNvPr>
            <p:cNvSpPr/>
            <p:nvPr/>
          </p:nvSpPr>
          <p:spPr>
            <a:xfrm>
              <a:off x="2366256" y="3356608"/>
              <a:ext cx="1359831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B. 1,496 + 1,944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E3876D40-E262-47A3-8ED5-68355BFADA09}"/>
                </a:ext>
              </a:extLst>
            </p:cNvPr>
            <p:cNvSpPr/>
            <p:nvPr/>
          </p:nvSpPr>
          <p:spPr>
            <a:xfrm>
              <a:off x="2366256" y="3954636"/>
              <a:ext cx="1359831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C. 9,126 – 5,979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191077E1-348A-4861-9ED3-2063279A5C61}"/>
                </a:ext>
              </a:extLst>
            </p:cNvPr>
            <p:cNvSpPr/>
            <p:nvPr/>
          </p:nvSpPr>
          <p:spPr>
            <a:xfrm>
              <a:off x="4457862" y="2758579"/>
              <a:ext cx="736948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3,000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0FD1A515-C5AB-405B-A2AC-120C9281C024}"/>
                </a:ext>
              </a:extLst>
            </p:cNvPr>
            <p:cNvSpPr/>
            <p:nvPr/>
          </p:nvSpPr>
          <p:spPr>
            <a:xfrm>
              <a:off x="4457862" y="3356608"/>
              <a:ext cx="736948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2,000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6250C7B-B55A-46AE-B4BF-A01DCC4F4651}"/>
                </a:ext>
              </a:extLst>
            </p:cNvPr>
            <p:cNvSpPr/>
            <p:nvPr/>
          </p:nvSpPr>
          <p:spPr>
            <a:xfrm>
              <a:off x="4457862" y="3954636"/>
              <a:ext cx="736948" cy="39153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3,500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0209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3A0478-C2DC-40E4-9CE3-43198B2ECB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www.w3.org/XML/1998/namespace"/>
    <ds:schemaRef ds:uri="86144f90-c7b6-48d0-aae5-f5e9e48cc3df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5c7a0828-c5e4-45f8-a074-18a8fdc88ec6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1481</TotalTime>
  <Words>919</Words>
  <Application>Microsoft Office PowerPoint</Application>
  <PresentationFormat>On-screen Show (4:3)</PresentationFormat>
  <Paragraphs>274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 Mental Calculations PPT</dc:title>
  <dc:creator>Ashleigh Sobol</dc:creator>
  <cp:lastModifiedBy>Duncan Nelson</cp:lastModifiedBy>
  <cp:revision>50</cp:revision>
  <dcterms:created xsi:type="dcterms:W3CDTF">2018-03-17T10:08:43Z</dcterms:created>
  <dcterms:modified xsi:type="dcterms:W3CDTF">2021-03-11T17:41:39Z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19456">
    <vt:lpwstr>268</vt:lpwstr>
  </property>
</Properties>
</file>