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291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21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Maths			24.02.2021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89315"/>
            <a:ext cx="7886700" cy="28006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LO</a:t>
            </a:r>
            <a:r>
              <a:rPr lang="en-GB" sz="5400" dirty="0" smtClean="0"/>
              <a:t>:  To solve problems involving proportion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119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3744"/>
            <a:ext cx="8229600" cy="360241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1hr = 60 </a:t>
            </a:r>
            <a:r>
              <a:rPr lang="en-GB" dirty="0" err="1" smtClean="0"/>
              <a:t>mins</a:t>
            </a:r>
            <a:r>
              <a:rPr lang="en-GB" dirty="0" smtClean="0"/>
              <a:t>                  1 ½ hrs = 90 </a:t>
            </a:r>
            <a:r>
              <a:rPr lang="en-GB" dirty="0" err="1" smtClean="0"/>
              <a:t>mins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15mins of 90mins drawing = 15/90 = </a:t>
            </a:r>
            <a:r>
              <a:rPr lang="en-GB" u="sng" dirty="0" smtClean="0"/>
              <a:t>1/6</a:t>
            </a:r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dirty="0" smtClean="0"/>
              <a:t>75mins of 90mins painting = 75/90 = </a:t>
            </a:r>
            <a:r>
              <a:rPr lang="en-GB" u="sng" dirty="0" smtClean="0"/>
              <a:t>5/6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74638"/>
            <a:ext cx="4553711" cy="211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34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3704"/>
            <a:ext cx="8229600" cy="392245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4561171" cy="18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28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3704"/>
            <a:ext cx="8229600" cy="392245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60 passengers = 45 children + 15 adults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4561171" cy="18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29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3704"/>
            <a:ext cx="8229600" cy="392245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60 passengers = 45 children + 15 adults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Children = 45/60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4561171" cy="18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3704"/>
            <a:ext cx="8229600" cy="392245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60 passengers = 45 children + 15 adults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Children = 45/60 = 3/4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4561171" cy="18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21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3704"/>
            <a:ext cx="8229600" cy="392245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60 passengers = 45 children + 15 adults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Children = 45/60 = 3/4 = </a:t>
            </a:r>
            <a:r>
              <a:rPr lang="en-GB" u="sng" dirty="0" smtClean="0"/>
              <a:t>75%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4561171" cy="18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69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3704"/>
            <a:ext cx="8229600" cy="392245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60 passengers = 45 children + 15 adults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Children = 45/60 = 3/4 = </a:t>
            </a:r>
            <a:r>
              <a:rPr lang="en-GB" u="sng" dirty="0" smtClean="0"/>
              <a:t>75%</a:t>
            </a:r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dirty="0" smtClean="0"/>
              <a:t>Adults = 15/60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4561171" cy="18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29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3704"/>
            <a:ext cx="8229600" cy="392245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60 passengers = 45 children + 15 adults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Children = 45/60 = 3/4 = </a:t>
            </a:r>
            <a:r>
              <a:rPr lang="en-GB" u="sng" dirty="0" smtClean="0"/>
              <a:t>75%</a:t>
            </a:r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dirty="0" smtClean="0"/>
              <a:t>Adults = 15/60 = 1/4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4561171" cy="18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31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3704"/>
            <a:ext cx="8229600" cy="392245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60 passengers = 45 children + 15 adults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Children = 45/60 = 3/4 = </a:t>
            </a:r>
            <a:r>
              <a:rPr lang="en-GB" u="sng" dirty="0" smtClean="0"/>
              <a:t>75%</a:t>
            </a:r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dirty="0" smtClean="0"/>
              <a:t>Adults = 15/60 = 1/4 = </a:t>
            </a:r>
            <a:r>
              <a:rPr lang="en-GB" u="sng" dirty="0" smtClean="0"/>
              <a:t>25%</a:t>
            </a:r>
            <a:endParaRPr lang="en-GB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4561171" cy="18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81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9"/>
            <a:ext cx="4562855" cy="193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6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3744"/>
            <a:ext cx="8229600" cy="36024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74638"/>
            <a:ext cx="4553711" cy="211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81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0008"/>
            <a:ext cx="8229600" cy="377615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8 beads = 3 red + 5 yellow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9"/>
            <a:ext cx="4562855" cy="193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0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0008"/>
            <a:ext cx="8229600" cy="377615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8 beads = 3 red + 5 yellow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 red </a:t>
            </a:r>
            <a:r>
              <a:rPr lang="en-GB" dirty="0" smtClean="0">
                <a:sym typeface="Wingdings" panose="05000000000000000000" pitchFamily="2" charset="2"/>
              </a:rPr>
              <a:t> 36 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9"/>
            <a:ext cx="4562855" cy="193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20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0008"/>
            <a:ext cx="8229600" cy="377615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8 beads = 3 red + 5 yellow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 red </a:t>
            </a:r>
            <a:r>
              <a:rPr lang="en-GB" dirty="0" smtClean="0">
                <a:sym typeface="Wingdings" panose="05000000000000000000" pitchFamily="2" charset="2"/>
              </a:rPr>
              <a:t> 36 red (x12)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9"/>
            <a:ext cx="4562855" cy="193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78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0008"/>
            <a:ext cx="8229600" cy="377615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8 beads = 3 red + 5 yellow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 red </a:t>
            </a:r>
            <a:r>
              <a:rPr lang="en-GB" dirty="0" smtClean="0">
                <a:sym typeface="Wingdings" panose="05000000000000000000" pitchFamily="2" charset="2"/>
              </a:rPr>
              <a:t> 36 red (x12)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8 beads x 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9"/>
            <a:ext cx="4562855" cy="193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16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0008"/>
            <a:ext cx="8229600" cy="377615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8 beads = 3 red + 5 yellow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 red </a:t>
            </a:r>
            <a:r>
              <a:rPr lang="en-GB" dirty="0" smtClean="0">
                <a:sym typeface="Wingdings" panose="05000000000000000000" pitchFamily="2" charset="2"/>
              </a:rPr>
              <a:t> 36 red (x12)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8 beads x 12 = </a:t>
            </a:r>
            <a:r>
              <a:rPr lang="en-GB" u="sng" dirty="0" smtClean="0">
                <a:sym typeface="Wingdings" panose="05000000000000000000" pitchFamily="2" charset="2"/>
              </a:rPr>
              <a:t>96 beads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9"/>
            <a:ext cx="4562855" cy="193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80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0008"/>
            <a:ext cx="8229600" cy="428853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8 beads = 3 red + 5 yellow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 red </a:t>
            </a:r>
            <a:r>
              <a:rPr lang="en-GB" dirty="0" smtClean="0">
                <a:sym typeface="Wingdings" panose="05000000000000000000" pitchFamily="2" charset="2"/>
              </a:rPr>
              <a:t> 36 red (x12)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8 beads x 12 = </a:t>
            </a:r>
            <a:r>
              <a:rPr lang="en-GB" u="sng" dirty="0" smtClean="0">
                <a:sym typeface="Wingdings" panose="05000000000000000000" pitchFamily="2" charset="2"/>
              </a:rPr>
              <a:t>96 beads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 smtClean="0"/>
              <a:t>5 yellow </a:t>
            </a:r>
            <a:r>
              <a:rPr lang="en-GB" dirty="0" smtClean="0">
                <a:sym typeface="Wingdings" panose="05000000000000000000" pitchFamily="2" charset="2"/>
              </a:rPr>
              <a:t> 40 yellow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9"/>
            <a:ext cx="4562855" cy="193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3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0008"/>
            <a:ext cx="8229600" cy="428853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8 beads = 3 red + 5 yellow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 red </a:t>
            </a:r>
            <a:r>
              <a:rPr lang="en-GB" dirty="0" smtClean="0">
                <a:sym typeface="Wingdings" panose="05000000000000000000" pitchFamily="2" charset="2"/>
              </a:rPr>
              <a:t> 36 red (x12)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8 beads x 12 = </a:t>
            </a:r>
            <a:r>
              <a:rPr lang="en-GB" u="sng" dirty="0" smtClean="0">
                <a:sym typeface="Wingdings" panose="05000000000000000000" pitchFamily="2" charset="2"/>
              </a:rPr>
              <a:t>96 beads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 smtClean="0"/>
              <a:t>5 yellow </a:t>
            </a:r>
            <a:r>
              <a:rPr lang="en-GB" dirty="0" smtClean="0">
                <a:sym typeface="Wingdings" panose="05000000000000000000" pitchFamily="2" charset="2"/>
              </a:rPr>
              <a:t> 40 yellow (x8)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9"/>
            <a:ext cx="4562855" cy="193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47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0008"/>
            <a:ext cx="8229600" cy="428853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8 beads = 3 red + 5 yellow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 red </a:t>
            </a:r>
            <a:r>
              <a:rPr lang="en-GB" dirty="0" smtClean="0">
                <a:sym typeface="Wingdings" panose="05000000000000000000" pitchFamily="2" charset="2"/>
              </a:rPr>
              <a:t> 36 red (x12)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8 beads x 12 = </a:t>
            </a:r>
            <a:r>
              <a:rPr lang="en-GB" u="sng" dirty="0" smtClean="0">
                <a:sym typeface="Wingdings" panose="05000000000000000000" pitchFamily="2" charset="2"/>
              </a:rPr>
              <a:t>96 beads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 smtClean="0"/>
              <a:t>5 yellow </a:t>
            </a:r>
            <a:r>
              <a:rPr lang="en-GB" dirty="0" smtClean="0">
                <a:sym typeface="Wingdings" panose="05000000000000000000" pitchFamily="2" charset="2"/>
              </a:rPr>
              <a:t> 40 yellow (x8)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8 beads x 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9"/>
            <a:ext cx="4562855" cy="193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35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0008"/>
            <a:ext cx="8229600" cy="428853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8 beads = 3 red + 5 yellow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 red </a:t>
            </a:r>
            <a:r>
              <a:rPr lang="en-GB" dirty="0" smtClean="0">
                <a:sym typeface="Wingdings" panose="05000000000000000000" pitchFamily="2" charset="2"/>
              </a:rPr>
              <a:t> 36 red (x12)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8 beads x 12 = </a:t>
            </a:r>
            <a:r>
              <a:rPr lang="en-GB" u="sng" dirty="0" smtClean="0">
                <a:sym typeface="Wingdings" panose="05000000000000000000" pitchFamily="2" charset="2"/>
              </a:rPr>
              <a:t>96 beads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 smtClean="0"/>
              <a:t>5 yellow </a:t>
            </a:r>
            <a:r>
              <a:rPr lang="en-GB" dirty="0" smtClean="0">
                <a:sym typeface="Wingdings" panose="05000000000000000000" pitchFamily="2" charset="2"/>
              </a:rPr>
              <a:t> 40 yellow (x8)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8 beads x 8 = </a:t>
            </a:r>
            <a:r>
              <a:rPr lang="en-GB" u="sng" dirty="0" smtClean="0">
                <a:sym typeface="Wingdings" panose="05000000000000000000" pitchFamily="2" charset="2"/>
              </a:rPr>
              <a:t>64 beads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9"/>
            <a:ext cx="4562855" cy="193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53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4168"/>
          <a:stretch/>
        </p:blipFill>
        <p:spPr>
          <a:xfrm>
            <a:off x="457200" y="274639"/>
            <a:ext cx="4562855" cy="886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61288"/>
            <a:ext cx="4562855" cy="8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6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3744"/>
            <a:ext cx="8229600" cy="360241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1hr = 60 </a:t>
            </a:r>
            <a:r>
              <a:rPr lang="en-GB" dirty="0" err="1" smtClean="0"/>
              <a:t>mins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74638"/>
            <a:ext cx="4553711" cy="211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16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9696"/>
            <a:ext cx="8229600" cy="398646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8 beads = 3 red + 5 </a:t>
            </a:r>
            <a:r>
              <a:rPr lang="en-GB" dirty="0" smtClean="0"/>
              <a:t>yellow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8 beads </a:t>
            </a:r>
            <a:r>
              <a:rPr lang="en-GB" dirty="0" smtClean="0">
                <a:sym typeface="Wingdings" panose="05000000000000000000" pitchFamily="2" charset="2"/>
              </a:rPr>
              <a:t> 40 beads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4168"/>
          <a:stretch/>
        </p:blipFill>
        <p:spPr>
          <a:xfrm>
            <a:off x="457200" y="274639"/>
            <a:ext cx="4562855" cy="886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61288"/>
            <a:ext cx="4562855" cy="8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11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9696"/>
            <a:ext cx="8229600" cy="398646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8 beads = 3 red + 5 </a:t>
            </a:r>
            <a:r>
              <a:rPr lang="en-GB" dirty="0" smtClean="0"/>
              <a:t>yellow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8 beads </a:t>
            </a:r>
            <a:r>
              <a:rPr lang="en-GB" dirty="0" smtClean="0">
                <a:sym typeface="Wingdings" panose="05000000000000000000" pitchFamily="2" charset="2"/>
              </a:rPr>
              <a:t> 40 beads (x5)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4168"/>
          <a:stretch/>
        </p:blipFill>
        <p:spPr>
          <a:xfrm>
            <a:off x="457200" y="274639"/>
            <a:ext cx="4562855" cy="886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61288"/>
            <a:ext cx="4562855" cy="8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08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9696"/>
            <a:ext cx="8229600" cy="398646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8 beads = 3 red + 5 </a:t>
            </a:r>
            <a:r>
              <a:rPr lang="en-GB" dirty="0" smtClean="0"/>
              <a:t>yellow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8 beads </a:t>
            </a:r>
            <a:r>
              <a:rPr lang="en-GB" dirty="0" smtClean="0">
                <a:sym typeface="Wingdings" panose="05000000000000000000" pitchFamily="2" charset="2"/>
              </a:rPr>
              <a:t> 40 beads (x5)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3 red x 5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4168"/>
          <a:stretch/>
        </p:blipFill>
        <p:spPr>
          <a:xfrm>
            <a:off x="457200" y="274639"/>
            <a:ext cx="4562855" cy="886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61288"/>
            <a:ext cx="4562855" cy="8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37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9696"/>
            <a:ext cx="8229600" cy="398646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8 beads = 3 red + 5 </a:t>
            </a:r>
            <a:r>
              <a:rPr lang="en-GB" dirty="0" smtClean="0"/>
              <a:t>yellow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8 beads </a:t>
            </a:r>
            <a:r>
              <a:rPr lang="en-GB" dirty="0" smtClean="0">
                <a:sym typeface="Wingdings" panose="05000000000000000000" pitchFamily="2" charset="2"/>
              </a:rPr>
              <a:t> 40 beads (x5)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3 red x 5 = </a:t>
            </a:r>
            <a:r>
              <a:rPr lang="en-GB" u="sng" dirty="0" smtClean="0">
                <a:sym typeface="Wingdings" panose="05000000000000000000" pitchFamily="2" charset="2"/>
              </a:rPr>
              <a:t>15 red beads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4168"/>
          <a:stretch/>
        </p:blipFill>
        <p:spPr>
          <a:xfrm>
            <a:off x="457200" y="274639"/>
            <a:ext cx="4562855" cy="886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61288"/>
            <a:ext cx="4562855" cy="8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38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4542089" cy="293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755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19272"/>
            <a:ext cx="8229600" cy="280689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8 brownies </a:t>
            </a:r>
            <a:r>
              <a:rPr lang="en-GB" dirty="0" smtClean="0">
                <a:sym typeface="Wingdings" panose="05000000000000000000" pitchFamily="2" charset="2"/>
              </a:rPr>
              <a:t> 4 brownies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4542089" cy="293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535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19272"/>
            <a:ext cx="8229600" cy="280689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8 brownies </a:t>
            </a:r>
            <a:r>
              <a:rPr lang="en-GB" dirty="0" smtClean="0">
                <a:sym typeface="Wingdings" panose="05000000000000000000" pitchFamily="2" charset="2"/>
              </a:rPr>
              <a:t> 4 brownies (divide 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4542089" cy="293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88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19272"/>
            <a:ext cx="8229600" cy="32004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8 brownies </a:t>
            </a:r>
            <a:r>
              <a:rPr lang="en-GB" dirty="0" smtClean="0">
                <a:sym typeface="Wingdings" panose="05000000000000000000" pitchFamily="2" charset="2"/>
              </a:rPr>
              <a:t> 4 brownies (divide 2)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i="1" dirty="0" smtClean="0"/>
              <a:t>50g butter                             1 egg</a:t>
            </a:r>
          </a:p>
          <a:p>
            <a:pPr marL="0" indent="0">
              <a:buNone/>
            </a:pPr>
            <a:r>
              <a:rPr lang="en-GB" i="1" dirty="0" smtClean="0"/>
              <a:t>60 chocolate                         40g sugar</a:t>
            </a:r>
          </a:p>
          <a:p>
            <a:pPr marL="0" indent="0">
              <a:buNone/>
            </a:pPr>
            <a:r>
              <a:rPr lang="en-GB" i="1" dirty="0" smtClean="0"/>
              <a:t>30g flour                               80g nuts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4542089" cy="293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939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19272"/>
            <a:ext cx="8229600" cy="32004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8 brownies </a:t>
            </a:r>
            <a:r>
              <a:rPr lang="en-GB" dirty="0" smtClean="0">
                <a:sym typeface="Wingdings" panose="05000000000000000000" pitchFamily="2" charset="2"/>
              </a:rPr>
              <a:t> 24 brownies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4542089" cy="293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372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19272"/>
            <a:ext cx="8229600" cy="32004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8 brownies </a:t>
            </a:r>
            <a:r>
              <a:rPr lang="en-GB" dirty="0" smtClean="0">
                <a:sym typeface="Wingdings" panose="05000000000000000000" pitchFamily="2" charset="2"/>
              </a:rPr>
              <a:t> 24 brownies (multiply by 3)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4542089" cy="293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83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3744"/>
            <a:ext cx="8229600" cy="360241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1hr = 60 </a:t>
            </a:r>
            <a:r>
              <a:rPr lang="en-GB" dirty="0" err="1" smtClean="0"/>
              <a:t>mins</a:t>
            </a:r>
            <a:r>
              <a:rPr lang="en-GB" dirty="0" smtClean="0"/>
              <a:t>                  1 ½ hrs = 90 </a:t>
            </a:r>
            <a:r>
              <a:rPr lang="en-GB" dirty="0" err="1" smtClean="0"/>
              <a:t>mins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74638"/>
            <a:ext cx="4553711" cy="211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624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19272"/>
            <a:ext cx="8229600" cy="32004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8 brownies </a:t>
            </a:r>
            <a:r>
              <a:rPr lang="en-GB" dirty="0">
                <a:sym typeface="Wingdings" panose="05000000000000000000" pitchFamily="2" charset="2"/>
              </a:rPr>
              <a:t> 24 brownies (multiply by 3)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i="1" dirty="0" smtClean="0"/>
              <a:t>300g butter                             6 eggs</a:t>
            </a:r>
          </a:p>
          <a:p>
            <a:pPr marL="0" indent="0">
              <a:buNone/>
            </a:pPr>
            <a:r>
              <a:rPr lang="en-GB" i="1" dirty="0" smtClean="0"/>
              <a:t>360 chocolate                         240g sugar</a:t>
            </a:r>
          </a:p>
          <a:p>
            <a:pPr marL="0" indent="0">
              <a:buNone/>
            </a:pPr>
            <a:r>
              <a:rPr lang="en-GB" i="1" dirty="0" smtClean="0"/>
              <a:t>180g flour                               480g nuts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4542089" cy="293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448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2312" y="1600200"/>
            <a:ext cx="3904488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Use known facts as well as information from the questions.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 smtClean="0"/>
              <a:t>Use jottings if this helps – write stages to help work out answers.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23" y="175302"/>
            <a:ext cx="4222977" cy="647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9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3744"/>
            <a:ext cx="8229600" cy="360241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1hr = 60 </a:t>
            </a:r>
            <a:r>
              <a:rPr lang="en-GB" dirty="0" err="1" smtClean="0"/>
              <a:t>mins</a:t>
            </a:r>
            <a:r>
              <a:rPr lang="en-GB" dirty="0" smtClean="0"/>
              <a:t>                  1 ½ hrs = 90 </a:t>
            </a:r>
            <a:r>
              <a:rPr lang="en-GB" dirty="0" err="1" smtClean="0"/>
              <a:t>mins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15mins of 90mins drawing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74638"/>
            <a:ext cx="4553711" cy="211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6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3744"/>
            <a:ext cx="8229600" cy="360241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1hr = 60 </a:t>
            </a:r>
            <a:r>
              <a:rPr lang="en-GB" dirty="0" err="1" smtClean="0"/>
              <a:t>mins</a:t>
            </a:r>
            <a:r>
              <a:rPr lang="en-GB" dirty="0" smtClean="0"/>
              <a:t>                  1 ½ hrs = 90 </a:t>
            </a:r>
            <a:r>
              <a:rPr lang="en-GB" dirty="0" err="1" smtClean="0"/>
              <a:t>mins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15mins of 90mins drawing = 15/90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74638"/>
            <a:ext cx="4553711" cy="211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7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3744"/>
            <a:ext cx="8229600" cy="360241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1hr = 60 </a:t>
            </a:r>
            <a:r>
              <a:rPr lang="en-GB" dirty="0" err="1" smtClean="0"/>
              <a:t>mins</a:t>
            </a:r>
            <a:r>
              <a:rPr lang="en-GB" dirty="0" smtClean="0"/>
              <a:t>                  1 ½ hrs = 90 </a:t>
            </a:r>
            <a:r>
              <a:rPr lang="en-GB" dirty="0" err="1" smtClean="0"/>
              <a:t>mins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15mins of 90mins drawing = 15/90 = </a:t>
            </a:r>
            <a:r>
              <a:rPr lang="en-GB" u="sng" dirty="0" smtClean="0"/>
              <a:t>1/6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74638"/>
            <a:ext cx="4553711" cy="211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5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3744"/>
            <a:ext cx="8229600" cy="360241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1hr = 60 </a:t>
            </a:r>
            <a:r>
              <a:rPr lang="en-GB" dirty="0" err="1" smtClean="0"/>
              <a:t>mins</a:t>
            </a:r>
            <a:r>
              <a:rPr lang="en-GB" dirty="0" smtClean="0"/>
              <a:t>                  1 ½ hrs = 90 </a:t>
            </a:r>
            <a:r>
              <a:rPr lang="en-GB" dirty="0" err="1" smtClean="0"/>
              <a:t>mins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15mins of 90mins drawing = 15/90 = </a:t>
            </a:r>
            <a:r>
              <a:rPr lang="en-GB" u="sng" dirty="0" smtClean="0"/>
              <a:t>1/6</a:t>
            </a:r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dirty="0" smtClean="0"/>
              <a:t>75mins of 90mins painting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74638"/>
            <a:ext cx="4553711" cy="211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33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3744"/>
            <a:ext cx="8229600" cy="360241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1hr = 60 </a:t>
            </a:r>
            <a:r>
              <a:rPr lang="en-GB" dirty="0" err="1" smtClean="0"/>
              <a:t>mins</a:t>
            </a:r>
            <a:r>
              <a:rPr lang="en-GB" dirty="0" smtClean="0"/>
              <a:t>                  1 ½ hrs = 90 </a:t>
            </a:r>
            <a:r>
              <a:rPr lang="en-GB" dirty="0" err="1" smtClean="0"/>
              <a:t>mins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15mins of 90mins drawing = 15/90 = </a:t>
            </a:r>
            <a:r>
              <a:rPr lang="en-GB" u="sng" dirty="0" smtClean="0"/>
              <a:t>1/6</a:t>
            </a:r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dirty="0" smtClean="0"/>
              <a:t>75mins of 90mins painting = 75/90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74638"/>
            <a:ext cx="4553711" cy="211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21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0" ma:contentTypeDescription="Create a new document." ma:contentTypeScope="" ma:versionID="b6ec2e0150afea7d5776644d08e447da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8d808a8b07e59fd4b86833a1874b37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D575A2-205E-4BCF-890E-2E7D05E31E40}"/>
</file>

<file path=customXml/itemProps2.xml><?xml version="1.0" encoding="utf-8"?>
<ds:datastoreItem xmlns:ds="http://schemas.openxmlformats.org/officeDocument/2006/customXml" ds:itemID="{44D00D45-2A3C-4F43-B050-238246B08CEA}"/>
</file>

<file path=customXml/itemProps3.xml><?xml version="1.0" encoding="utf-8"?>
<ds:datastoreItem xmlns:ds="http://schemas.openxmlformats.org/officeDocument/2006/customXml" ds:itemID="{AE43B2E3-0DBD-460D-B307-DD8661CEE346}"/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638</Words>
  <Application>Microsoft Office PowerPoint</Application>
  <PresentationFormat>On-screen Show (4:3)</PresentationFormat>
  <Paragraphs>127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Office Theme</vt:lpstr>
      <vt:lpstr>Year 6 Maths   24.02.2021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Duncan Nelson</cp:lastModifiedBy>
  <cp:revision>72</cp:revision>
  <dcterms:created xsi:type="dcterms:W3CDTF">2019-07-05T11:02:13Z</dcterms:created>
  <dcterms:modified xsi:type="dcterms:W3CDTF">2021-02-12T10:53:55Z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