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80" r:id="rId6"/>
    <p:sldId id="365" r:id="rId7"/>
    <p:sldId id="360" r:id="rId8"/>
    <p:sldId id="368" r:id="rId9"/>
    <p:sldId id="381" r:id="rId10"/>
    <p:sldId id="370" r:id="rId11"/>
    <p:sldId id="371" r:id="rId12"/>
    <p:sldId id="372" r:id="rId13"/>
    <p:sldId id="355" r:id="rId14"/>
    <p:sldId id="373" r:id="rId15"/>
    <p:sldId id="374" r:id="rId16"/>
    <p:sldId id="375" r:id="rId17"/>
    <p:sldId id="314" r:id="rId18"/>
    <p:sldId id="382" r:id="rId19"/>
    <p:sldId id="383" r:id="rId20"/>
    <p:sldId id="378" r:id="rId21"/>
    <p:sldId id="38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1CE76C-6D93-43A0-9A02-08CE36BDDDDA}" v="27" dt="2019-07-29T15:26:10.8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43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obhán Dolan" userId="5fb224f7-af86-4327-acb4-fa0c8c23e721" providerId="ADAL" clId="{C14ACAF1-6274-45BF-A54B-977EE7CE29E1}"/>
    <pc:docChg chg="custSel addSld modSld">
      <pc:chgData name="Siobhán Dolan" userId="5fb224f7-af86-4327-acb4-fa0c8c23e721" providerId="ADAL" clId="{C14ACAF1-6274-45BF-A54B-977EE7CE29E1}" dt="2019-07-16T18:56:46.358" v="85" actId="1036"/>
      <pc:docMkLst>
        <pc:docMk/>
      </pc:docMkLst>
      <pc:sldChg chg="addSp delSp modSp">
        <pc:chgData name="Siobhán Dolan" userId="5fb224f7-af86-4327-acb4-fa0c8c23e721" providerId="ADAL" clId="{C14ACAF1-6274-45BF-A54B-977EE7CE29E1}" dt="2019-07-16T18:41:34.159" v="22"/>
        <pc:sldMkLst>
          <pc:docMk/>
          <pc:sldMk cId="2637481266" sldId="256"/>
        </pc:sldMkLst>
        <pc:spChg chg="del">
          <ac:chgData name="Siobhán Dolan" userId="5fb224f7-af86-4327-acb4-fa0c8c23e721" providerId="ADAL" clId="{C14ACAF1-6274-45BF-A54B-977EE7CE29E1}" dt="2019-07-16T18:41:33.615" v="21" actId="478"/>
          <ac:spMkLst>
            <pc:docMk/>
            <pc:sldMk cId="2637481266" sldId="256"/>
            <ac:spMk id="7" creationId="{277FDC6C-B99A-4ED8-B341-A52126824B67}"/>
          </ac:spMkLst>
        </pc:spChg>
        <pc:spChg chg="add">
          <ac:chgData name="Siobhán Dolan" userId="5fb224f7-af86-4327-acb4-fa0c8c23e721" providerId="ADAL" clId="{C14ACAF1-6274-45BF-A54B-977EE7CE29E1}" dt="2019-07-16T18:41:34.159" v="22"/>
          <ac:spMkLst>
            <pc:docMk/>
            <pc:sldMk cId="2637481266" sldId="256"/>
            <ac:spMk id="9" creationId="{5443FBA6-81C3-4B7C-9337-1B202219B2D0}"/>
          </ac:spMkLst>
        </pc:spChg>
        <pc:spChg chg="mod">
          <ac:chgData name="Siobhán Dolan" userId="5fb224f7-af86-4327-acb4-fa0c8c23e721" providerId="ADAL" clId="{C14ACAF1-6274-45BF-A54B-977EE7CE29E1}" dt="2019-07-16T18:38:51.078" v="2" actId="404"/>
          <ac:spMkLst>
            <pc:docMk/>
            <pc:sldMk cId="2637481266" sldId="256"/>
            <ac:spMk id="19" creationId="{5252A847-DE45-4FA3-A1F8-EEBEB845FF8E}"/>
          </ac:spMkLst>
        </pc:spChg>
        <pc:picChg chg="add">
          <ac:chgData name="Siobhán Dolan" userId="5fb224f7-af86-4327-acb4-fa0c8c23e721" providerId="ADAL" clId="{C14ACAF1-6274-45BF-A54B-977EE7CE29E1}" dt="2019-07-16T18:41:34.159" v="22"/>
          <ac:picMkLst>
            <pc:docMk/>
            <pc:sldMk cId="2637481266" sldId="256"/>
            <ac:picMk id="6" creationId="{75651526-5A0F-476B-AD19-89197CF767FE}"/>
          </ac:picMkLst>
        </pc:picChg>
        <pc:picChg chg="del">
          <ac:chgData name="Siobhán Dolan" userId="5fb224f7-af86-4327-acb4-fa0c8c23e721" providerId="ADAL" clId="{C14ACAF1-6274-45BF-A54B-977EE7CE29E1}" dt="2019-07-16T18:41:33.615" v="21" actId="478"/>
          <ac:picMkLst>
            <pc:docMk/>
            <pc:sldMk cId="2637481266" sldId="256"/>
            <ac:picMk id="18" creationId="{AF62330C-AB9B-43BE-82E4-98A7F5B9D6D1}"/>
          </ac:picMkLst>
        </pc:picChg>
      </pc:sldChg>
      <pc:sldChg chg="addSp modSp">
        <pc:chgData name="Siobhán Dolan" userId="5fb224f7-af86-4327-acb4-fa0c8c23e721" providerId="ADAL" clId="{C14ACAF1-6274-45BF-A54B-977EE7CE29E1}" dt="2019-07-16T18:54:12.703" v="62"/>
        <pc:sldMkLst>
          <pc:docMk/>
          <pc:sldMk cId="636014570" sldId="314"/>
        </pc:sldMkLst>
        <pc:spChg chg="mod">
          <ac:chgData name="Siobhán Dolan" userId="5fb224f7-af86-4327-acb4-fa0c8c23e721" providerId="ADAL" clId="{C14ACAF1-6274-45BF-A54B-977EE7CE29E1}" dt="2019-07-16T18:40:58.557" v="11" actId="20577"/>
          <ac:spMkLst>
            <pc:docMk/>
            <pc:sldMk cId="636014570" sldId="314"/>
            <ac:spMk id="7" creationId="{84B107DC-B90C-4A45-B422-BA8DE29C2552}"/>
          </ac:spMkLst>
        </pc:spChg>
        <pc:spChg chg="mod">
          <ac:chgData name="Siobhán Dolan" userId="5fb224f7-af86-4327-acb4-fa0c8c23e721" providerId="ADAL" clId="{C14ACAF1-6274-45BF-A54B-977EE7CE29E1}" dt="2019-07-16T18:53:58.572" v="61"/>
          <ac:spMkLst>
            <pc:docMk/>
            <pc:sldMk cId="636014570" sldId="314"/>
            <ac:spMk id="19" creationId="{5252A847-DE45-4FA3-A1F8-EEBEB845FF8E}"/>
          </ac:spMkLst>
        </pc:spChg>
        <pc:grpChg chg="add">
          <ac:chgData name="Siobhán Dolan" userId="5fb224f7-af86-4327-acb4-fa0c8c23e721" providerId="ADAL" clId="{C14ACAF1-6274-45BF-A54B-977EE7CE29E1}" dt="2019-07-16T18:54:12.703" v="62"/>
          <ac:grpSpMkLst>
            <pc:docMk/>
            <pc:sldMk cId="636014570" sldId="314"/>
            <ac:grpSpMk id="6" creationId="{62145393-B83A-4E2F-BD2A-45CC10FE379D}"/>
          </ac:grpSpMkLst>
        </pc:grpChg>
      </pc:sldChg>
      <pc:sldChg chg="addSp delSp modSp">
        <pc:chgData name="Siobhán Dolan" userId="5fb224f7-af86-4327-acb4-fa0c8c23e721" providerId="ADAL" clId="{C14ACAF1-6274-45BF-A54B-977EE7CE29E1}" dt="2019-07-16T18:49:27.703" v="50"/>
        <pc:sldMkLst>
          <pc:docMk/>
          <pc:sldMk cId="1071900124" sldId="355"/>
        </pc:sldMkLst>
        <pc:spChg chg="del">
          <ac:chgData name="Siobhán Dolan" userId="5fb224f7-af86-4327-acb4-fa0c8c23e721" providerId="ADAL" clId="{C14ACAF1-6274-45BF-A54B-977EE7CE29E1}" dt="2019-07-16T18:41:13.571" v="13" actId="478"/>
          <ac:spMkLst>
            <pc:docMk/>
            <pc:sldMk cId="1071900124" sldId="355"/>
            <ac:spMk id="7" creationId="{F2267ACB-233E-41BC-B01B-8F3DC45483E4}"/>
          </ac:spMkLst>
        </pc:spChg>
        <pc:spChg chg="add">
          <ac:chgData name="Siobhán Dolan" userId="5fb224f7-af86-4327-acb4-fa0c8c23e721" providerId="ADAL" clId="{C14ACAF1-6274-45BF-A54B-977EE7CE29E1}" dt="2019-07-16T18:41:14.268" v="14"/>
          <ac:spMkLst>
            <pc:docMk/>
            <pc:sldMk cId="1071900124" sldId="355"/>
            <ac:spMk id="9" creationId="{6E38157E-20D8-4B22-99B4-D0A4EA6584A3}"/>
          </ac:spMkLst>
        </pc:spChg>
        <pc:spChg chg="mod">
          <ac:chgData name="Siobhán Dolan" userId="5fb224f7-af86-4327-acb4-fa0c8c23e721" providerId="ADAL" clId="{C14ACAF1-6274-45BF-A54B-977EE7CE29E1}" dt="2019-07-16T18:49:13.538" v="49"/>
          <ac:spMkLst>
            <pc:docMk/>
            <pc:sldMk cId="1071900124" sldId="355"/>
            <ac:spMk id="19" creationId="{5252A847-DE45-4FA3-A1F8-EEBEB845FF8E}"/>
          </ac:spMkLst>
        </pc:spChg>
        <pc:grpChg chg="add">
          <ac:chgData name="Siobhán Dolan" userId="5fb224f7-af86-4327-acb4-fa0c8c23e721" providerId="ADAL" clId="{C14ACAF1-6274-45BF-A54B-977EE7CE29E1}" dt="2019-07-16T18:49:27.703" v="50"/>
          <ac:grpSpMkLst>
            <pc:docMk/>
            <pc:sldMk cId="1071900124" sldId="355"/>
            <ac:grpSpMk id="10" creationId="{D6EEDF8C-7CB9-4442-AE26-B00E0B80C592}"/>
          </ac:grpSpMkLst>
        </pc:grpChg>
        <pc:picChg chg="add">
          <ac:chgData name="Siobhán Dolan" userId="5fb224f7-af86-4327-acb4-fa0c8c23e721" providerId="ADAL" clId="{C14ACAF1-6274-45BF-A54B-977EE7CE29E1}" dt="2019-07-16T18:41:14.268" v="14"/>
          <ac:picMkLst>
            <pc:docMk/>
            <pc:sldMk cId="1071900124" sldId="355"/>
            <ac:picMk id="6" creationId="{3EFA5FE0-D5C7-414E-BB2E-E07419815982}"/>
          </ac:picMkLst>
        </pc:picChg>
        <pc:picChg chg="del">
          <ac:chgData name="Siobhán Dolan" userId="5fb224f7-af86-4327-acb4-fa0c8c23e721" providerId="ADAL" clId="{C14ACAF1-6274-45BF-A54B-977EE7CE29E1}" dt="2019-07-16T18:41:10.402" v="12" actId="478"/>
          <ac:picMkLst>
            <pc:docMk/>
            <pc:sldMk cId="1071900124" sldId="355"/>
            <ac:picMk id="18" creationId="{AF62330C-AB9B-43BE-82E4-98A7F5B9D6D1}"/>
          </ac:picMkLst>
        </pc:picChg>
      </pc:sldChg>
      <pc:sldChg chg="addSp delSp modSp">
        <pc:chgData name="Siobhán Dolan" userId="5fb224f7-af86-4327-acb4-fa0c8c23e721" providerId="ADAL" clId="{C14ACAF1-6274-45BF-A54B-977EE7CE29E1}" dt="2019-07-16T18:43:08.586" v="30"/>
        <pc:sldMkLst>
          <pc:docMk/>
          <pc:sldMk cId="36917022" sldId="360"/>
        </pc:sldMkLst>
        <pc:spChg chg="add del">
          <ac:chgData name="Siobhán Dolan" userId="5fb224f7-af86-4327-acb4-fa0c8c23e721" providerId="ADAL" clId="{C14ACAF1-6274-45BF-A54B-977EE7CE29E1}" dt="2019-07-16T18:42:51.548" v="27"/>
          <ac:spMkLst>
            <pc:docMk/>
            <pc:sldMk cId="36917022" sldId="360"/>
            <ac:spMk id="2" creationId="{B377CD82-6149-487E-A05D-CAE4A11E16F6}"/>
          </ac:spMkLst>
        </pc:spChg>
        <pc:spChg chg="del">
          <ac:chgData name="Siobhán Dolan" userId="5fb224f7-af86-4327-acb4-fa0c8c23e721" providerId="ADAL" clId="{C14ACAF1-6274-45BF-A54B-977EE7CE29E1}" dt="2019-07-16T18:41:18.156" v="15" actId="478"/>
          <ac:spMkLst>
            <pc:docMk/>
            <pc:sldMk cId="36917022" sldId="360"/>
            <ac:spMk id="7" creationId="{B632E459-9B27-4467-B89C-78410207B713}"/>
          </ac:spMkLst>
        </pc:spChg>
        <pc:spChg chg="add">
          <ac:chgData name="Siobhán Dolan" userId="5fb224f7-af86-4327-acb4-fa0c8c23e721" providerId="ADAL" clId="{C14ACAF1-6274-45BF-A54B-977EE7CE29E1}" dt="2019-07-16T18:41:18.710" v="16"/>
          <ac:spMkLst>
            <pc:docMk/>
            <pc:sldMk cId="36917022" sldId="360"/>
            <ac:spMk id="9" creationId="{A68DB6F4-75E7-4F88-BB1A-DD8FCAE732A4}"/>
          </ac:spMkLst>
        </pc:spChg>
        <pc:spChg chg="mod">
          <ac:chgData name="Siobhán Dolan" userId="5fb224f7-af86-4327-acb4-fa0c8c23e721" providerId="ADAL" clId="{C14ACAF1-6274-45BF-A54B-977EE7CE29E1}" dt="2019-07-16T18:42:57.392" v="29" actId="20577"/>
          <ac:spMkLst>
            <pc:docMk/>
            <pc:sldMk cId="36917022" sldId="360"/>
            <ac:spMk id="19" creationId="{5252A847-DE45-4FA3-A1F8-EEBEB845FF8E}"/>
          </ac:spMkLst>
        </pc:spChg>
        <pc:grpChg chg="add">
          <ac:chgData name="Siobhán Dolan" userId="5fb224f7-af86-4327-acb4-fa0c8c23e721" providerId="ADAL" clId="{C14ACAF1-6274-45BF-A54B-977EE7CE29E1}" dt="2019-07-16T18:43:08.586" v="30"/>
          <ac:grpSpMkLst>
            <pc:docMk/>
            <pc:sldMk cId="36917022" sldId="360"/>
            <ac:grpSpMk id="10" creationId="{E1563233-1885-4495-A654-94EFD94AF924}"/>
          </ac:grpSpMkLst>
        </pc:grpChg>
        <pc:picChg chg="add">
          <ac:chgData name="Siobhán Dolan" userId="5fb224f7-af86-4327-acb4-fa0c8c23e721" providerId="ADAL" clId="{C14ACAF1-6274-45BF-A54B-977EE7CE29E1}" dt="2019-07-16T18:41:18.710" v="16"/>
          <ac:picMkLst>
            <pc:docMk/>
            <pc:sldMk cId="36917022" sldId="360"/>
            <ac:picMk id="6" creationId="{191C7C1C-47C8-4E59-9592-FFF42A4B4763}"/>
          </ac:picMkLst>
        </pc:picChg>
        <pc:picChg chg="del">
          <ac:chgData name="Siobhán Dolan" userId="5fb224f7-af86-4327-acb4-fa0c8c23e721" providerId="ADAL" clId="{C14ACAF1-6274-45BF-A54B-977EE7CE29E1}" dt="2019-07-16T18:41:18.156" v="15" actId="478"/>
          <ac:picMkLst>
            <pc:docMk/>
            <pc:sldMk cId="36917022" sldId="360"/>
            <ac:picMk id="18" creationId="{AF62330C-AB9B-43BE-82E4-98A7F5B9D6D1}"/>
          </ac:picMkLst>
        </pc:picChg>
      </pc:sldChg>
      <pc:sldChg chg="addSp delSp modSp">
        <pc:chgData name="Siobhán Dolan" userId="5fb224f7-af86-4327-acb4-fa0c8c23e721" providerId="ADAL" clId="{C14ACAF1-6274-45BF-A54B-977EE7CE29E1}" dt="2019-07-16T18:41:22.903" v="18"/>
        <pc:sldMkLst>
          <pc:docMk/>
          <pc:sldMk cId="1669721746" sldId="365"/>
        </pc:sldMkLst>
        <pc:spChg chg="del">
          <ac:chgData name="Siobhán Dolan" userId="5fb224f7-af86-4327-acb4-fa0c8c23e721" providerId="ADAL" clId="{C14ACAF1-6274-45BF-A54B-977EE7CE29E1}" dt="2019-07-16T18:41:22.267" v="17" actId="478"/>
          <ac:spMkLst>
            <pc:docMk/>
            <pc:sldMk cId="1669721746" sldId="365"/>
            <ac:spMk id="7" creationId="{9C98043F-F327-469C-AFFD-8AE7F5773C62}"/>
          </ac:spMkLst>
        </pc:spChg>
        <pc:spChg chg="add">
          <ac:chgData name="Siobhán Dolan" userId="5fb224f7-af86-4327-acb4-fa0c8c23e721" providerId="ADAL" clId="{C14ACAF1-6274-45BF-A54B-977EE7CE29E1}" dt="2019-07-16T18:40:21.660" v="7"/>
          <ac:spMkLst>
            <pc:docMk/>
            <pc:sldMk cId="1669721746" sldId="365"/>
            <ac:spMk id="9" creationId="{B82496C0-A90C-4B47-A94D-ABEEA381B96E}"/>
          </ac:spMkLst>
        </pc:spChg>
        <pc:spChg chg="add">
          <ac:chgData name="Siobhán Dolan" userId="5fb224f7-af86-4327-acb4-fa0c8c23e721" providerId="ADAL" clId="{C14ACAF1-6274-45BF-A54B-977EE7CE29E1}" dt="2019-07-16T18:41:22.903" v="18"/>
          <ac:spMkLst>
            <pc:docMk/>
            <pc:sldMk cId="1669721746" sldId="365"/>
            <ac:spMk id="12" creationId="{32E52962-905D-44D7-8E18-BFA776986F56}"/>
          </ac:spMkLst>
        </pc:spChg>
        <pc:spChg chg="mod">
          <ac:chgData name="Siobhán Dolan" userId="5fb224f7-af86-4327-acb4-fa0c8c23e721" providerId="ADAL" clId="{C14ACAF1-6274-45BF-A54B-977EE7CE29E1}" dt="2019-07-16T18:40:06.344" v="6"/>
          <ac:spMkLst>
            <pc:docMk/>
            <pc:sldMk cId="1669721746" sldId="365"/>
            <ac:spMk id="19" creationId="{5252A847-DE45-4FA3-A1F8-EEBEB845FF8E}"/>
          </ac:spMkLst>
        </pc:spChg>
        <pc:graphicFrameChg chg="add del">
          <ac:chgData name="Siobhán Dolan" userId="5fb224f7-af86-4327-acb4-fa0c8c23e721" providerId="ADAL" clId="{C14ACAF1-6274-45BF-A54B-977EE7CE29E1}" dt="2019-07-16T18:40:24.460" v="8" actId="478"/>
          <ac:graphicFrameMkLst>
            <pc:docMk/>
            <pc:sldMk cId="1669721746" sldId="365"/>
            <ac:graphicFrameMk id="6" creationId="{1EACA60D-4C79-4C71-8A53-BEACD0BD53A4}"/>
          </ac:graphicFrameMkLst>
        </pc:graphicFrameChg>
        <pc:graphicFrameChg chg="add">
          <ac:chgData name="Siobhán Dolan" userId="5fb224f7-af86-4327-acb4-fa0c8c23e721" providerId="ADAL" clId="{C14ACAF1-6274-45BF-A54B-977EE7CE29E1}" dt="2019-07-16T18:40:34.741" v="9"/>
          <ac:graphicFrameMkLst>
            <pc:docMk/>
            <pc:sldMk cId="1669721746" sldId="365"/>
            <ac:graphicFrameMk id="10" creationId="{8E319230-36AE-49FF-B861-34AE8E55FAEA}"/>
          </ac:graphicFrameMkLst>
        </pc:graphicFrameChg>
        <pc:picChg chg="add">
          <ac:chgData name="Siobhán Dolan" userId="5fb224f7-af86-4327-acb4-fa0c8c23e721" providerId="ADAL" clId="{C14ACAF1-6274-45BF-A54B-977EE7CE29E1}" dt="2019-07-16T18:41:22.903" v="18"/>
          <ac:picMkLst>
            <pc:docMk/>
            <pc:sldMk cId="1669721746" sldId="365"/>
            <ac:picMk id="11" creationId="{9C7E5650-FBB4-4CD9-AD69-50CB4A21953F}"/>
          </ac:picMkLst>
        </pc:picChg>
        <pc:picChg chg="del">
          <ac:chgData name="Siobhán Dolan" userId="5fb224f7-af86-4327-acb4-fa0c8c23e721" providerId="ADAL" clId="{C14ACAF1-6274-45BF-A54B-977EE7CE29E1}" dt="2019-07-16T18:41:22.267" v="17" actId="478"/>
          <ac:picMkLst>
            <pc:docMk/>
            <pc:sldMk cId="1669721746" sldId="365"/>
            <ac:picMk id="18" creationId="{AF62330C-AB9B-43BE-82E4-98A7F5B9D6D1}"/>
          </ac:picMkLst>
        </pc:picChg>
      </pc:sldChg>
      <pc:sldChg chg="addSp delSp modSp">
        <pc:chgData name="Siobhán Dolan" userId="5fb224f7-af86-4327-acb4-fa0c8c23e721" providerId="ADAL" clId="{C14ACAF1-6274-45BF-A54B-977EE7CE29E1}" dt="2019-07-16T18:41:28.749" v="20"/>
        <pc:sldMkLst>
          <pc:docMk/>
          <pc:sldMk cId="332354265" sldId="366"/>
        </pc:sldMkLst>
        <pc:spChg chg="del">
          <ac:chgData name="Siobhán Dolan" userId="5fb224f7-af86-4327-acb4-fa0c8c23e721" providerId="ADAL" clId="{C14ACAF1-6274-45BF-A54B-977EE7CE29E1}" dt="2019-07-16T18:41:28.028" v="19" actId="478"/>
          <ac:spMkLst>
            <pc:docMk/>
            <pc:sldMk cId="332354265" sldId="366"/>
            <ac:spMk id="7" creationId="{9C98043F-F327-469C-AFFD-8AE7F5773C62}"/>
          </ac:spMkLst>
        </pc:spChg>
        <pc:spChg chg="add">
          <ac:chgData name="Siobhán Dolan" userId="5fb224f7-af86-4327-acb4-fa0c8c23e721" providerId="ADAL" clId="{C14ACAF1-6274-45BF-A54B-977EE7CE29E1}" dt="2019-07-16T18:41:28.749" v="20"/>
          <ac:spMkLst>
            <pc:docMk/>
            <pc:sldMk cId="332354265" sldId="366"/>
            <ac:spMk id="9" creationId="{A1FDFC6F-2AA2-442B-B85C-DB2D5E40DAB3}"/>
          </ac:spMkLst>
        </pc:spChg>
        <pc:spChg chg="mod">
          <ac:chgData name="Siobhán Dolan" userId="5fb224f7-af86-4327-acb4-fa0c8c23e721" providerId="ADAL" clId="{C14ACAF1-6274-45BF-A54B-977EE7CE29E1}" dt="2019-07-16T18:39:19.370" v="3"/>
          <ac:spMkLst>
            <pc:docMk/>
            <pc:sldMk cId="332354265" sldId="366"/>
            <ac:spMk id="19" creationId="{5252A847-DE45-4FA3-A1F8-EEBEB845FF8E}"/>
          </ac:spMkLst>
        </pc:spChg>
        <pc:picChg chg="add">
          <ac:chgData name="Siobhán Dolan" userId="5fb224f7-af86-4327-acb4-fa0c8c23e721" providerId="ADAL" clId="{C14ACAF1-6274-45BF-A54B-977EE7CE29E1}" dt="2019-07-16T18:41:28.749" v="20"/>
          <ac:picMkLst>
            <pc:docMk/>
            <pc:sldMk cId="332354265" sldId="366"/>
            <ac:picMk id="6" creationId="{35AD4E01-D079-4D70-ACEE-CD2617D9E977}"/>
          </ac:picMkLst>
        </pc:picChg>
        <pc:picChg chg="del">
          <ac:chgData name="Siobhán Dolan" userId="5fb224f7-af86-4327-acb4-fa0c8c23e721" providerId="ADAL" clId="{C14ACAF1-6274-45BF-A54B-977EE7CE29E1}" dt="2019-07-16T18:41:28.028" v="19" actId="478"/>
          <ac:picMkLst>
            <pc:docMk/>
            <pc:sldMk cId="332354265" sldId="366"/>
            <ac:picMk id="18" creationId="{AF62330C-AB9B-43BE-82E4-98A7F5B9D6D1}"/>
          </ac:picMkLst>
        </pc:picChg>
      </pc:sldChg>
      <pc:sldChg chg="addSp delSp add">
        <pc:chgData name="Siobhán Dolan" userId="5fb224f7-af86-4327-acb4-fa0c8c23e721" providerId="ADAL" clId="{C14ACAF1-6274-45BF-A54B-977EE7CE29E1}" dt="2019-07-16T18:43:29.467" v="33"/>
        <pc:sldMkLst>
          <pc:docMk/>
          <pc:sldMk cId="3268797653" sldId="368"/>
        </pc:sldMkLst>
        <pc:grpChg chg="del">
          <ac:chgData name="Siobhán Dolan" userId="5fb224f7-af86-4327-acb4-fa0c8c23e721" providerId="ADAL" clId="{C14ACAF1-6274-45BF-A54B-977EE7CE29E1}" dt="2019-07-16T18:43:19.687" v="32" actId="478"/>
          <ac:grpSpMkLst>
            <pc:docMk/>
            <pc:sldMk cId="3268797653" sldId="368"/>
            <ac:grpSpMk id="10" creationId="{E1563233-1885-4495-A654-94EFD94AF924}"/>
          </ac:grpSpMkLst>
        </pc:grpChg>
        <pc:grpChg chg="add">
          <ac:chgData name="Siobhán Dolan" userId="5fb224f7-af86-4327-acb4-fa0c8c23e721" providerId="ADAL" clId="{C14ACAF1-6274-45BF-A54B-977EE7CE29E1}" dt="2019-07-16T18:43:29.467" v="33"/>
          <ac:grpSpMkLst>
            <pc:docMk/>
            <pc:sldMk cId="3268797653" sldId="368"/>
            <ac:grpSpMk id="17" creationId="{1DB3ED4A-0C2C-4B97-9236-E7D3C8E70191}"/>
          </ac:grpSpMkLst>
        </pc:grpChg>
      </pc:sldChg>
      <pc:sldChg chg="addSp delSp modSp add">
        <pc:chgData name="Siobhán Dolan" userId="5fb224f7-af86-4327-acb4-fa0c8c23e721" providerId="ADAL" clId="{C14ACAF1-6274-45BF-A54B-977EE7CE29E1}" dt="2019-07-16T18:44:06.418" v="37"/>
        <pc:sldMkLst>
          <pc:docMk/>
          <pc:sldMk cId="3069541720" sldId="369"/>
        </pc:sldMkLst>
        <pc:spChg chg="mod">
          <ac:chgData name="Siobhán Dolan" userId="5fb224f7-af86-4327-acb4-fa0c8c23e721" providerId="ADAL" clId="{C14ACAF1-6274-45BF-A54B-977EE7CE29E1}" dt="2019-07-16T18:43:55.459" v="36"/>
          <ac:spMkLst>
            <pc:docMk/>
            <pc:sldMk cId="3069541720" sldId="369"/>
            <ac:spMk id="19" creationId="{5252A847-DE45-4FA3-A1F8-EEBEB845FF8E}"/>
          </ac:spMkLst>
        </pc:spChg>
        <pc:grpChg chg="del">
          <ac:chgData name="Siobhán Dolan" userId="5fb224f7-af86-4327-acb4-fa0c8c23e721" providerId="ADAL" clId="{C14ACAF1-6274-45BF-A54B-977EE7CE29E1}" dt="2019-07-16T18:43:37.446" v="35" actId="478"/>
          <ac:grpSpMkLst>
            <pc:docMk/>
            <pc:sldMk cId="3069541720" sldId="369"/>
            <ac:grpSpMk id="17" creationId="{1DB3ED4A-0C2C-4B97-9236-E7D3C8E70191}"/>
          </ac:grpSpMkLst>
        </pc:grpChg>
        <pc:picChg chg="add">
          <ac:chgData name="Siobhán Dolan" userId="5fb224f7-af86-4327-acb4-fa0c8c23e721" providerId="ADAL" clId="{C14ACAF1-6274-45BF-A54B-977EE7CE29E1}" dt="2019-07-16T18:44:06.418" v="37"/>
          <ac:picMkLst>
            <pc:docMk/>
            <pc:sldMk cId="3069541720" sldId="369"/>
            <ac:picMk id="16" creationId="{692CFB19-F94B-4F6E-9A5F-C2A0EBB2F186}"/>
          </ac:picMkLst>
        </pc:picChg>
      </pc:sldChg>
      <pc:sldChg chg="delSp modSp add">
        <pc:chgData name="Siobhán Dolan" userId="5fb224f7-af86-4327-acb4-fa0c8c23e721" providerId="ADAL" clId="{C14ACAF1-6274-45BF-A54B-977EE7CE29E1}" dt="2019-07-16T18:44:35.206" v="42"/>
        <pc:sldMkLst>
          <pc:docMk/>
          <pc:sldMk cId="3000000026" sldId="370"/>
        </pc:sldMkLst>
        <pc:spChg chg="mod">
          <ac:chgData name="Siobhán Dolan" userId="5fb224f7-af86-4327-acb4-fa0c8c23e721" providerId="ADAL" clId="{C14ACAF1-6274-45BF-A54B-977EE7CE29E1}" dt="2019-07-16T18:44:35.206" v="42"/>
          <ac:spMkLst>
            <pc:docMk/>
            <pc:sldMk cId="3000000026" sldId="370"/>
            <ac:spMk id="19" creationId="{5252A847-DE45-4FA3-A1F8-EEBEB845FF8E}"/>
          </ac:spMkLst>
        </pc:spChg>
        <pc:picChg chg="del">
          <ac:chgData name="Siobhán Dolan" userId="5fb224f7-af86-4327-acb4-fa0c8c23e721" providerId="ADAL" clId="{C14ACAF1-6274-45BF-A54B-977EE7CE29E1}" dt="2019-07-16T18:44:17.918" v="41" actId="478"/>
          <ac:picMkLst>
            <pc:docMk/>
            <pc:sldMk cId="3000000026" sldId="370"/>
            <ac:picMk id="16" creationId="{692CFB19-F94B-4F6E-9A5F-C2A0EBB2F186}"/>
          </ac:picMkLst>
        </pc:picChg>
      </pc:sldChg>
      <pc:sldChg chg="addSp delSp modSp add">
        <pc:chgData name="Siobhán Dolan" userId="5fb224f7-af86-4327-acb4-fa0c8c23e721" providerId="ADAL" clId="{C14ACAF1-6274-45BF-A54B-977EE7CE29E1}" dt="2019-07-16T18:45:18.502" v="44"/>
        <pc:sldMkLst>
          <pc:docMk/>
          <pc:sldMk cId="4119323974" sldId="371"/>
        </pc:sldMkLst>
        <pc:spChg chg="mod">
          <ac:chgData name="Siobhán Dolan" userId="5fb224f7-af86-4327-acb4-fa0c8c23e721" providerId="ADAL" clId="{C14ACAF1-6274-45BF-A54B-977EE7CE29E1}" dt="2019-07-16T18:45:02.103" v="43"/>
          <ac:spMkLst>
            <pc:docMk/>
            <pc:sldMk cId="4119323974" sldId="371"/>
            <ac:spMk id="19" creationId="{5252A847-DE45-4FA3-A1F8-EEBEB845FF8E}"/>
          </ac:spMkLst>
        </pc:spChg>
        <pc:grpChg chg="add">
          <ac:chgData name="Siobhán Dolan" userId="5fb224f7-af86-4327-acb4-fa0c8c23e721" providerId="ADAL" clId="{C14ACAF1-6274-45BF-A54B-977EE7CE29E1}" dt="2019-07-16T18:45:18.502" v="44"/>
          <ac:grpSpMkLst>
            <pc:docMk/>
            <pc:sldMk cId="4119323974" sldId="371"/>
            <ac:grpSpMk id="7" creationId="{9D39588F-EFB7-4A13-8811-958095652E3B}"/>
          </ac:grpSpMkLst>
        </pc:grpChg>
        <pc:picChg chg="del">
          <ac:chgData name="Siobhán Dolan" userId="5fb224f7-af86-4327-acb4-fa0c8c23e721" providerId="ADAL" clId="{C14ACAF1-6274-45BF-A54B-977EE7CE29E1}" dt="2019-07-16T18:44:15.320" v="40" actId="478"/>
          <ac:picMkLst>
            <pc:docMk/>
            <pc:sldMk cId="4119323974" sldId="371"/>
            <ac:picMk id="16" creationId="{692CFB19-F94B-4F6E-9A5F-C2A0EBB2F186}"/>
          </ac:picMkLst>
        </pc:picChg>
      </pc:sldChg>
      <pc:sldChg chg="addSp delSp add">
        <pc:chgData name="Siobhán Dolan" userId="5fb224f7-af86-4327-acb4-fa0c8c23e721" providerId="ADAL" clId="{C14ACAF1-6274-45BF-A54B-977EE7CE29E1}" dt="2019-07-16T18:45:43.280" v="47"/>
        <pc:sldMkLst>
          <pc:docMk/>
          <pc:sldMk cId="3477651773" sldId="372"/>
        </pc:sldMkLst>
        <pc:grpChg chg="del">
          <ac:chgData name="Siobhán Dolan" userId="5fb224f7-af86-4327-acb4-fa0c8c23e721" providerId="ADAL" clId="{C14ACAF1-6274-45BF-A54B-977EE7CE29E1}" dt="2019-07-16T18:45:29.071" v="46" actId="478"/>
          <ac:grpSpMkLst>
            <pc:docMk/>
            <pc:sldMk cId="3477651773" sldId="372"/>
            <ac:grpSpMk id="7" creationId="{9D39588F-EFB7-4A13-8811-958095652E3B}"/>
          </ac:grpSpMkLst>
        </pc:grpChg>
        <pc:grpChg chg="add">
          <ac:chgData name="Siobhán Dolan" userId="5fb224f7-af86-4327-acb4-fa0c8c23e721" providerId="ADAL" clId="{C14ACAF1-6274-45BF-A54B-977EE7CE29E1}" dt="2019-07-16T18:45:43.280" v="47"/>
          <ac:grpSpMkLst>
            <pc:docMk/>
            <pc:sldMk cId="3477651773" sldId="372"/>
            <ac:grpSpMk id="16" creationId="{2E5410B9-BF1E-47FD-ACFA-A882B2FC5345}"/>
          </ac:grpSpMkLst>
        </pc:grpChg>
      </pc:sldChg>
      <pc:sldChg chg="addSp delSp add">
        <pc:chgData name="Siobhán Dolan" userId="5fb224f7-af86-4327-acb4-fa0c8c23e721" providerId="ADAL" clId="{C14ACAF1-6274-45BF-A54B-977EE7CE29E1}" dt="2019-07-16T18:49:53.151" v="53"/>
        <pc:sldMkLst>
          <pc:docMk/>
          <pc:sldMk cId="4038269412" sldId="373"/>
        </pc:sldMkLst>
        <pc:grpChg chg="del">
          <ac:chgData name="Siobhán Dolan" userId="5fb224f7-af86-4327-acb4-fa0c8c23e721" providerId="ADAL" clId="{C14ACAF1-6274-45BF-A54B-977EE7CE29E1}" dt="2019-07-16T18:49:35.650" v="52" actId="478"/>
          <ac:grpSpMkLst>
            <pc:docMk/>
            <pc:sldMk cId="4038269412" sldId="373"/>
            <ac:grpSpMk id="10" creationId="{D6EEDF8C-7CB9-4442-AE26-B00E0B80C592}"/>
          </ac:grpSpMkLst>
        </pc:grpChg>
        <pc:grpChg chg="add">
          <ac:chgData name="Siobhán Dolan" userId="5fb224f7-af86-4327-acb4-fa0c8c23e721" providerId="ADAL" clId="{C14ACAF1-6274-45BF-A54B-977EE7CE29E1}" dt="2019-07-16T18:49:53.151" v="53"/>
          <ac:grpSpMkLst>
            <pc:docMk/>
            <pc:sldMk cId="4038269412" sldId="373"/>
            <ac:grpSpMk id="14" creationId="{6DCC26FA-79C1-42F5-87B0-C7C8BB217361}"/>
          </ac:grpSpMkLst>
        </pc:grpChg>
      </pc:sldChg>
      <pc:sldChg chg="addSp delSp modSp add">
        <pc:chgData name="Siobhán Dolan" userId="5fb224f7-af86-4327-acb4-fa0c8c23e721" providerId="ADAL" clId="{C14ACAF1-6274-45BF-A54B-977EE7CE29E1}" dt="2019-07-16T18:53:24.079" v="58"/>
        <pc:sldMkLst>
          <pc:docMk/>
          <pc:sldMk cId="2655918439" sldId="374"/>
        </pc:sldMkLst>
        <pc:spChg chg="del">
          <ac:chgData name="Siobhán Dolan" userId="5fb224f7-af86-4327-acb4-fa0c8c23e721" providerId="ADAL" clId="{C14ACAF1-6274-45BF-A54B-977EE7CE29E1}" dt="2019-07-16T18:49:59.282" v="55" actId="478"/>
          <ac:spMkLst>
            <pc:docMk/>
            <pc:sldMk cId="2655918439" sldId="374"/>
            <ac:spMk id="15" creationId="{7D78C31E-7859-4069-ADF5-227280D4495D}"/>
          </ac:spMkLst>
        </pc:spChg>
        <pc:spChg chg="mod">
          <ac:chgData name="Siobhán Dolan" userId="5fb224f7-af86-4327-acb4-fa0c8c23e721" providerId="ADAL" clId="{C14ACAF1-6274-45BF-A54B-977EE7CE29E1}" dt="2019-07-16T18:50:22.537" v="57"/>
          <ac:spMkLst>
            <pc:docMk/>
            <pc:sldMk cId="2655918439" sldId="374"/>
            <ac:spMk id="19" creationId="{5252A847-DE45-4FA3-A1F8-EEBEB845FF8E}"/>
          </ac:spMkLst>
        </pc:spChg>
        <pc:grpChg chg="add">
          <ac:chgData name="Siobhán Dolan" userId="5fb224f7-af86-4327-acb4-fa0c8c23e721" providerId="ADAL" clId="{C14ACAF1-6274-45BF-A54B-977EE7CE29E1}" dt="2019-07-16T18:53:24.079" v="58"/>
          <ac:grpSpMkLst>
            <pc:docMk/>
            <pc:sldMk cId="2655918439" sldId="374"/>
            <ac:grpSpMk id="11" creationId="{C0A09C0D-6C44-4ED3-A7DE-D108C8A5E32E}"/>
          </ac:grpSpMkLst>
        </pc:grpChg>
        <pc:grpChg chg="del">
          <ac:chgData name="Siobhán Dolan" userId="5fb224f7-af86-4327-acb4-fa0c8c23e721" providerId="ADAL" clId="{C14ACAF1-6274-45BF-A54B-977EE7CE29E1}" dt="2019-07-16T18:50:01.412" v="56" actId="478"/>
          <ac:grpSpMkLst>
            <pc:docMk/>
            <pc:sldMk cId="2655918439" sldId="374"/>
            <ac:grpSpMk id="14" creationId="{6DCC26FA-79C1-42F5-87B0-C7C8BB217361}"/>
          </ac:grpSpMkLst>
        </pc:grpChg>
        <pc:graphicFrameChg chg="add">
          <ac:chgData name="Siobhán Dolan" userId="5fb224f7-af86-4327-acb4-fa0c8c23e721" providerId="ADAL" clId="{C14ACAF1-6274-45BF-A54B-977EE7CE29E1}" dt="2019-07-16T18:53:24.079" v="58"/>
          <ac:graphicFrameMkLst>
            <pc:docMk/>
            <pc:sldMk cId="2655918439" sldId="374"/>
            <ac:graphicFrameMk id="10" creationId="{39B70598-F971-4271-B871-70A9E3DAF799}"/>
          </ac:graphicFrameMkLst>
        </pc:graphicFrameChg>
      </pc:sldChg>
      <pc:sldChg chg="modSp add">
        <pc:chgData name="Siobhán Dolan" userId="5fb224f7-af86-4327-acb4-fa0c8c23e721" providerId="ADAL" clId="{C14ACAF1-6274-45BF-A54B-977EE7CE29E1}" dt="2019-07-16T18:53:40.195" v="60"/>
        <pc:sldMkLst>
          <pc:docMk/>
          <pc:sldMk cId="1618581214" sldId="375"/>
        </pc:sldMkLst>
        <pc:graphicFrameChg chg="mod">
          <ac:chgData name="Siobhán Dolan" userId="5fb224f7-af86-4327-acb4-fa0c8c23e721" providerId="ADAL" clId="{C14ACAF1-6274-45BF-A54B-977EE7CE29E1}" dt="2019-07-16T18:53:40.195" v="60"/>
          <ac:graphicFrameMkLst>
            <pc:docMk/>
            <pc:sldMk cId="1618581214" sldId="375"/>
            <ac:graphicFrameMk id="10" creationId="{39B70598-F971-4271-B871-70A9E3DAF799}"/>
          </ac:graphicFrameMkLst>
        </pc:graphicFrameChg>
      </pc:sldChg>
      <pc:sldChg chg="modSp add">
        <pc:chgData name="Siobhán Dolan" userId="5fb224f7-af86-4327-acb4-fa0c8c23e721" providerId="ADAL" clId="{C14ACAF1-6274-45BF-A54B-977EE7CE29E1}" dt="2019-07-16T18:54:30.315" v="65"/>
        <pc:sldMkLst>
          <pc:docMk/>
          <pc:sldMk cId="2896499950" sldId="376"/>
        </pc:sldMkLst>
        <pc:spChg chg="mod">
          <ac:chgData name="Siobhán Dolan" userId="5fb224f7-af86-4327-acb4-fa0c8c23e721" providerId="ADAL" clId="{C14ACAF1-6274-45BF-A54B-977EE7CE29E1}" dt="2019-07-16T18:54:30.315" v="65"/>
          <ac:spMkLst>
            <pc:docMk/>
            <pc:sldMk cId="2896499950" sldId="376"/>
            <ac:spMk id="19" creationId="{5252A847-DE45-4FA3-A1F8-EEBEB845FF8E}"/>
          </ac:spMkLst>
        </pc:spChg>
      </pc:sldChg>
      <pc:sldChg chg="modSp add">
        <pc:chgData name="Siobhán Dolan" userId="5fb224f7-af86-4327-acb4-fa0c8c23e721" providerId="ADAL" clId="{C14ACAF1-6274-45BF-A54B-977EE7CE29E1}" dt="2019-07-16T18:54:50.708" v="67"/>
        <pc:sldMkLst>
          <pc:docMk/>
          <pc:sldMk cId="45541361" sldId="377"/>
        </pc:sldMkLst>
        <pc:spChg chg="mod">
          <ac:chgData name="Siobhán Dolan" userId="5fb224f7-af86-4327-acb4-fa0c8c23e721" providerId="ADAL" clId="{C14ACAF1-6274-45BF-A54B-977EE7CE29E1}" dt="2019-07-16T18:54:50.708" v="67"/>
          <ac:spMkLst>
            <pc:docMk/>
            <pc:sldMk cId="45541361" sldId="377"/>
            <ac:spMk id="19" creationId="{5252A847-DE45-4FA3-A1F8-EEBEB845FF8E}"/>
          </ac:spMkLst>
        </pc:spChg>
      </pc:sldChg>
      <pc:sldChg chg="addSp delSp modSp add">
        <pc:chgData name="Siobhán Dolan" userId="5fb224f7-af86-4327-acb4-fa0c8c23e721" providerId="ADAL" clId="{C14ACAF1-6274-45BF-A54B-977EE7CE29E1}" dt="2019-07-16T18:56:46.358" v="85" actId="1036"/>
        <pc:sldMkLst>
          <pc:docMk/>
          <pc:sldMk cId="2802354581" sldId="378"/>
        </pc:sldMkLst>
        <pc:spChg chg="mod">
          <ac:chgData name="Siobhán Dolan" userId="5fb224f7-af86-4327-acb4-fa0c8c23e721" providerId="ADAL" clId="{C14ACAF1-6274-45BF-A54B-977EE7CE29E1}" dt="2019-07-16T18:56:08.168" v="73" actId="20577"/>
          <ac:spMkLst>
            <pc:docMk/>
            <pc:sldMk cId="2802354581" sldId="378"/>
            <ac:spMk id="19" creationId="{5252A847-DE45-4FA3-A1F8-EEBEB845FF8E}"/>
          </ac:spMkLst>
        </pc:spChg>
        <pc:grpChg chg="del">
          <ac:chgData name="Siobhán Dolan" userId="5fb224f7-af86-4327-acb4-fa0c8c23e721" providerId="ADAL" clId="{C14ACAF1-6274-45BF-A54B-977EE7CE29E1}" dt="2019-07-16T18:55:21.551" v="69" actId="478"/>
          <ac:grpSpMkLst>
            <pc:docMk/>
            <pc:sldMk cId="2802354581" sldId="378"/>
            <ac:grpSpMk id="6" creationId="{62145393-B83A-4E2F-BD2A-45CC10FE379D}"/>
          </ac:grpSpMkLst>
        </pc:grpChg>
        <pc:grpChg chg="add mod">
          <ac:chgData name="Siobhán Dolan" userId="5fb224f7-af86-4327-acb4-fa0c8c23e721" providerId="ADAL" clId="{C14ACAF1-6274-45BF-A54B-977EE7CE29E1}" dt="2019-07-16T18:56:46.358" v="85" actId="1036"/>
          <ac:grpSpMkLst>
            <pc:docMk/>
            <pc:sldMk cId="2802354581" sldId="378"/>
            <ac:grpSpMk id="13" creationId="{0208C192-947C-41CF-842C-2B991661939A}"/>
          </ac:grpSpMkLst>
        </pc:grpChg>
      </pc:sldChg>
      <pc:sldChg chg="modSp add">
        <pc:chgData name="Siobhán Dolan" userId="5fb224f7-af86-4327-acb4-fa0c8c23e721" providerId="ADAL" clId="{C14ACAF1-6274-45BF-A54B-977EE7CE29E1}" dt="2019-07-16T18:56:40.682" v="79" actId="1036"/>
        <pc:sldMkLst>
          <pc:docMk/>
          <pc:sldMk cId="2482008701" sldId="379"/>
        </pc:sldMkLst>
        <pc:grpChg chg="mod">
          <ac:chgData name="Siobhán Dolan" userId="5fb224f7-af86-4327-acb4-fa0c8c23e721" providerId="ADAL" clId="{C14ACAF1-6274-45BF-A54B-977EE7CE29E1}" dt="2019-07-16T18:56:40.682" v="79" actId="1036"/>
          <ac:grpSpMkLst>
            <pc:docMk/>
            <pc:sldMk cId="2482008701" sldId="379"/>
            <ac:grpSpMk id="13" creationId="{0208C192-947C-41CF-842C-2B991661939A}"/>
          </ac:grpSpMkLst>
        </pc:grpChg>
      </pc:sldChg>
    </pc:docChg>
  </pc:docChgLst>
  <pc:docChgLst>
    <pc:chgData name="Lindsay Grix" userId="a678036f-2d88-407c-addb-d0af3fea6eec" providerId="ADAL" clId="{9DADDA2D-7023-4224-AA88-96B93008952B}"/>
  </pc:docChgLst>
  <pc:docChgLst>
    <pc:chgData name="Ashleigh Sobol" userId="8430f2a2-602f-4dde-a79b-412efd9dd8bf" providerId="ADAL" clId="{A204DDAC-AA7C-4679-9F40-91028CD5C38E}"/>
  </pc:docChgLst>
  <pc:docChgLst>
    <pc:chgData name="Kyle Tidswell-Brown" userId="3518c4a0-5c99-4880-b127-cb60ccf11a39" providerId="ADAL" clId="{8C1CE76C-6D93-43A0-9A02-08CE36BDDDDA}"/>
    <pc:docChg chg="undo custSel addSld delSld modSld sldOrd">
      <pc:chgData name="Kyle Tidswell-Brown" userId="3518c4a0-5c99-4880-b127-cb60ccf11a39" providerId="ADAL" clId="{8C1CE76C-6D93-43A0-9A02-08CE36BDDDDA}" dt="2019-07-29T15:26:24.996" v="621" actId="1038"/>
      <pc:docMkLst>
        <pc:docMk/>
      </pc:docMkLst>
      <pc:sldChg chg="addSp delSp modSp">
        <pc:chgData name="Kyle Tidswell-Brown" userId="3518c4a0-5c99-4880-b127-cb60ccf11a39" providerId="ADAL" clId="{8C1CE76C-6D93-43A0-9A02-08CE36BDDDDA}" dt="2019-07-29T13:01:07.010" v="174" actId="12788"/>
        <pc:sldMkLst>
          <pc:docMk/>
          <pc:sldMk cId="636014570" sldId="314"/>
        </pc:sldMkLst>
        <pc:spChg chg="mod topLvl">
          <ac:chgData name="Kyle Tidswell-Brown" userId="3518c4a0-5c99-4880-b127-cb60ccf11a39" providerId="ADAL" clId="{8C1CE76C-6D93-43A0-9A02-08CE36BDDDDA}" dt="2019-07-29T12:59:55.326" v="172" actId="165"/>
          <ac:spMkLst>
            <pc:docMk/>
            <pc:sldMk cId="636014570" sldId="314"/>
            <ac:spMk id="9" creationId="{6D4C55DA-14AA-4A6D-986F-508929DB5D65}"/>
          </ac:spMkLst>
        </pc:spChg>
        <pc:spChg chg="mod topLvl">
          <ac:chgData name="Kyle Tidswell-Brown" userId="3518c4a0-5c99-4880-b127-cb60ccf11a39" providerId="ADAL" clId="{8C1CE76C-6D93-43A0-9A02-08CE36BDDDDA}" dt="2019-07-29T13:01:04.464" v="173" actId="164"/>
          <ac:spMkLst>
            <pc:docMk/>
            <pc:sldMk cId="636014570" sldId="314"/>
            <ac:spMk id="10" creationId="{7B77A7A9-05E3-4D72-8F09-0BF705FAFC43}"/>
          </ac:spMkLst>
        </pc:spChg>
        <pc:spChg chg="mod topLvl">
          <ac:chgData name="Kyle Tidswell-Brown" userId="3518c4a0-5c99-4880-b127-cb60ccf11a39" providerId="ADAL" clId="{8C1CE76C-6D93-43A0-9A02-08CE36BDDDDA}" dt="2019-07-29T13:01:04.464" v="173" actId="164"/>
          <ac:spMkLst>
            <pc:docMk/>
            <pc:sldMk cId="636014570" sldId="314"/>
            <ac:spMk id="11" creationId="{7040DA62-CED3-4BB1-984E-6EAF90D3A097}"/>
          </ac:spMkLst>
        </pc:spChg>
        <pc:spChg chg="mod">
          <ac:chgData name="Kyle Tidswell-Brown" userId="3518c4a0-5c99-4880-b127-cb60ccf11a39" providerId="ADAL" clId="{8C1CE76C-6D93-43A0-9A02-08CE36BDDDDA}" dt="2019-07-29T12:58:47.666" v="153" actId="20577"/>
          <ac:spMkLst>
            <pc:docMk/>
            <pc:sldMk cId="636014570" sldId="314"/>
            <ac:spMk id="19" creationId="{5252A847-DE45-4FA3-A1F8-EEBEB845FF8E}"/>
          </ac:spMkLst>
        </pc:spChg>
        <pc:grpChg chg="add mod">
          <ac:chgData name="Kyle Tidswell-Brown" userId="3518c4a0-5c99-4880-b127-cb60ccf11a39" providerId="ADAL" clId="{8C1CE76C-6D93-43A0-9A02-08CE36BDDDDA}" dt="2019-07-29T13:01:07.010" v="174" actId="12788"/>
          <ac:grpSpMkLst>
            <pc:docMk/>
            <pc:sldMk cId="636014570" sldId="314"/>
            <ac:grpSpMk id="2" creationId="{E95D1FC7-B93E-4693-8FAC-4665FE8779C4}"/>
          </ac:grpSpMkLst>
        </pc:grpChg>
        <pc:grpChg chg="del mod">
          <ac:chgData name="Kyle Tidswell-Brown" userId="3518c4a0-5c99-4880-b127-cb60ccf11a39" providerId="ADAL" clId="{8C1CE76C-6D93-43A0-9A02-08CE36BDDDDA}" dt="2019-07-29T12:59:55.326" v="172" actId="165"/>
          <ac:grpSpMkLst>
            <pc:docMk/>
            <pc:sldMk cId="636014570" sldId="314"/>
            <ac:grpSpMk id="6" creationId="{62145393-B83A-4E2F-BD2A-45CC10FE379D}"/>
          </ac:grpSpMkLst>
        </pc:grpChg>
        <pc:picChg chg="mod topLvl">
          <ac:chgData name="Kyle Tidswell-Brown" userId="3518c4a0-5c99-4880-b127-cb60ccf11a39" providerId="ADAL" clId="{8C1CE76C-6D93-43A0-9A02-08CE36BDDDDA}" dt="2019-07-29T13:01:04.464" v="173" actId="164"/>
          <ac:picMkLst>
            <pc:docMk/>
            <pc:sldMk cId="636014570" sldId="314"/>
            <ac:picMk id="12" creationId="{298A81F3-7A3A-468A-8991-BF10A672EA1E}"/>
          </ac:picMkLst>
        </pc:picChg>
      </pc:sldChg>
      <pc:sldChg chg="modSp">
        <pc:chgData name="Kyle Tidswell-Brown" userId="3518c4a0-5c99-4880-b127-cb60ccf11a39" providerId="ADAL" clId="{8C1CE76C-6D93-43A0-9A02-08CE36BDDDDA}" dt="2019-07-29T12:49:47.944" v="137" actId="122"/>
        <pc:sldMkLst>
          <pc:docMk/>
          <pc:sldMk cId="1071900124" sldId="355"/>
        </pc:sldMkLst>
        <pc:spChg chg="mod">
          <ac:chgData name="Kyle Tidswell-Brown" userId="3518c4a0-5c99-4880-b127-cb60ccf11a39" providerId="ADAL" clId="{8C1CE76C-6D93-43A0-9A02-08CE36BDDDDA}" dt="2019-07-29T12:49:47.944" v="137" actId="122"/>
          <ac:spMkLst>
            <pc:docMk/>
            <pc:sldMk cId="1071900124" sldId="355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8C1CE76C-6D93-43A0-9A02-08CE36BDDDDA}" dt="2019-07-29T12:45:15.077" v="117" actId="122"/>
        <pc:sldMkLst>
          <pc:docMk/>
          <pc:sldMk cId="36917022" sldId="360"/>
        </pc:sldMkLst>
        <pc:spChg chg="mod">
          <ac:chgData name="Kyle Tidswell-Brown" userId="3518c4a0-5c99-4880-b127-cb60ccf11a39" providerId="ADAL" clId="{8C1CE76C-6D93-43A0-9A02-08CE36BDDDDA}" dt="2019-07-29T12:45:15.077" v="117" actId="122"/>
          <ac:spMkLst>
            <pc:docMk/>
            <pc:sldMk cId="36917022" sldId="360"/>
            <ac:spMk id="19" creationId="{5252A847-DE45-4FA3-A1F8-EEBEB845FF8E}"/>
          </ac:spMkLst>
        </pc:spChg>
      </pc:sldChg>
      <pc:sldChg chg="addSp delSp modSp">
        <pc:chgData name="Kyle Tidswell-Brown" userId="3518c4a0-5c99-4880-b127-cb60ccf11a39" providerId="ADAL" clId="{8C1CE76C-6D93-43A0-9A02-08CE36BDDDDA}" dt="2019-07-29T15:26:21.535" v="616" actId="1038"/>
        <pc:sldMkLst>
          <pc:docMk/>
          <pc:sldMk cId="1669721746" sldId="365"/>
        </pc:sldMkLst>
        <pc:spChg chg="del">
          <ac:chgData name="Kyle Tidswell-Brown" userId="3518c4a0-5c99-4880-b127-cb60ccf11a39" providerId="ADAL" clId="{8C1CE76C-6D93-43A0-9A02-08CE36BDDDDA}" dt="2019-07-29T12:43:30.347" v="0" actId="478"/>
          <ac:spMkLst>
            <pc:docMk/>
            <pc:sldMk cId="1669721746" sldId="365"/>
            <ac:spMk id="9" creationId="{B82496C0-A90C-4B47-A94D-ABEEA381B96E}"/>
          </ac:spMkLst>
        </pc:spChg>
        <pc:spChg chg="mod">
          <ac:chgData name="Kyle Tidswell-Brown" userId="3518c4a0-5c99-4880-b127-cb60ccf11a39" providerId="ADAL" clId="{8C1CE76C-6D93-43A0-9A02-08CE36BDDDDA}" dt="2019-07-29T15:04:48.361" v="304" actId="122"/>
          <ac:spMkLst>
            <pc:docMk/>
            <pc:sldMk cId="1669721746" sldId="365"/>
            <ac:spMk id="19" creationId="{5252A847-DE45-4FA3-A1F8-EEBEB845FF8E}"/>
          </ac:spMkLst>
        </pc:spChg>
        <pc:graphicFrameChg chg="mod modGraphic">
          <ac:chgData name="Kyle Tidswell-Brown" userId="3518c4a0-5c99-4880-b127-cb60ccf11a39" providerId="ADAL" clId="{8C1CE76C-6D93-43A0-9A02-08CE36BDDDDA}" dt="2019-07-29T15:26:21.535" v="616" actId="1038"/>
          <ac:graphicFrameMkLst>
            <pc:docMk/>
            <pc:sldMk cId="1669721746" sldId="365"/>
            <ac:graphicFrameMk id="10" creationId="{8E319230-36AE-49FF-B861-34AE8E55FAEA}"/>
          </ac:graphicFrameMkLst>
        </pc:graphicFrameChg>
        <pc:graphicFrameChg chg="add mod modGraphic">
          <ac:chgData name="Kyle Tidswell-Brown" userId="3518c4a0-5c99-4880-b127-cb60ccf11a39" providerId="ADAL" clId="{8C1CE76C-6D93-43A0-9A02-08CE36BDDDDA}" dt="2019-07-29T15:26:21.535" v="616" actId="1038"/>
          <ac:graphicFrameMkLst>
            <pc:docMk/>
            <pc:sldMk cId="1669721746" sldId="365"/>
            <ac:graphicFrameMk id="13" creationId="{0ACECFF4-0850-4CE0-A3E5-D5E65C4AB488}"/>
          </ac:graphicFrameMkLst>
        </pc:graphicFrameChg>
      </pc:sldChg>
      <pc:sldChg chg="addSp delSp modSp del">
        <pc:chgData name="Kyle Tidswell-Brown" userId="3518c4a0-5c99-4880-b127-cb60ccf11a39" providerId="ADAL" clId="{8C1CE76C-6D93-43A0-9A02-08CE36BDDDDA}" dt="2019-07-29T15:19:04.996" v="397" actId="2696"/>
        <pc:sldMkLst>
          <pc:docMk/>
          <pc:sldMk cId="790150207" sldId="367"/>
        </pc:sldMkLst>
        <pc:spChg chg="add del mod">
          <ac:chgData name="Kyle Tidswell-Brown" userId="3518c4a0-5c99-4880-b127-cb60ccf11a39" providerId="ADAL" clId="{8C1CE76C-6D93-43A0-9A02-08CE36BDDDDA}" dt="2019-07-29T15:15:13.432" v="396" actId="478"/>
          <ac:spMkLst>
            <pc:docMk/>
            <pc:sldMk cId="790150207" sldId="367"/>
            <ac:spMk id="2" creationId="{17A89777-262D-4058-BAD8-43EB0BE4E985}"/>
          </ac:spMkLst>
        </pc:spChg>
        <pc:spChg chg="del">
          <ac:chgData name="Kyle Tidswell-Brown" userId="3518c4a0-5c99-4880-b127-cb60ccf11a39" providerId="ADAL" clId="{8C1CE76C-6D93-43A0-9A02-08CE36BDDDDA}" dt="2019-07-29T12:43:37.647" v="1" actId="478"/>
          <ac:spMkLst>
            <pc:docMk/>
            <pc:sldMk cId="790150207" sldId="367"/>
            <ac:spMk id="9" creationId="{B82496C0-A90C-4B47-A94D-ABEEA381B96E}"/>
          </ac:spMkLst>
        </pc:spChg>
        <pc:spChg chg="mod">
          <ac:chgData name="Kyle Tidswell-Brown" userId="3518c4a0-5c99-4880-b127-cb60ccf11a39" providerId="ADAL" clId="{8C1CE76C-6D93-43A0-9A02-08CE36BDDDDA}" dt="2019-07-29T14:44:28.640" v="274" actId="13926"/>
          <ac:spMkLst>
            <pc:docMk/>
            <pc:sldMk cId="790150207" sldId="367"/>
            <ac:spMk id="19" creationId="{5252A847-DE45-4FA3-A1F8-EEBEB845FF8E}"/>
          </ac:spMkLst>
        </pc:spChg>
        <pc:graphicFrameChg chg="modGraphic">
          <ac:chgData name="Kyle Tidswell-Brown" userId="3518c4a0-5c99-4880-b127-cb60ccf11a39" providerId="ADAL" clId="{8C1CE76C-6D93-43A0-9A02-08CE36BDDDDA}" dt="2019-07-29T15:04:43.301" v="303" actId="20577"/>
          <ac:graphicFrameMkLst>
            <pc:docMk/>
            <pc:sldMk cId="790150207" sldId="367"/>
            <ac:graphicFrameMk id="13" creationId="{5611EB48-24AC-496C-9333-376074A76450}"/>
          </ac:graphicFrameMkLst>
        </pc:graphicFrameChg>
      </pc:sldChg>
      <pc:sldChg chg="delSp modSp">
        <pc:chgData name="Kyle Tidswell-Brown" userId="3518c4a0-5c99-4880-b127-cb60ccf11a39" providerId="ADAL" clId="{8C1CE76C-6D93-43A0-9A02-08CE36BDDDDA}" dt="2019-07-29T12:48:08.918" v="121" actId="166"/>
        <pc:sldMkLst>
          <pc:docMk/>
          <pc:sldMk cId="3268797653" sldId="368"/>
        </pc:sldMkLst>
        <pc:spChg chg="mod ord topLvl">
          <ac:chgData name="Kyle Tidswell-Brown" userId="3518c4a0-5c99-4880-b127-cb60ccf11a39" providerId="ADAL" clId="{8C1CE76C-6D93-43A0-9A02-08CE36BDDDDA}" dt="2019-07-29T12:48:08.918" v="121" actId="166"/>
          <ac:spMkLst>
            <pc:docMk/>
            <pc:sldMk cId="3268797653" sldId="368"/>
            <ac:spMk id="18" creationId="{7220EAFD-D344-4735-AACF-011EAE8739B8}"/>
          </ac:spMkLst>
        </pc:spChg>
        <pc:spChg chg="mod">
          <ac:chgData name="Kyle Tidswell-Brown" userId="3518c4a0-5c99-4880-b127-cb60ccf11a39" providerId="ADAL" clId="{8C1CE76C-6D93-43A0-9A02-08CE36BDDDDA}" dt="2019-07-29T12:45:22.207" v="119" actId="122"/>
          <ac:spMkLst>
            <pc:docMk/>
            <pc:sldMk cId="3268797653" sldId="368"/>
            <ac:spMk id="19" creationId="{5252A847-DE45-4FA3-A1F8-EEBEB845FF8E}"/>
          </ac:spMkLst>
        </pc:spChg>
        <pc:spChg chg="mod ord topLvl">
          <ac:chgData name="Kyle Tidswell-Brown" userId="3518c4a0-5c99-4880-b127-cb60ccf11a39" providerId="ADAL" clId="{8C1CE76C-6D93-43A0-9A02-08CE36BDDDDA}" dt="2019-07-29T12:48:08.918" v="121" actId="166"/>
          <ac:spMkLst>
            <pc:docMk/>
            <pc:sldMk cId="3268797653" sldId="368"/>
            <ac:spMk id="20" creationId="{66D2A74E-B15E-47F8-9FF3-917750406555}"/>
          </ac:spMkLst>
        </pc:spChg>
        <pc:spChg chg="mod ord topLvl">
          <ac:chgData name="Kyle Tidswell-Brown" userId="3518c4a0-5c99-4880-b127-cb60ccf11a39" providerId="ADAL" clId="{8C1CE76C-6D93-43A0-9A02-08CE36BDDDDA}" dt="2019-07-29T12:48:08.918" v="121" actId="166"/>
          <ac:spMkLst>
            <pc:docMk/>
            <pc:sldMk cId="3268797653" sldId="368"/>
            <ac:spMk id="21" creationId="{F010EEBC-AA71-442A-BADA-67A2EA99B8EE}"/>
          </ac:spMkLst>
        </pc:spChg>
        <pc:spChg chg="mod ord topLvl">
          <ac:chgData name="Kyle Tidswell-Brown" userId="3518c4a0-5c99-4880-b127-cb60ccf11a39" providerId="ADAL" clId="{8C1CE76C-6D93-43A0-9A02-08CE36BDDDDA}" dt="2019-07-29T12:48:08.918" v="121" actId="166"/>
          <ac:spMkLst>
            <pc:docMk/>
            <pc:sldMk cId="3268797653" sldId="368"/>
            <ac:spMk id="22" creationId="{52FEAA2C-8DD8-4520-8B00-AF034CE8E2FC}"/>
          </ac:spMkLst>
        </pc:spChg>
        <pc:spChg chg="mod ord topLvl">
          <ac:chgData name="Kyle Tidswell-Brown" userId="3518c4a0-5c99-4880-b127-cb60ccf11a39" providerId="ADAL" clId="{8C1CE76C-6D93-43A0-9A02-08CE36BDDDDA}" dt="2019-07-29T12:48:08.918" v="121" actId="166"/>
          <ac:spMkLst>
            <pc:docMk/>
            <pc:sldMk cId="3268797653" sldId="368"/>
            <ac:spMk id="23" creationId="{AE525D2F-9493-47C7-8E26-716BD3CE64F7}"/>
          </ac:spMkLst>
        </pc:spChg>
        <pc:spChg chg="mod ord topLvl">
          <ac:chgData name="Kyle Tidswell-Brown" userId="3518c4a0-5c99-4880-b127-cb60ccf11a39" providerId="ADAL" clId="{8C1CE76C-6D93-43A0-9A02-08CE36BDDDDA}" dt="2019-07-29T12:48:08.918" v="121" actId="166"/>
          <ac:spMkLst>
            <pc:docMk/>
            <pc:sldMk cId="3268797653" sldId="368"/>
            <ac:spMk id="24" creationId="{E93AE50B-4AD3-4B2B-98F1-76070F64DF9A}"/>
          </ac:spMkLst>
        </pc:spChg>
        <pc:grpChg chg="del">
          <ac:chgData name="Kyle Tidswell-Brown" userId="3518c4a0-5c99-4880-b127-cb60ccf11a39" providerId="ADAL" clId="{8C1CE76C-6D93-43A0-9A02-08CE36BDDDDA}" dt="2019-07-29T12:47:59.725" v="120" actId="165"/>
          <ac:grpSpMkLst>
            <pc:docMk/>
            <pc:sldMk cId="3268797653" sldId="368"/>
            <ac:grpSpMk id="17" creationId="{1DB3ED4A-0C2C-4B97-9236-E7D3C8E70191}"/>
          </ac:grpSpMkLst>
        </pc:grpChg>
        <pc:cxnChg chg="mod topLvl">
          <ac:chgData name="Kyle Tidswell-Brown" userId="3518c4a0-5c99-4880-b127-cb60ccf11a39" providerId="ADAL" clId="{8C1CE76C-6D93-43A0-9A02-08CE36BDDDDA}" dt="2019-07-29T12:47:59.725" v="120" actId="165"/>
          <ac:cxnSpMkLst>
            <pc:docMk/>
            <pc:sldMk cId="3268797653" sldId="368"/>
            <ac:cxnSpMk id="25" creationId="{A365AB60-8176-4A6D-B365-7230F6A08B8D}"/>
          </ac:cxnSpMkLst>
        </pc:cxnChg>
        <pc:cxnChg chg="mod topLvl">
          <ac:chgData name="Kyle Tidswell-Brown" userId="3518c4a0-5c99-4880-b127-cb60ccf11a39" providerId="ADAL" clId="{8C1CE76C-6D93-43A0-9A02-08CE36BDDDDA}" dt="2019-07-29T12:47:59.725" v="120" actId="165"/>
          <ac:cxnSpMkLst>
            <pc:docMk/>
            <pc:sldMk cId="3268797653" sldId="368"/>
            <ac:cxnSpMk id="26" creationId="{F264F43B-EB34-4E10-9AB6-F3D077F3AF23}"/>
          </ac:cxnSpMkLst>
        </pc:cxnChg>
        <pc:cxnChg chg="mod topLvl">
          <ac:chgData name="Kyle Tidswell-Brown" userId="3518c4a0-5c99-4880-b127-cb60ccf11a39" providerId="ADAL" clId="{8C1CE76C-6D93-43A0-9A02-08CE36BDDDDA}" dt="2019-07-29T12:47:59.725" v="120" actId="165"/>
          <ac:cxnSpMkLst>
            <pc:docMk/>
            <pc:sldMk cId="3268797653" sldId="368"/>
            <ac:cxnSpMk id="27" creationId="{E7F0B677-FBCD-4856-A779-590CD75FF661}"/>
          </ac:cxnSpMkLst>
        </pc:cxnChg>
      </pc:sldChg>
      <pc:sldChg chg="modSp">
        <pc:chgData name="Kyle Tidswell-Brown" userId="3518c4a0-5c99-4880-b127-cb60ccf11a39" providerId="ADAL" clId="{8C1CE76C-6D93-43A0-9A02-08CE36BDDDDA}" dt="2019-07-29T12:48:33.110" v="122" actId="122"/>
        <pc:sldMkLst>
          <pc:docMk/>
          <pc:sldMk cId="3069541720" sldId="369"/>
        </pc:sldMkLst>
        <pc:spChg chg="mod">
          <ac:chgData name="Kyle Tidswell-Brown" userId="3518c4a0-5c99-4880-b127-cb60ccf11a39" providerId="ADAL" clId="{8C1CE76C-6D93-43A0-9A02-08CE36BDDDDA}" dt="2019-07-29T12:48:33.110" v="122" actId="122"/>
          <ac:spMkLst>
            <pc:docMk/>
            <pc:sldMk cId="3069541720" sldId="369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8C1CE76C-6D93-43A0-9A02-08CE36BDDDDA}" dt="2019-07-29T12:48:36.720" v="123" actId="122"/>
        <pc:sldMkLst>
          <pc:docMk/>
          <pc:sldMk cId="3000000026" sldId="370"/>
        </pc:sldMkLst>
        <pc:spChg chg="mod">
          <ac:chgData name="Kyle Tidswell-Brown" userId="3518c4a0-5c99-4880-b127-cb60ccf11a39" providerId="ADAL" clId="{8C1CE76C-6D93-43A0-9A02-08CE36BDDDDA}" dt="2019-07-29T12:48:36.720" v="123" actId="122"/>
          <ac:spMkLst>
            <pc:docMk/>
            <pc:sldMk cId="3000000026" sldId="370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8C1CE76C-6D93-43A0-9A02-08CE36BDDDDA}" dt="2019-07-29T12:49:40.826" v="136" actId="20577"/>
        <pc:sldMkLst>
          <pc:docMk/>
          <pc:sldMk cId="4119323974" sldId="371"/>
        </pc:sldMkLst>
        <pc:spChg chg="mod">
          <ac:chgData name="Kyle Tidswell-Brown" userId="3518c4a0-5c99-4880-b127-cb60ccf11a39" providerId="ADAL" clId="{8C1CE76C-6D93-43A0-9A02-08CE36BDDDDA}" dt="2019-07-29T12:49:40.826" v="136" actId="20577"/>
          <ac:spMkLst>
            <pc:docMk/>
            <pc:sldMk cId="4119323974" sldId="371"/>
            <ac:spMk id="13" creationId="{11C36FC5-53A5-4E16-803C-ECEAC229C9F6}"/>
          </ac:spMkLst>
        </pc:spChg>
        <pc:spChg chg="mod">
          <ac:chgData name="Kyle Tidswell-Brown" userId="3518c4a0-5c99-4880-b127-cb60ccf11a39" providerId="ADAL" clId="{8C1CE76C-6D93-43A0-9A02-08CE36BDDDDA}" dt="2019-07-29T12:49:02.309" v="127" actId="20577"/>
          <ac:spMkLst>
            <pc:docMk/>
            <pc:sldMk cId="4119323974" sldId="371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8C1CE76C-6D93-43A0-9A02-08CE36BDDDDA}" dt="2019-07-29T12:49:27.069" v="133" actId="20577"/>
        <pc:sldMkLst>
          <pc:docMk/>
          <pc:sldMk cId="3477651773" sldId="372"/>
        </pc:sldMkLst>
        <pc:spChg chg="mod">
          <ac:chgData name="Kyle Tidswell-Brown" userId="3518c4a0-5c99-4880-b127-cb60ccf11a39" providerId="ADAL" clId="{8C1CE76C-6D93-43A0-9A02-08CE36BDDDDA}" dt="2019-07-29T12:49:07.403" v="129" actId="20577"/>
          <ac:spMkLst>
            <pc:docMk/>
            <pc:sldMk cId="3477651773" sldId="372"/>
            <ac:spMk id="19" creationId="{5252A847-DE45-4FA3-A1F8-EEBEB845FF8E}"/>
          </ac:spMkLst>
        </pc:spChg>
        <pc:spChg chg="mod">
          <ac:chgData name="Kyle Tidswell-Brown" userId="3518c4a0-5c99-4880-b127-cb60ccf11a39" providerId="ADAL" clId="{8C1CE76C-6D93-43A0-9A02-08CE36BDDDDA}" dt="2019-07-29T12:49:14.029" v="130" actId="207"/>
          <ac:spMkLst>
            <pc:docMk/>
            <pc:sldMk cId="3477651773" sldId="372"/>
            <ac:spMk id="20" creationId="{EDCA9201-38BB-4CDB-9959-EA6BBF1678C5}"/>
          </ac:spMkLst>
        </pc:spChg>
        <pc:spChg chg="mod">
          <ac:chgData name="Kyle Tidswell-Brown" userId="3518c4a0-5c99-4880-b127-cb60ccf11a39" providerId="ADAL" clId="{8C1CE76C-6D93-43A0-9A02-08CE36BDDDDA}" dt="2019-07-29T12:49:27.069" v="133" actId="20577"/>
          <ac:spMkLst>
            <pc:docMk/>
            <pc:sldMk cId="3477651773" sldId="372"/>
            <ac:spMk id="21" creationId="{1A39F958-F120-4BBC-BCCF-D25BF78A80FE}"/>
          </ac:spMkLst>
        </pc:spChg>
        <pc:spChg chg="mod">
          <ac:chgData name="Kyle Tidswell-Brown" userId="3518c4a0-5c99-4880-b127-cb60ccf11a39" providerId="ADAL" clId="{8C1CE76C-6D93-43A0-9A02-08CE36BDDDDA}" dt="2019-07-29T12:49:14.029" v="130" actId="207"/>
          <ac:spMkLst>
            <pc:docMk/>
            <pc:sldMk cId="3477651773" sldId="372"/>
            <ac:spMk id="23" creationId="{42807C13-B37F-41A8-814A-5863AAAE7351}"/>
          </ac:spMkLst>
        </pc:spChg>
      </pc:sldChg>
      <pc:sldChg chg="modSp">
        <pc:chgData name="Kyle Tidswell-Brown" userId="3518c4a0-5c99-4880-b127-cb60ccf11a39" providerId="ADAL" clId="{8C1CE76C-6D93-43A0-9A02-08CE36BDDDDA}" dt="2019-07-29T12:49:51.041" v="138" actId="122"/>
        <pc:sldMkLst>
          <pc:docMk/>
          <pc:sldMk cId="4038269412" sldId="373"/>
        </pc:sldMkLst>
        <pc:spChg chg="mod">
          <ac:chgData name="Kyle Tidswell-Brown" userId="3518c4a0-5c99-4880-b127-cb60ccf11a39" providerId="ADAL" clId="{8C1CE76C-6D93-43A0-9A02-08CE36BDDDDA}" dt="2019-07-29T12:49:51.041" v="138" actId="122"/>
          <ac:spMkLst>
            <pc:docMk/>
            <pc:sldMk cId="4038269412" sldId="373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8C1CE76C-6D93-43A0-9A02-08CE36BDDDDA}" dt="2019-07-29T12:57:59.382" v="145" actId="20577"/>
        <pc:sldMkLst>
          <pc:docMk/>
          <pc:sldMk cId="2655918439" sldId="374"/>
        </pc:sldMkLst>
        <pc:spChg chg="mod">
          <ac:chgData name="Kyle Tidswell-Brown" userId="3518c4a0-5c99-4880-b127-cb60ccf11a39" providerId="ADAL" clId="{8C1CE76C-6D93-43A0-9A02-08CE36BDDDDA}" dt="2019-07-29T12:57:59.382" v="145" actId="20577"/>
          <ac:spMkLst>
            <pc:docMk/>
            <pc:sldMk cId="2655918439" sldId="374"/>
            <ac:spMk id="19" creationId="{5252A847-DE45-4FA3-A1F8-EEBEB845FF8E}"/>
          </ac:spMkLst>
        </pc:spChg>
        <pc:grpChg chg="mod">
          <ac:chgData name="Kyle Tidswell-Brown" userId="3518c4a0-5c99-4880-b127-cb60ccf11a39" providerId="ADAL" clId="{8C1CE76C-6D93-43A0-9A02-08CE36BDDDDA}" dt="2019-07-29T12:51:04.534" v="142" actId="12788"/>
          <ac:grpSpMkLst>
            <pc:docMk/>
            <pc:sldMk cId="2655918439" sldId="374"/>
            <ac:grpSpMk id="11" creationId="{C0A09C0D-6C44-4ED3-A7DE-D108C8A5E32E}"/>
          </ac:grpSpMkLst>
        </pc:grpChg>
        <pc:graphicFrameChg chg="mod modGraphic">
          <ac:chgData name="Kyle Tidswell-Brown" userId="3518c4a0-5c99-4880-b127-cb60ccf11a39" providerId="ADAL" clId="{8C1CE76C-6D93-43A0-9A02-08CE36BDDDDA}" dt="2019-07-29T12:50:59.141" v="140" actId="12788"/>
          <ac:graphicFrameMkLst>
            <pc:docMk/>
            <pc:sldMk cId="2655918439" sldId="374"/>
            <ac:graphicFrameMk id="10" creationId="{39B70598-F971-4271-B871-70A9E3DAF799}"/>
          </ac:graphicFrameMkLst>
        </pc:graphicFrameChg>
      </pc:sldChg>
      <pc:sldChg chg="modSp">
        <pc:chgData name="Kyle Tidswell-Brown" userId="3518c4a0-5c99-4880-b127-cb60ccf11a39" providerId="ADAL" clId="{8C1CE76C-6D93-43A0-9A02-08CE36BDDDDA}" dt="2019-07-29T12:58:12.085" v="147" actId="122"/>
        <pc:sldMkLst>
          <pc:docMk/>
          <pc:sldMk cId="1618581214" sldId="375"/>
        </pc:sldMkLst>
        <pc:spChg chg="mod">
          <ac:chgData name="Kyle Tidswell-Brown" userId="3518c4a0-5c99-4880-b127-cb60ccf11a39" providerId="ADAL" clId="{8C1CE76C-6D93-43A0-9A02-08CE36BDDDDA}" dt="2019-07-29T12:58:12.085" v="147" actId="122"/>
          <ac:spMkLst>
            <pc:docMk/>
            <pc:sldMk cId="1618581214" sldId="375"/>
            <ac:spMk id="19" creationId="{5252A847-DE45-4FA3-A1F8-EEBEB845FF8E}"/>
          </ac:spMkLst>
        </pc:spChg>
        <pc:graphicFrameChg chg="modGraphic">
          <ac:chgData name="Kyle Tidswell-Brown" userId="3518c4a0-5c99-4880-b127-cb60ccf11a39" providerId="ADAL" clId="{8C1CE76C-6D93-43A0-9A02-08CE36BDDDDA}" dt="2019-07-29T12:51:09.784" v="143" actId="207"/>
          <ac:graphicFrameMkLst>
            <pc:docMk/>
            <pc:sldMk cId="1618581214" sldId="375"/>
            <ac:graphicFrameMk id="10" creationId="{39B70598-F971-4271-B871-70A9E3DAF799}"/>
          </ac:graphicFrameMkLst>
        </pc:graphicFrameChg>
      </pc:sldChg>
      <pc:sldChg chg="addSp delSp modSp">
        <pc:chgData name="Kyle Tidswell-Brown" userId="3518c4a0-5c99-4880-b127-cb60ccf11a39" providerId="ADAL" clId="{8C1CE76C-6D93-43A0-9A02-08CE36BDDDDA}" dt="2019-07-29T13:02:15.005" v="179" actId="20577"/>
        <pc:sldMkLst>
          <pc:docMk/>
          <pc:sldMk cId="2896499950" sldId="376"/>
        </pc:sldMkLst>
        <pc:spChg chg="del">
          <ac:chgData name="Kyle Tidswell-Brown" userId="3518c4a0-5c99-4880-b127-cb60ccf11a39" providerId="ADAL" clId="{8C1CE76C-6D93-43A0-9A02-08CE36BDDDDA}" dt="2019-07-29T12:59:20.280" v="164" actId="478"/>
          <ac:spMkLst>
            <pc:docMk/>
            <pc:sldMk cId="2896499950" sldId="376"/>
            <ac:spMk id="10" creationId="{7B77A7A9-05E3-4D72-8F09-0BF705FAFC43}"/>
          </ac:spMkLst>
        </pc:spChg>
        <pc:spChg chg="add del">
          <ac:chgData name="Kyle Tidswell-Brown" userId="3518c4a0-5c99-4880-b127-cb60ccf11a39" providerId="ADAL" clId="{8C1CE76C-6D93-43A0-9A02-08CE36BDDDDA}" dt="2019-07-29T13:01:12.472" v="175" actId="478"/>
          <ac:spMkLst>
            <pc:docMk/>
            <pc:sldMk cId="2896499950" sldId="376"/>
            <ac:spMk id="13" creationId="{1807D589-708D-4D7F-BBC0-EE55761AE31F}"/>
          </ac:spMkLst>
        </pc:spChg>
        <pc:spChg chg="add">
          <ac:chgData name="Kyle Tidswell-Brown" userId="3518c4a0-5c99-4880-b127-cb60ccf11a39" providerId="ADAL" clId="{8C1CE76C-6D93-43A0-9A02-08CE36BDDDDA}" dt="2019-07-29T13:01:12.849" v="176"/>
          <ac:spMkLst>
            <pc:docMk/>
            <pc:sldMk cId="2896499950" sldId="376"/>
            <ac:spMk id="14" creationId="{C7F8D444-D3F0-4188-824B-836ACD84EE06}"/>
          </ac:spMkLst>
        </pc:spChg>
        <pc:spChg chg="mod">
          <ac:chgData name="Kyle Tidswell-Brown" userId="3518c4a0-5c99-4880-b127-cb60ccf11a39" providerId="ADAL" clId="{8C1CE76C-6D93-43A0-9A02-08CE36BDDDDA}" dt="2019-07-29T13:02:15.005" v="179" actId="20577"/>
          <ac:spMkLst>
            <pc:docMk/>
            <pc:sldMk cId="2896499950" sldId="376"/>
            <ac:spMk id="19" creationId="{5252A847-DE45-4FA3-A1F8-EEBEB845FF8E}"/>
          </ac:spMkLst>
        </pc:spChg>
        <pc:grpChg chg="del">
          <ac:chgData name="Kyle Tidswell-Brown" userId="3518c4a0-5c99-4880-b127-cb60ccf11a39" providerId="ADAL" clId="{8C1CE76C-6D93-43A0-9A02-08CE36BDDDDA}" dt="2019-07-29T13:01:12.472" v="175" actId="478"/>
          <ac:grpSpMkLst>
            <pc:docMk/>
            <pc:sldMk cId="2896499950" sldId="376"/>
            <ac:grpSpMk id="6" creationId="{62145393-B83A-4E2F-BD2A-45CC10FE379D}"/>
          </ac:grpSpMkLst>
        </pc:grpChg>
        <pc:grpChg chg="add">
          <ac:chgData name="Kyle Tidswell-Brown" userId="3518c4a0-5c99-4880-b127-cb60ccf11a39" providerId="ADAL" clId="{8C1CE76C-6D93-43A0-9A02-08CE36BDDDDA}" dt="2019-07-29T13:01:12.849" v="176"/>
          <ac:grpSpMkLst>
            <pc:docMk/>
            <pc:sldMk cId="2896499950" sldId="376"/>
            <ac:grpSpMk id="15" creationId="{796FF9CD-DBEC-4BB0-8807-C886E9EB4E76}"/>
          </ac:grpSpMkLst>
        </pc:grpChg>
      </pc:sldChg>
      <pc:sldChg chg="addSp delSp modSp">
        <pc:chgData name="Kyle Tidswell-Brown" userId="3518c4a0-5c99-4880-b127-cb60ccf11a39" providerId="ADAL" clId="{8C1CE76C-6D93-43A0-9A02-08CE36BDDDDA}" dt="2019-07-29T13:01:16.668" v="178"/>
        <pc:sldMkLst>
          <pc:docMk/>
          <pc:sldMk cId="45541361" sldId="377"/>
        </pc:sldMkLst>
        <pc:spChg chg="del">
          <ac:chgData name="Kyle Tidswell-Brown" userId="3518c4a0-5c99-4880-b127-cb60ccf11a39" providerId="ADAL" clId="{8C1CE76C-6D93-43A0-9A02-08CE36BDDDDA}" dt="2019-07-29T12:59:26.476" v="166" actId="478"/>
          <ac:spMkLst>
            <pc:docMk/>
            <pc:sldMk cId="45541361" sldId="377"/>
            <ac:spMk id="10" creationId="{7B77A7A9-05E3-4D72-8F09-0BF705FAFC43}"/>
          </ac:spMkLst>
        </pc:spChg>
        <pc:spChg chg="add del">
          <ac:chgData name="Kyle Tidswell-Brown" userId="3518c4a0-5c99-4880-b127-cb60ccf11a39" providerId="ADAL" clId="{8C1CE76C-6D93-43A0-9A02-08CE36BDDDDA}" dt="2019-07-29T13:01:16.290" v="177" actId="478"/>
          <ac:spMkLst>
            <pc:docMk/>
            <pc:sldMk cId="45541361" sldId="377"/>
            <ac:spMk id="13" creationId="{B2D0313C-297B-4294-80DD-7C8630FCF671}"/>
          </ac:spMkLst>
        </pc:spChg>
        <pc:spChg chg="add">
          <ac:chgData name="Kyle Tidswell-Brown" userId="3518c4a0-5c99-4880-b127-cb60ccf11a39" providerId="ADAL" clId="{8C1CE76C-6D93-43A0-9A02-08CE36BDDDDA}" dt="2019-07-29T13:01:16.668" v="178"/>
          <ac:spMkLst>
            <pc:docMk/>
            <pc:sldMk cId="45541361" sldId="377"/>
            <ac:spMk id="14" creationId="{F8DD09BB-F4B9-44E4-BED0-C20051C85653}"/>
          </ac:spMkLst>
        </pc:spChg>
        <pc:spChg chg="mod">
          <ac:chgData name="Kyle Tidswell-Brown" userId="3518c4a0-5c99-4880-b127-cb60ccf11a39" providerId="ADAL" clId="{8C1CE76C-6D93-43A0-9A02-08CE36BDDDDA}" dt="2019-07-29T12:59:41.001" v="169"/>
          <ac:spMkLst>
            <pc:docMk/>
            <pc:sldMk cId="45541361" sldId="377"/>
            <ac:spMk id="19" creationId="{5252A847-DE45-4FA3-A1F8-EEBEB845FF8E}"/>
          </ac:spMkLst>
        </pc:spChg>
        <pc:grpChg chg="del">
          <ac:chgData name="Kyle Tidswell-Brown" userId="3518c4a0-5c99-4880-b127-cb60ccf11a39" providerId="ADAL" clId="{8C1CE76C-6D93-43A0-9A02-08CE36BDDDDA}" dt="2019-07-29T13:01:16.290" v="177" actId="478"/>
          <ac:grpSpMkLst>
            <pc:docMk/>
            <pc:sldMk cId="45541361" sldId="377"/>
            <ac:grpSpMk id="6" creationId="{62145393-B83A-4E2F-BD2A-45CC10FE379D}"/>
          </ac:grpSpMkLst>
        </pc:grpChg>
        <pc:grpChg chg="add">
          <ac:chgData name="Kyle Tidswell-Brown" userId="3518c4a0-5c99-4880-b127-cb60ccf11a39" providerId="ADAL" clId="{8C1CE76C-6D93-43A0-9A02-08CE36BDDDDA}" dt="2019-07-29T13:01:16.668" v="178"/>
          <ac:grpSpMkLst>
            <pc:docMk/>
            <pc:sldMk cId="45541361" sldId="377"/>
            <ac:grpSpMk id="15" creationId="{11D4B37A-86C3-4E83-BB46-537E4C070B05}"/>
          </ac:grpSpMkLst>
        </pc:grpChg>
      </pc:sldChg>
      <pc:sldChg chg="addSp delSp modSp">
        <pc:chgData name="Kyle Tidswell-Brown" userId="3518c4a0-5c99-4880-b127-cb60ccf11a39" providerId="ADAL" clId="{8C1CE76C-6D93-43A0-9A02-08CE36BDDDDA}" dt="2019-07-29T13:06:00.884" v="268" actId="20577"/>
        <pc:sldMkLst>
          <pc:docMk/>
          <pc:sldMk cId="2802354581" sldId="378"/>
        </pc:sldMkLst>
        <pc:spChg chg="mod topLvl">
          <ac:chgData name="Kyle Tidswell-Brown" userId="3518c4a0-5c99-4880-b127-cb60ccf11a39" providerId="ADAL" clId="{8C1CE76C-6D93-43A0-9A02-08CE36BDDDDA}" dt="2019-07-29T13:04:08.308" v="222" actId="1038"/>
          <ac:spMkLst>
            <pc:docMk/>
            <pc:sldMk cId="2802354581" sldId="378"/>
            <ac:spMk id="14" creationId="{2E3BA9FC-5CBF-4D9C-80FC-65D27CA3C064}"/>
          </ac:spMkLst>
        </pc:spChg>
        <pc:spChg chg="mod topLvl">
          <ac:chgData name="Kyle Tidswell-Brown" userId="3518c4a0-5c99-4880-b127-cb60ccf11a39" providerId="ADAL" clId="{8C1CE76C-6D93-43A0-9A02-08CE36BDDDDA}" dt="2019-07-29T13:06:00.884" v="268" actId="20577"/>
          <ac:spMkLst>
            <pc:docMk/>
            <pc:sldMk cId="2802354581" sldId="378"/>
            <ac:spMk id="15" creationId="{BCA17838-7BDB-4795-8C0D-1655402A452B}"/>
          </ac:spMkLst>
        </pc:spChg>
        <pc:spChg chg="mod topLvl">
          <ac:chgData name="Kyle Tidswell-Brown" userId="3518c4a0-5c99-4880-b127-cb60ccf11a39" providerId="ADAL" clId="{8C1CE76C-6D93-43A0-9A02-08CE36BDDDDA}" dt="2019-07-29T13:03:55.300" v="205" actId="164"/>
          <ac:spMkLst>
            <pc:docMk/>
            <pc:sldMk cId="2802354581" sldId="378"/>
            <ac:spMk id="16" creationId="{49DA5CAA-C668-4094-9004-EBC9DE7DAD84}"/>
          </ac:spMkLst>
        </pc:spChg>
        <pc:spChg chg="mod topLvl">
          <ac:chgData name="Kyle Tidswell-Brown" userId="3518c4a0-5c99-4880-b127-cb60ccf11a39" providerId="ADAL" clId="{8C1CE76C-6D93-43A0-9A02-08CE36BDDDDA}" dt="2019-07-29T13:03:58.839" v="206" actId="164"/>
          <ac:spMkLst>
            <pc:docMk/>
            <pc:sldMk cId="2802354581" sldId="378"/>
            <ac:spMk id="17" creationId="{10989B9E-BA6B-4D44-84AF-4076940ECA1D}"/>
          </ac:spMkLst>
        </pc:spChg>
        <pc:spChg chg="mod">
          <ac:chgData name="Kyle Tidswell-Brown" userId="3518c4a0-5c99-4880-b127-cb60ccf11a39" providerId="ADAL" clId="{8C1CE76C-6D93-43A0-9A02-08CE36BDDDDA}" dt="2019-07-29T13:02:54.929" v="181" actId="20577"/>
          <ac:spMkLst>
            <pc:docMk/>
            <pc:sldMk cId="2802354581" sldId="378"/>
            <ac:spMk id="19" creationId="{5252A847-DE45-4FA3-A1F8-EEBEB845FF8E}"/>
          </ac:spMkLst>
        </pc:spChg>
        <pc:grpChg chg="add mod">
          <ac:chgData name="Kyle Tidswell-Brown" userId="3518c4a0-5c99-4880-b127-cb60ccf11a39" providerId="ADAL" clId="{8C1CE76C-6D93-43A0-9A02-08CE36BDDDDA}" dt="2019-07-29T13:03:55.300" v="205" actId="164"/>
          <ac:grpSpMkLst>
            <pc:docMk/>
            <pc:sldMk cId="2802354581" sldId="378"/>
            <ac:grpSpMk id="2" creationId="{7BE73F17-BAFD-47E5-9658-217C86E03D51}"/>
          </ac:grpSpMkLst>
        </pc:grpChg>
        <pc:grpChg chg="add mod">
          <ac:chgData name="Kyle Tidswell-Brown" userId="3518c4a0-5c99-4880-b127-cb60ccf11a39" providerId="ADAL" clId="{8C1CE76C-6D93-43A0-9A02-08CE36BDDDDA}" dt="2019-07-29T13:04:18.717" v="258" actId="1036"/>
          <ac:grpSpMkLst>
            <pc:docMk/>
            <pc:sldMk cId="2802354581" sldId="378"/>
            <ac:grpSpMk id="3" creationId="{28E228B1-E2CE-4AD4-AFC2-E1335C9B9F41}"/>
          </ac:grpSpMkLst>
        </pc:grpChg>
        <pc:grpChg chg="del mod">
          <ac:chgData name="Kyle Tidswell-Brown" userId="3518c4a0-5c99-4880-b127-cb60ccf11a39" providerId="ADAL" clId="{8C1CE76C-6D93-43A0-9A02-08CE36BDDDDA}" dt="2019-07-29T13:03:46.307" v="203" actId="165"/>
          <ac:grpSpMkLst>
            <pc:docMk/>
            <pc:sldMk cId="2802354581" sldId="378"/>
            <ac:grpSpMk id="13" creationId="{0208C192-947C-41CF-842C-2B991661939A}"/>
          </ac:grpSpMkLst>
        </pc:grpChg>
        <pc:grpChg chg="mod topLvl">
          <ac:chgData name="Kyle Tidswell-Brown" userId="3518c4a0-5c99-4880-b127-cb60ccf11a39" providerId="ADAL" clId="{8C1CE76C-6D93-43A0-9A02-08CE36BDDDDA}" dt="2019-07-29T13:03:50.970" v="204" actId="12788"/>
          <ac:grpSpMkLst>
            <pc:docMk/>
            <pc:sldMk cId="2802354581" sldId="378"/>
            <ac:grpSpMk id="22" creationId="{8B1703DC-9447-41C5-8FA5-ABF83DE1589C}"/>
          </ac:grpSpMkLst>
        </pc:grpChg>
        <pc:picChg chg="mod topLvl">
          <ac:chgData name="Kyle Tidswell-Brown" userId="3518c4a0-5c99-4880-b127-cb60ccf11a39" providerId="ADAL" clId="{8C1CE76C-6D93-43A0-9A02-08CE36BDDDDA}" dt="2019-07-29T13:03:55.300" v="205" actId="164"/>
          <ac:picMkLst>
            <pc:docMk/>
            <pc:sldMk cId="2802354581" sldId="378"/>
            <ac:picMk id="20" creationId="{78659E5C-00DF-41A7-9CC5-D1FEC2F5359B}"/>
          </ac:picMkLst>
        </pc:picChg>
        <pc:picChg chg="mod topLvl">
          <ac:chgData name="Kyle Tidswell-Brown" userId="3518c4a0-5c99-4880-b127-cb60ccf11a39" providerId="ADAL" clId="{8C1CE76C-6D93-43A0-9A02-08CE36BDDDDA}" dt="2019-07-29T13:03:58.839" v="206" actId="164"/>
          <ac:picMkLst>
            <pc:docMk/>
            <pc:sldMk cId="2802354581" sldId="378"/>
            <ac:picMk id="21" creationId="{58F03CAC-AE47-4C7B-94E9-59850AF5958C}"/>
          </ac:picMkLst>
        </pc:picChg>
      </pc:sldChg>
      <pc:sldChg chg="addSp delSp modSp">
        <pc:chgData name="Kyle Tidswell-Brown" userId="3518c4a0-5c99-4880-b127-cb60ccf11a39" providerId="ADAL" clId="{8C1CE76C-6D93-43A0-9A02-08CE36BDDDDA}" dt="2019-07-29T13:06:07.518" v="272" actId="20577"/>
        <pc:sldMkLst>
          <pc:docMk/>
          <pc:sldMk cId="2482008701" sldId="379"/>
        </pc:sldMkLst>
        <pc:spChg chg="mod">
          <ac:chgData name="Kyle Tidswell-Brown" userId="3518c4a0-5c99-4880-b127-cb60ccf11a39" providerId="ADAL" clId="{8C1CE76C-6D93-43A0-9A02-08CE36BDDDDA}" dt="2019-07-29T13:03:03.973" v="183" actId="20577"/>
          <ac:spMkLst>
            <pc:docMk/>
            <pc:sldMk cId="2482008701" sldId="379"/>
            <ac:spMk id="15" creationId="{BCA17838-7BDB-4795-8C0D-1655402A452B}"/>
          </ac:spMkLst>
        </pc:spChg>
        <pc:spChg chg="mod">
          <ac:chgData name="Kyle Tidswell-Brown" userId="3518c4a0-5c99-4880-b127-cb60ccf11a39" providerId="ADAL" clId="{8C1CE76C-6D93-43A0-9A02-08CE36BDDDDA}" dt="2019-07-29T13:06:07.518" v="272" actId="20577"/>
          <ac:spMkLst>
            <pc:docMk/>
            <pc:sldMk cId="2482008701" sldId="379"/>
            <ac:spMk id="19" creationId="{5252A847-DE45-4FA3-A1F8-EEBEB845FF8E}"/>
          </ac:spMkLst>
        </pc:spChg>
        <pc:spChg chg="mod">
          <ac:chgData name="Kyle Tidswell-Brown" userId="3518c4a0-5c99-4880-b127-cb60ccf11a39" providerId="ADAL" clId="{8C1CE76C-6D93-43A0-9A02-08CE36BDDDDA}" dt="2019-07-29T13:05:56.816" v="264" actId="20577"/>
          <ac:spMkLst>
            <pc:docMk/>
            <pc:sldMk cId="2482008701" sldId="379"/>
            <ac:spMk id="26" creationId="{49F95D8D-0DFE-40E3-A60A-0B4D233AA623}"/>
          </ac:spMkLst>
        </pc:spChg>
        <pc:grpChg chg="del">
          <ac:chgData name="Kyle Tidswell-Brown" userId="3518c4a0-5c99-4880-b127-cb60ccf11a39" providerId="ADAL" clId="{8C1CE76C-6D93-43A0-9A02-08CE36BDDDDA}" dt="2019-07-29T13:04:25.094" v="259" actId="478"/>
          <ac:grpSpMkLst>
            <pc:docMk/>
            <pc:sldMk cId="2482008701" sldId="379"/>
            <ac:grpSpMk id="13" creationId="{0208C192-947C-41CF-842C-2B991661939A}"/>
          </ac:grpSpMkLst>
        </pc:grpChg>
        <pc:grpChg chg="add">
          <ac:chgData name="Kyle Tidswell-Brown" userId="3518c4a0-5c99-4880-b127-cb60ccf11a39" providerId="ADAL" clId="{8C1CE76C-6D93-43A0-9A02-08CE36BDDDDA}" dt="2019-07-29T13:04:25.488" v="260"/>
          <ac:grpSpMkLst>
            <pc:docMk/>
            <pc:sldMk cId="2482008701" sldId="379"/>
            <ac:grpSpMk id="25" creationId="{6FF4918D-A78A-4B0F-9AD6-ED5320A531E1}"/>
          </ac:grpSpMkLst>
        </pc:grpChg>
        <pc:grpChg chg="add">
          <ac:chgData name="Kyle Tidswell-Brown" userId="3518c4a0-5c99-4880-b127-cb60ccf11a39" providerId="ADAL" clId="{8C1CE76C-6D93-43A0-9A02-08CE36BDDDDA}" dt="2019-07-29T13:04:25.488" v="260"/>
          <ac:grpSpMkLst>
            <pc:docMk/>
            <pc:sldMk cId="2482008701" sldId="379"/>
            <ac:grpSpMk id="29" creationId="{FBDE8E01-E5DA-4473-A9F1-40F737B5FF9D}"/>
          </ac:grpSpMkLst>
        </pc:grpChg>
        <pc:grpChg chg="add">
          <ac:chgData name="Kyle Tidswell-Brown" userId="3518c4a0-5c99-4880-b127-cb60ccf11a39" providerId="ADAL" clId="{8C1CE76C-6D93-43A0-9A02-08CE36BDDDDA}" dt="2019-07-29T13:04:25.488" v="260"/>
          <ac:grpSpMkLst>
            <pc:docMk/>
            <pc:sldMk cId="2482008701" sldId="379"/>
            <ac:grpSpMk id="33" creationId="{F413FC4A-724B-4EEB-9FB5-B8886C335B6A}"/>
          </ac:grpSpMkLst>
        </pc:grpChg>
      </pc:sldChg>
      <pc:sldChg chg="modSp add ord">
        <pc:chgData name="Kyle Tidswell-Brown" userId="3518c4a0-5c99-4880-b127-cb60ccf11a39" providerId="ADAL" clId="{8C1CE76C-6D93-43A0-9A02-08CE36BDDDDA}" dt="2019-07-29T15:26:24.996" v="621" actId="1038"/>
        <pc:sldMkLst>
          <pc:docMk/>
          <pc:sldMk cId="2720885104" sldId="380"/>
        </pc:sldMkLst>
        <pc:graphicFrameChg chg="mod modGraphic">
          <ac:chgData name="Kyle Tidswell-Brown" userId="3518c4a0-5c99-4880-b127-cb60ccf11a39" providerId="ADAL" clId="{8C1CE76C-6D93-43A0-9A02-08CE36BDDDDA}" dt="2019-07-29T15:26:24.996" v="621" actId="1038"/>
          <ac:graphicFrameMkLst>
            <pc:docMk/>
            <pc:sldMk cId="2720885104" sldId="380"/>
            <ac:graphicFrameMk id="10" creationId="{8E319230-36AE-49FF-B861-34AE8E55FAEA}"/>
          </ac:graphicFrameMkLst>
        </pc:graphicFrameChg>
        <pc:graphicFrameChg chg="mod modGraphic">
          <ac:chgData name="Kyle Tidswell-Brown" userId="3518c4a0-5c99-4880-b127-cb60ccf11a39" providerId="ADAL" clId="{8C1CE76C-6D93-43A0-9A02-08CE36BDDDDA}" dt="2019-07-29T15:26:24.996" v="621" actId="1038"/>
          <ac:graphicFrameMkLst>
            <pc:docMk/>
            <pc:sldMk cId="2720885104" sldId="380"/>
            <ac:graphicFrameMk id="13" creationId="{0ACECFF4-0850-4CE0-A3E5-D5E65C4AB488}"/>
          </ac:graphicFrameMkLst>
        </pc:graphicFrameChg>
      </pc:sldChg>
    </pc:docChg>
  </pc:docChgLst>
  <pc:docChgLst>
    <pc:chgData name="Jan Fitzpatrick" userId="d1b284ec-d1dd-4765-b823-b34899491c26" providerId="ADAL" clId="{8E20A499-97EC-4BC8-BD4F-E853EE9E3BEE}"/>
  </pc:docChgLst>
  <pc:docChgLst>
    <pc:chgData name="Theresa Hodgson" userId="213b339f-9e68-4d61-b6e1-9aa385d3ff46" providerId="ADAL" clId="{CEDF6EAB-48B3-4E8B-B988-15571ECC3495}"/>
  </pc:docChgLst>
  <pc:docChgLst>
    <pc:chgData name="Louise Pezzaioli" userId="360b41a0-b242-48d2-b707-f5fa57585d53" providerId="ADAL" clId="{26F992EB-FC93-4751-B7DF-A8F21B482A43}"/>
  </pc:docChgLst>
  <pc:docChgLst>
    <pc:chgData name="Ashleigh Sobol" userId="8430f2a2-602f-4dde-a79b-412efd9dd8bf" providerId="ADAL" clId="{4E762FB4-02C7-4155-A12A-4ED79F828FBE}"/>
  </pc:docChgLst>
  <pc:docChgLst>
    <pc:chgData name="Ashleigh Sobol" userId="8430f2a2-602f-4dde-a79b-412efd9dd8bf" providerId="ADAL" clId="{314E36DF-02F4-4957-B175-8AD4C9F6E04E}"/>
  </pc:docChgLst>
  <pc:docChgLst>
    <pc:chgData name="Ashleigh Sobol" userId="8430f2a2-602f-4dde-a79b-412efd9dd8bf" providerId="ADAL" clId="{34758F4D-0547-41DC-A1A9-D0C994561C99}"/>
  </pc:docChgLst>
  <pc:docChgLst>
    <pc:chgData name="Ashleigh Sobol" userId="8430f2a2-602f-4dde-a79b-412efd9dd8bf" providerId="ADAL" clId="{945C51C1-2AFD-4D2A-8B01-38125315A474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6 – Autumn Block 2 – Four Operations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13: Order of Operations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35AD4E01-D079-4D70-ACEE-CD2617D9E97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FDFC6F-2AA2-442B-B85C-DB2D5E40DAB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>
              <a:defRPr/>
            </a:pPr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Add brackets to each calculation to make them correct. 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3EFA5FE0-D5C7-414E-BB2E-E0741981598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38157E-20D8-4B22-99B4-D0A4EA6584A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EEDF8C-7CB9-4442-AE26-B00E0B80C592}"/>
              </a:ext>
            </a:extLst>
          </p:cNvPr>
          <p:cNvGrpSpPr/>
          <p:nvPr/>
        </p:nvGrpSpPr>
        <p:grpSpPr>
          <a:xfrm>
            <a:off x="2850043" y="1733696"/>
            <a:ext cx="3443914" cy="3390608"/>
            <a:chOff x="2850043" y="1733696"/>
            <a:chExt cx="3443914" cy="339060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64396CD-0ACF-4285-8ADB-4E34D4B4816A}"/>
                </a:ext>
              </a:extLst>
            </p:cNvPr>
            <p:cNvSpPr/>
            <p:nvPr/>
          </p:nvSpPr>
          <p:spPr>
            <a:xfrm>
              <a:off x="2850043" y="1733696"/>
              <a:ext cx="3443914" cy="101456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5 </a:t>
              </a:r>
              <a:r>
                <a:rPr lang="en-GB" sz="2400" b="1" kern="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+ 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4 x </a:t>
              </a:r>
              <a:r>
                <a:rPr lang="en-GB" sz="2400" b="1" kern="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 = 99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2DCA0CD-2625-4A4C-BB48-8EDA045D9C97}"/>
                </a:ext>
              </a:extLst>
            </p:cNvPr>
            <p:cNvSpPr/>
            <p:nvPr/>
          </p:nvSpPr>
          <p:spPr>
            <a:xfrm>
              <a:off x="2850043" y="2921719"/>
              <a:ext cx="3443914" cy="101456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12 x 20 – 8 = 144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BC19ABE-D7DB-4B17-A0C7-9CCACD2A182F}"/>
                </a:ext>
              </a:extLst>
            </p:cNvPr>
            <p:cNvSpPr/>
            <p:nvPr/>
          </p:nvSpPr>
          <p:spPr>
            <a:xfrm>
              <a:off x="2850043" y="4109742"/>
              <a:ext cx="3443914" cy="101456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16 ÷ 2 x 8 – 2 = 48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>
              <a:defRPr/>
            </a:pPr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Add brackets to each calculation to make them correct. 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3EFA5FE0-D5C7-414E-BB2E-E0741981598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38157E-20D8-4B22-99B4-D0A4EA6584A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CC26FA-79C1-42F5-87B0-C7C8BB217361}"/>
              </a:ext>
            </a:extLst>
          </p:cNvPr>
          <p:cNvGrpSpPr/>
          <p:nvPr/>
        </p:nvGrpSpPr>
        <p:grpSpPr>
          <a:xfrm>
            <a:off x="2850043" y="1733696"/>
            <a:ext cx="3443914" cy="3390608"/>
            <a:chOff x="2850043" y="1733696"/>
            <a:chExt cx="3443914" cy="3390608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D78C31E-7859-4069-ADF5-227280D4495D}"/>
                </a:ext>
              </a:extLst>
            </p:cNvPr>
            <p:cNvSpPr/>
            <p:nvPr/>
          </p:nvSpPr>
          <p:spPr>
            <a:xfrm>
              <a:off x="2850043" y="1733696"/>
              <a:ext cx="3443914" cy="101456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(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5 </a:t>
              </a:r>
              <a:r>
                <a:rPr lang="en-GB" sz="2400" b="1" kern="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+ 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4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)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x </a:t>
              </a:r>
              <a:r>
                <a:rPr lang="en-GB" sz="2400" b="1" kern="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 = 99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5DF4211-92A8-45F0-9966-9E3B5E948D32}"/>
                </a:ext>
              </a:extLst>
            </p:cNvPr>
            <p:cNvSpPr/>
            <p:nvPr/>
          </p:nvSpPr>
          <p:spPr>
            <a:xfrm>
              <a:off x="2850043" y="2921719"/>
              <a:ext cx="3443914" cy="101456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12 x 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(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20 – 8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)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= 144 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CFA06C9-67CB-4E66-B188-0549446D1DB7}"/>
                </a:ext>
              </a:extLst>
            </p:cNvPr>
            <p:cNvSpPr/>
            <p:nvPr/>
          </p:nvSpPr>
          <p:spPr>
            <a:xfrm>
              <a:off x="2850043" y="4109742"/>
              <a:ext cx="3443914" cy="101456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16 ÷ 2 x 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(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8 – 2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)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= 48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8269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Use the following numbers to create a calculation </a:t>
            </a: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with the answers below. 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3EFA5FE0-D5C7-414E-BB2E-E0741981598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38157E-20D8-4B22-99B4-D0A4EA6584A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9B70598-F971-4271-B871-70A9E3DAF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604605"/>
              </p:ext>
            </p:extLst>
          </p:nvPr>
        </p:nvGraphicFramePr>
        <p:xfrm>
          <a:off x="2286002" y="3583634"/>
          <a:ext cx="4571996" cy="1676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968">
                  <a:extLst>
                    <a:ext uri="{9D8B030D-6E8A-4147-A177-3AD203B41FA5}">
                      <a16:colId xmlns:a16="http://schemas.microsoft.com/office/drawing/2014/main" val="3721703945"/>
                    </a:ext>
                  </a:extLst>
                </a:gridCol>
                <a:gridCol w="2709028">
                  <a:extLst>
                    <a:ext uri="{9D8B030D-6E8A-4147-A177-3AD203B41FA5}">
                      <a16:colId xmlns:a16="http://schemas.microsoft.com/office/drawing/2014/main" val="1234892146"/>
                    </a:ext>
                  </a:extLst>
                </a:gridCol>
              </a:tblGrid>
              <a:tr h="5532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Answer </a:t>
                      </a:r>
                    </a:p>
                  </a:txBody>
                  <a:tcPr marL="91441" marR="91441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Calculations </a:t>
                      </a:r>
                    </a:p>
                  </a:txBody>
                  <a:tcPr marL="91441" marR="91441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416088"/>
                  </a:ext>
                </a:extLst>
              </a:tr>
              <a:tr h="5532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144</a:t>
                      </a:r>
                    </a:p>
                  </a:txBody>
                  <a:tcPr marL="91441" marR="91441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0644" marR="110644" marT="98005" marB="98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603055"/>
                  </a:ext>
                </a:extLst>
              </a:tr>
              <a:tr h="5532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84</a:t>
                      </a:r>
                    </a:p>
                  </a:txBody>
                  <a:tcPr marL="91441" marR="91441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0644" marR="110644" marT="98005" marB="98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308790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C0A09C0D-6C44-4ED3-A7DE-D108C8A5E32E}"/>
              </a:ext>
            </a:extLst>
          </p:cNvPr>
          <p:cNvGrpSpPr/>
          <p:nvPr/>
        </p:nvGrpSpPr>
        <p:grpSpPr>
          <a:xfrm>
            <a:off x="2913810" y="2055164"/>
            <a:ext cx="3316380" cy="1103501"/>
            <a:chOff x="2913810" y="2055164"/>
            <a:chExt cx="3316380" cy="110350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71F9EAF-2B4A-44C0-A657-06B87486C0DE}"/>
                </a:ext>
              </a:extLst>
            </p:cNvPr>
            <p:cNvSpPr/>
            <p:nvPr/>
          </p:nvSpPr>
          <p:spPr>
            <a:xfrm>
              <a:off x="2913810" y="2055164"/>
              <a:ext cx="866360" cy="110350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5D3D6D3-264D-4C3D-A250-199801AA1EA1}"/>
                </a:ext>
              </a:extLst>
            </p:cNvPr>
            <p:cNvSpPr/>
            <p:nvPr/>
          </p:nvSpPr>
          <p:spPr>
            <a:xfrm>
              <a:off x="4138820" y="2055164"/>
              <a:ext cx="866360" cy="110350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7E7A433-C0C7-45AE-B945-C416AF17275E}"/>
                </a:ext>
              </a:extLst>
            </p:cNvPr>
            <p:cNvSpPr/>
            <p:nvPr/>
          </p:nvSpPr>
          <p:spPr>
            <a:xfrm>
              <a:off x="5363830" y="2055164"/>
              <a:ext cx="866360" cy="110350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918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Use the following numbers to create a calculation </a:t>
            </a: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with the answers below. 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3EFA5FE0-D5C7-414E-BB2E-E0741981598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38157E-20D8-4B22-99B4-D0A4EA6584A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9B70598-F971-4271-B871-70A9E3DAF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598908"/>
              </p:ext>
            </p:extLst>
          </p:nvPr>
        </p:nvGraphicFramePr>
        <p:xfrm>
          <a:off x="2286002" y="3583634"/>
          <a:ext cx="4571996" cy="1676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968">
                  <a:extLst>
                    <a:ext uri="{9D8B030D-6E8A-4147-A177-3AD203B41FA5}">
                      <a16:colId xmlns:a16="http://schemas.microsoft.com/office/drawing/2014/main" val="3721703945"/>
                    </a:ext>
                  </a:extLst>
                </a:gridCol>
                <a:gridCol w="2709028">
                  <a:extLst>
                    <a:ext uri="{9D8B030D-6E8A-4147-A177-3AD203B41FA5}">
                      <a16:colId xmlns:a16="http://schemas.microsoft.com/office/drawing/2014/main" val="1234892146"/>
                    </a:ext>
                  </a:extLst>
                </a:gridCol>
              </a:tblGrid>
              <a:tr h="5532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Answer </a:t>
                      </a:r>
                    </a:p>
                  </a:txBody>
                  <a:tcPr marL="91441" marR="91441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Calculations </a:t>
                      </a:r>
                    </a:p>
                  </a:txBody>
                  <a:tcPr marL="91441" marR="91441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416088"/>
                  </a:ext>
                </a:extLst>
              </a:tr>
              <a:tr h="5532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144</a:t>
                      </a:r>
                    </a:p>
                  </a:txBody>
                  <a:tcPr marL="91441" marR="91441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 x 12 x 4</a:t>
                      </a:r>
                    </a:p>
                  </a:txBody>
                  <a:tcPr marL="110644" marR="110644" marT="98005" marB="98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603055"/>
                  </a:ext>
                </a:extLst>
              </a:tr>
              <a:tr h="5532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84</a:t>
                      </a:r>
                    </a:p>
                  </a:txBody>
                  <a:tcPr marL="91441" marR="91441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(3 + 4) x 12</a:t>
                      </a:r>
                    </a:p>
                  </a:txBody>
                  <a:tcPr marL="110644" marR="110644" marT="98005" marB="98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308790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C0A09C0D-6C44-4ED3-A7DE-D108C8A5E32E}"/>
              </a:ext>
            </a:extLst>
          </p:cNvPr>
          <p:cNvGrpSpPr/>
          <p:nvPr/>
        </p:nvGrpSpPr>
        <p:grpSpPr>
          <a:xfrm>
            <a:off x="2913810" y="2055164"/>
            <a:ext cx="3316380" cy="1103501"/>
            <a:chOff x="2913810" y="2055164"/>
            <a:chExt cx="3316380" cy="110350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71F9EAF-2B4A-44C0-A657-06B87486C0DE}"/>
                </a:ext>
              </a:extLst>
            </p:cNvPr>
            <p:cNvSpPr/>
            <p:nvPr/>
          </p:nvSpPr>
          <p:spPr>
            <a:xfrm>
              <a:off x="2913810" y="2055164"/>
              <a:ext cx="866360" cy="110350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5D3D6D3-264D-4C3D-A250-199801AA1EA1}"/>
                </a:ext>
              </a:extLst>
            </p:cNvPr>
            <p:cNvSpPr/>
            <p:nvPr/>
          </p:nvSpPr>
          <p:spPr>
            <a:xfrm>
              <a:off x="4138820" y="2055164"/>
              <a:ext cx="866360" cy="110350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7E7A433-C0C7-45AE-B945-C416AF17275E}"/>
                </a:ext>
              </a:extLst>
            </p:cNvPr>
            <p:cNvSpPr/>
            <p:nvPr/>
          </p:nvSpPr>
          <p:spPr>
            <a:xfrm>
              <a:off x="5363830" y="2055164"/>
              <a:ext cx="866360" cy="110350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8581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D2675B-F1F9-4ED0-898B-9B3998A6C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F4D1459-E14F-40DC-93E3-2B34AD6068A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Josh is completing this calculation: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he correct? Explain how you know. 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E997D57-A6B3-494A-ABBF-A26CF575FF55}"/>
              </a:ext>
            </a:extLst>
          </p:cNvPr>
          <p:cNvSpPr/>
          <p:nvPr/>
        </p:nvSpPr>
        <p:spPr>
          <a:xfrm>
            <a:off x="2947205" y="1442809"/>
            <a:ext cx="3249590" cy="762255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en-GB" sz="24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8 x 5 + 20 ÷ 10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5ABA525-73CC-4A93-A070-268477F09345}"/>
              </a:ext>
            </a:extLst>
          </p:cNvPr>
          <p:cNvGrpSpPr/>
          <p:nvPr/>
        </p:nvGrpSpPr>
        <p:grpSpPr>
          <a:xfrm>
            <a:off x="2029699" y="2584426"/>
            <a:ext cx="4709037" cy="1662225"/>
            <a:chOff x="633642" y="2584426"/>
            <a:chExt cx="4709037" cy="166222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8896A93-1696-4C9F-870D-385DD04D9883}"/>
                </a:ext>
              </a:extLst>
            </p:cNvPr>
            <p:cNvSpPr/>
            <p:nvPr/>
          </p:nvSpPr>
          <p:spPr>
            <a:xfrm>
              <a:off x="4715584" y="3908097"/>
              <a:ext cx="6270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Josh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A8DB67DC-F75C-4E74-80A1-E8EABB71F26E}"/>
                </a:ext>
              </a:extLst>
            </p:cNvPr>
            <p:cNvSpPr/>
            <p:nvPr/>
          </p:nvSpPr>
          <p:spPr>
            <a:xfrm>
              <a:off x="633642" y="2584426"/>
              <a:ext cx="3270237" cy="1594405"/>
            </a:xfrm>
            <a:prstGeom prst="wedgeRoundRectCallout">
              <a:avLst>
                <a:gd name="adj1" fmla="val 66301"/>
                <a:gd name="adj2" fmla="val 10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The answer is 6. I did </a:t>
              </a:r>
            </a:p>
            <a:p>
              <a:pPr lvl="0" algn="ctr"/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8 x 5 = 40, then </a:t>
              </a:r>
            </a:p>
            <a:p>
              <a:pPr lvl="0" algn="ctr"/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40 + 20 = 60, then</a:t>
              </a:r>
            </a:p>
            <a:p>
              <a:pPr lvl="0" algn="ctr"/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60 ÷ 10 = 6. 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D2675B-F1F9-4ED0-898B-9B3998A6C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F4D1459-E14F-40DC-93E3-2B34AD6068A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Josh is completing this calculation: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he correct? Explain how you know.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Josh is incorrect…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E997D57-A6B3-494A-ABBF-A26CF575FF55}"/>
              </a:ext>
            </a:extLst>
          </p:cNvPr>
          <p:cNvSpPr/>
          <p:nvPr/>
        </p:nvSpPr>
        <p:spPr>
          <a:xfrm>
            <a:off x="2947205" y="1442809"/>
            <a:ext cx="3249590" cy="762255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en-GB" sz="24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8 x 5 + 20 ÷ 10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5ABA525-73CC-4A93-A070-268477F09345}"/>
              </a:ext>
            </a:extLst>
          </p:cNvPr>
          <p:cNvGrpSpPr/>
          <p:nvPr/>
        </p:nvGrpSpPr>
        <p:grpSpPr>
          <a:xfrm>
            <a:off x="2029699" y="2584426"/>
            <a:ext cx="4709037" cy="1662225"/>
            <a:chOff x="633642" y="2584426"/>
            <a:chExt cx="4709037" cy="166222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8896A93-1696-4C9F-870D-385DD04D9883}"/>
                </a:ext>
              </a:extLst>
            </p:cNvPr>
            <p:cNvSpPr/>
            <p:nvPr/>
          </p:nvSpPr>
          <p:spPr>
            <a:xfrm>
              <a:off x="4715584" y="3908097"/>
              <a:ext cx="6270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Josh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A8DB67DC-F75C-4E74-80A1-E8EABB71F26E}"/>
                </a:ext>
              </a:extLst>
            </p:cNvPr>
            <p:cNvSpPr/>
            <p:nvPr/>
          </p:nvSpPr>
          <p:spPr>
            <a:xfrm>
              <a:off x="633642" y="2584426"/>
              <a:ext cx="3270237" cy="1594405"/>
            </a:xfrm>
            <a:prstGeom prst="wedgeRoundRectCallout">
              <a:avLst>
                <a:gd name="adj1" fmla="val 66301"/>
                <a:gd name="adj2" fmla="val 10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The answer is 6. I did </a:t>
              </a:r>
            </a:p>
            <a:p>
              <a:pPr lvl="0" algn="ctr"/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8 x 5 = 40, then </a:t>
              </a:r>
            </a:p>
            <a:p>
              <a:pPr lvl="0" algn="ctr"/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40 + 20 = 60, then</a:t>
              </a:r>
            </a:p>
            <a:p>
              <a:pPr lvl="0" algn="ctr"/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60 ÷ 10 = 6. 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3230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D2675B-F1F9-4ED0-898B-9B3998A6C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F4D1459-E14F-40DC-93E3-2B34AD6068A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Josh is completing this calculation: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he correct? Explain how you know. </a:t>
            </a: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Josh is incorrect, the answer is 42. Multiplication and division come first, then subtraction and addition. 8 x 5 = 40, 20 ÷ 10 = 2, then 40 + 2 = 42.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E997D57-A6B3-494A-ABBF-A26CF575FF55}"/>
              </a:ext>
            </a:extLst>
          </p:cNvPr>
          <p:cNvSpPr/>
          <p:nvPr/>
        </p:nvSpPr>
        <p:spPr>
          <a:xfrm>
            <a:off x="2947205" y="1442809"/>
            <a:ext cx="3249590" cy="762255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en-GB" sz="24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8 x 5 + 20 ÷ 10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5ABA525-73CC-4A93-A070-268477F09345}"/>
              </a:ext>
            </a:extLst>
          </p:cNvPr>
          <p:cNvGrpSpPr/>
          <p:nvPr/>
        </p:nvGrpSpPr>
        <p:grpSpPr>
          <a:xfrm>
            <a:off x="2029699" y="2584426"/>
            <a:ext cx="4709037" cy="1662225"/>
            <a:chOff x="633642" y="2584426"/>
            <a:chExt cx="4709037" cy="166222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8896A93-1696-4C9F-870D-385DD04D9883}"/>
                </a:ext>
              </a:extLst>
            </p:cNvPr>
            <p:cNvSpPr/>
            <p:nvPr/>
          </p:nvSpPr>
          <p:spPr>
            <a:xfrm>
              <a:off x="4715584" y="3908097"/>
              <a:ext cx="6270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Josh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A8DB67DC-F75C-4E74-80A1-E8EABB71F26E}"/>
                </a:ext>
              </a:extLst>
            </p:cNvPr>
            <p:cNvSpPr/>
            <p:nvPr/>
          </p:nvSpPr>
          <p:spPr>
            <a:xfrm>
              <a:off x="633642" y="2584426"/>
              <a:ext cx="3270237" cy="1594405"/>
            </a:xfrm>
            <a:prstGeom prst="wedgeRoundRectCallout">
              <a:avLst>
                <a:gd name="adj1" fmla="val 66301"/>
                <a:gd name="adj2" fmla="val 10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The answer is 6. I did </a:t>
              </a:r>
            </a:p>
            <a:p>
              <a:pPr lvl="0" algn="ctr"/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8 x 5 = 40, then </a:t>
              </a:r>
            </a:p>
            <a:p>
              <a:pPr lvl="0" algn="ctr"/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40 + 20 = 60, then</a:t>
              </a:r>
            </a:p>
            <a:p>
              <a:pPr lvl="0" algn="ctr"/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60 ÷ 10 = 6. 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1285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6E54E81-B673-422B-BA90-B86ED39FC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AFB1236-D7CC-4A26-83CD-D8C1375259E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Work out which child has which calculation from </a:t>
            </a: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their given answers. 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3C29C17-96C1-4ECC-B926-D82E5A848000}"/>
              </a:ext>
            </a:extLst>
          </p:cNvPr>
          <p:cNvGrpSpPr/>
          <p:nvPr/>
        </p:nvGrpSpPr>
        <p:grpSpPr>
          <a:xfrm>
            <a:off x="2120659" y="2789645"/>
            <a:ext cx="3812366" cy="1189267"/>
            <a:chOff x="2120659" y="2789645"/>
            <a:chExt cx="3812366" cy="1189267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C23249DC-9A95-46F4-97FB-C3196C46304A}"/>
                </a:ext>
              </a:extLst>
            </p:cNvPr>
            <p:cNvSpPr/>
            <p:nvPr/>
          </p:nvSpPr>
          <p:spPr>
            <a:xfrm>
              <a:off x="3462138" y="2789645"/>
              <a:ext cx="2470887" cy="771692"/>
            </a:xfrm>
            <a:prstGeom prst="wedgeRoundRectCallout">
              <a:avLst>
                <a:gd name="adj1" fmla="val -64303"/>
                <a:gd name="adj2" fmla="val 895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My answer 70</a:t>
              </a:r>
              <a:r>
                <a:rPr lang="en-GB" sz="2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.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D0AFDA9-7829-4047-94C7-4C46239F85BD}"/>
                </a:ext>
              </a:extLst>
            </p:cNvPr>
            <p:cNvSpPr/>
            <p:nvPr/>
          </p:nvSpPr>
          <p:spPr>
            <a:xfrm>
              <a:off x="2120659" y="3640358"/>
              <a:ext cx="8691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Sinead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39FBB26-073A-4D6D-9717-A7CC6635E32E}"/>
              </a:ext>
            </a:extLst>
          </p:cNvPr>
          <p:cNvGrpSpPr/>
          <p:nvPr/>
        </p:nvGrpSpPr>
        <p:grpSpPr>
          <a:xfrm>
            <a:off x="3462138" y="3887086"/>
            <a:ext cx="3790935" cy="1174916"/>
            <a:chOff x="3604185" y="3819779"/>
            <a:chExt cx="3790935" cy="1174916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22D60D39-96AD-4EA6-ADF1-0E599FD190E3}"/>
                </a:ext>
              </a:extLst>
            </p:cNvPr>
            <p:cNvSpPr/>
            <p:nvPr/>
          </p:nvSpPr>
          <p:spPr>
            <a:xfrm>
              <a:off x="3604185" y="3819779"/>
              <a:ext cx="2470887" cy="771692"/>
            </a:xfrm>
            <a:prstGeom prst="wedgeRoundRectCallout">
              <a:avLst>
                <a:gd name="adj1" fmla="val 64848"/>
                <a:gd name="adj2" fmla="val 849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My answer is </a:t>
              </a:r>
              <a:r>
                <a:rPr lang="en-GB" sz="2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30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.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2A10493-BA5B-4248-B96B-691E09FD52A6}"/>
                </a:ext>
              </a:extLst>
            </p:cNvPr>
            <p:cNvSpPr/>
            <p:nvPr/>
          </p:nvSpPr>
          <p:spPr>
            <a:xfrm>
              <a:off x="6651007" y="4656141"/>
              <a:ext cx="7441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Hafsa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85D881-B54A-489A-ACC8-7B21650B3EE3}"/>
              </a:ext>
            </a:extLst>
          </p:cNvPr>
          <p:cNvGrpSpPr/>
          <p:nvPr/>
        </p:nvGrpSpPr>
        <p:grpSpPr>
          <a:xfrm>
            <a:off x="1811266" y="1682658"/>
            <a:ext cx="5521469" cy="629963"/>
            <a:chOff x="1200900" y="1760997"/>
            <a:chExt cx="5521469" cy="629963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7ECBE83-16A1-4411-93A7-1CA023EEA239}"/>
                </a:ext>
              </a:extLst>
            </p:cNvPr>
            <p:cNvSpPr/>
            <p:nvPr/>
          </p:nvSpPr>
          <p:spPr>
            <a:xfrm>
              <a:off x="1200900" y="1760997"/>
              <a:ext cx="2441465" cy="6299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GB" sz="2400" b="1" kern="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6 x 4 + 8 – 2 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9832342-B5EF-44B6-914C-02999367A1D8}"/>
                </a:ext>
              </a:extLst>
            </p:cNvPr>
            <p:cNvSpPr/>
            <p:nvPr/>
          </p:nvSpPr>
          <p:spPr>
            <a:xfrm>
              <a:off x="4280904" y="1760997"/>
              <a:ext cx="2441465" cy="6299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GB" sz="2400" b="1" kern="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6 x (4 + 8) –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2354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6E54E81-B673-422B-BA90-B86ED39FC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AFB1236-D7CC-4A26-83CD-D8C1375259E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Work out which child has which calculation from </a:t>
            </a: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their given answers. 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Sinead: </a:t>
            </a:r>
            <a:r>
              <a:rPr lang="en-GB" sz="2000" b="1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6 x (4 + 8) – 2 = 70</a:t>
            </a:r>
          </a:p>
          <a:p>
            <a:pPr lvl="0"/>
            <a:r>
              <a:rPr lang="en-GB" sz="2000" b="1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Hafsa: 6 x 4 + 8 – 2 = 30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3C29C17-96C1-4ECC-B926-D82E5A848000}"/>
              </a:ext>
            </a:extLst>
          </p:cNvPr>
          <p:cNvGrpSpPr/>
          <p:nvPr/>
        </p:nvGrpSpPr>
        <p:grpSpPr>
          <a:xfrm>
            <a:off x="2120659" y="2789645"/>
            <a:ext cx="3812366" cy="1189267"/>
            <a:chOff x="2120659" y="2789645"/>
            <a:chExt cx="3812366" cy="1189267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C23249DC-9A95-46F4-97FB-C3196C46304A}"/>
                </a:ext>
              </a:extLst>
            </p:cNvPr>
            <p:cNvSpPr/>
            <p:nvPr/>
          </p:nvSpPr>
          <p:spPr>
            <a:xfrm>
              <a:off x="3462138" y="2789645"/>
              <a:ext cx="2470887" cy="771692"/>
            </a:xfrm>
            <a:prstGeom prst="wedgeRoundRectCallout">
              <a:avLst>
                <a:gd name="adj1" fmla="val -64303"/>
                <a:gd name="adj2" fmla="val 895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My answer 70</a:t>
              </a:r>
              <a:r>
                <a:rPr lang="en-GB" sz="2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.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D0AFDA9-7829-4047-94C7-4C46239F85BD}"/>
                </a:ext>
              </a:extLst>
            </p:cNvPr>
            <p:cNvSpPr/>
            <p:nvPr/>
          </p:nvSpPr>
          <p:spPr>
            <a:xfrm>
              <a:off x="2120659" y="3640358"/>
              <a:ext cx="8691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Sinead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39FBB26-073A-4D6D-9717-A7CC6635E32E}"/>
              </a:ext>
            </a:extLst>
          </p:cNvPr>
          <p:cNvGrpSpPr/>
          <p:nvPr/>
        </p:nvGrpSpPr>
        <p:grpSpPr>
          <a:xfrm>
            <a:off x="3462138" y="3887086"/>
            <a:ext cx="3790935" cy="1174916"/>
            <a:chOff x="3604185" y="3819779"/>
            <a:chExt cx="3790935" cy="1174916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22D60D39-96AD-4EA6-ADF1-0E599FD190E3}"/>
                </a:ext>
              </a:extLst>
            </p:cNvPr>
            <p:cNvSpPr/>
            <p:nvPr/>
          </p:nvSpPr>
          <p:spPr>
            <a:xfrm>
              <a:off x="3604185" y="3819779"/>
              <a:ext cx="2470887" cy="771692"/>
            </a:xfrm>
            <a:prstGeom prst="wedgeRoundRectCallout">
              <a:avLst>
                <a:gd name="adj1" fmla="val 64848"/>
                <a:gd name="adj2" fmla="val 849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My answer is </a:t>
              </a:r>
              <a:r>
                <a:rPr lang="en-GB" sz="2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30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.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2A10493-BA5B-4248-B96B-691E09FD52A6}"/>
                </a:ext>
              </a:extLst>
            </p:cNvPr>
            <p:cNvSpPr/>
            <p:nvPr/>
          </p:nvSpPr>
          <p:spPr>
            <a:xfrm>
              <a:off x="6651007" y="4656141"/>
              <a:ext cx="7441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Hafsa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85D881-B54A-489A-ACC8-7B21650B3EE3}"/>
              </a:ext>
            </a:extLst>
          </p:cNvPr>
          <p:cNvGrpSpPr/>
          <p:nvPr/>
        </p:nvGrpSpPr>
        <p:grpSpPr>
          <a:xfrm>
            <a:off x="1811266" y="1682658"/>
            <a:ext cx="5521469" cy="629963"/>
            <a:chOff x="1200900" y="1760997"/>
            <a:chExt cx="5521469" cy="629963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7ECBE83-16A1-4411-93A7-1CA023EEA239}"/>
                </a:ext>
              </a:extLst>
            </p:cNvPr>
            <p:cNvSpPr/>
            <p:nvPr/>
          </p:nvSpPr>
          <p:spPr>
            <a:xfrm>
              <a:off x="1200900" y="1760997"/>
              <a:ext cx="2441465" cy="6299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GB" sz="2400" b="1" kern="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6 x 4 + 8 – 2 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9832342-B5EF-44B6-914C-02999367A1D8}"/>
                </a:ext>
              </a:extLst>
            </p:cNvPr>
            <p:cNvSpPr/>
            <p:nvPr/>
          </p:nvSpPr>
          <p:spPr>
            <a:xfrm>
              <a:off x="4280904" y="1760997"/>
              <a:ext cx="2441465" cy="6299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GB" sz="2400" b="1" kern="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6 x (4 + 8) –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704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marL="88900" lvl="0" algn="ctr"/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Complete the calculations.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E319230-36AE-49FF-B861-34AE8E55F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800984"/>
              </p:ext>
            </p:extLst>
          </p:nvPr>
        </p:nvGraphicFramePr>
        <p:xfrm>
          <a:off x="1279022" y="1509694"/>
          <a:ext cx="2980502" cy="3838611"/>
        </p:xfrm>
        <a:graphic>
          <a:graphicData uri="http://schemas.openxmlformats.org/drawingml/2006/table">
            <a:tbl>
              <a:tblPr firstRow="1" bandRow="1"/>
              <a:tblGrid>
                <a:gridCol w="2980502">
                  <a:extLst>
                    <a:ext uri="{9D8B030D-6E8A-4147-A177-3AD203B41FA5}">
                      <a16:colId xmlns:a16="http://schemas.microsoft.com/office/drawing/2014/main" val="2679644832"/>
                    </a:ext>
                  </a:extLst>
                </a:gridCol>
              </a:tblGrid>
              <a:tr h="54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 3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 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  <a:endParaRPr lang="en-GB" sz="2400" b="1" baseline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539733"/>
                  </a:ext>
                </a:extLst>
              </a:tr>
              <a:tr h="54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439372"/>
                  </a:ext>
                </a:extLst>
              </a:tr>
              <a:tr h="54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 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r>
                        <a:rPr lang="en-GB" sz="24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 </a:t>
                      </a:r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  <a:endParaRPr lang="en-GB" sz="2400" b="1" kern="0" baseline="300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924545"/>
                  </a:ext>
                </a:extLst>
              </a:tr>
              <a:tr h="54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827764"/>
                  </a:ext>
                </a:extLst>
              </a:tr>
              <a:tr h="54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 12 x 9 =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74298"/>
                  </a:ext>
                </a:extLst>
              </a:tr>
              <a:tr h="54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02044"/>
                  </a:ext>
                </a:extLst>
              </a:tr>
              <a:tr h="54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D. 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48 + 27 =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719336"/>
                  </a:ext>
                </a:extLst>
              </a:tr>
            </a:tbl>
          </a:graphicData>
        </a:graphic>
      </p:graphicFrame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9C7E5650-FBB4-4CD9-AD69-50CB4A2195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32E52962-905D-44D7-8E18-BFA776986F56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ACECFF4-0850-4CE0-A3E5-D5E65C4AB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054710"/>
              </p:ext>
            </p:extLst>
          </p:nvPr>
        </p:nvGraphicFramePr>
        <p:xfrm>
          <a:off x="5187521" y="1509694"/>
          <a:ext cx="2980502" cy="3838611"/>
        </p:xfrm>
        <a:graphic>
          <a:graphicData uri="http://schemas.openxmlformats.org/drawingml/2006/table">
            <a:tbl>
              <a:tblPr firstRow="1" bandRow="1"/>
              <a:tblGrid>
                <a:gridCol w="2980502">
                  <a:extLst>
                    <a:ext uri="{9D8B030D-6E8A-4147-A177-3AD203B41FA5}">
                      <a16:colId xmlns:a16="http://schemas.microsoft.com/office/drawing/2014/main" val="2679644832"/>
                    </a:ext>
                  </a:extLst>
                </a:gridCol>
              </a:tblGrid>
              <a:tr h="54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E. 11 x 7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  <a:endParaRPr lang="en-GB" sz="2400" b="1" baseline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539733"/>
                  </a:ext>
                </a:extLst>
              </a:tr>
              <a:tr h="54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439372"/>
                  </a:ext>
                </a:extLst>
              </a:tr>
              <a:tr h="54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F. 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r>
                        <a:rPr lang="en-GB" sz="24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 </a:t>
                      </a:r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  <a:endParaRPr lang="en-GB" sz="2400" b="1" kern="0" baseline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924545"/>
                  </a:ext>
                </a:extLst>
              </a:tr>
              <a:tr h="54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827764"/>
                  </a:ext>
                </a:extLst>
              </a:tr>
              <a:tr h="54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G. 5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=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74298"/>
                  </a:ext>
                </a:extLst>
              </a:tr>
              <a:tr h="54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02044"/>
                  </a:ext>
                </a:extLst>
              </a:tr>
              <a:tr h="54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H. 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159 – 78 =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719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88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marL="88900" lvl="0" algn="ctr"/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Complete the calculations.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E319230-36AE-49FF-B861-34AE8E55F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07689"/>
              </p:ext>
            </p:extLst>
          </p:nvPr>
        </p:nvGraphicFramePr>
        <p:xfrm>
          <a:off x="1279022" y="1509694"/>
          <a:ext cx="2980502" cy="3838611"/>
        </p:xfrm>
        <a:graphic>
          <a:graphicData uri="http://schemas.openxmlformats.org/drawingml/2006/table">
            <a:tbl>
              <a:tblPr firstRow="1" bandRow="1"/>
              <a:tblGrid>
                <a:gridCol w="2980502">
                  <a:extLst>
                    <a:ext uri="{9D8B030D-6E8A-4147-A177-3AD203B41FA5}">
                      <a16:colId xmlns:a16="http://schemas.microsoft.com/office/drawing/2014/main" val="2679644832"/>
                    </a:ext>
                  </a:extLst>
                </a:gridCol>
              </a:tblGrid>
              <a:tr h="54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 3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 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 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GB" sz="2400" b="1" baseline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539733"/>
                  </a:ext>
                </a:extLst>
              </a:tr>
              <a:tr h="54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439372"/>
                  </a:ext>
                </a:extLst>
              </a:tr>
              <a:tr h="54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 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r>
                        <a:rPr lang="en-GB" sz="24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 </a:t>
                      </a:r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  <a:r>
                        <a:rPr lang="en-GB" sz="24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baseline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81</a:t>
                      </a:r>
                      <a:endParaRPr lang="en-GB" sz="2400" b="1" kern="0" baseline="300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924545"/>
                  </a:ext>
                </a:extLst>
              </a:tr>
              <a:tr h="54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827764"/>
                  </a:ext>
                </a:extLst>
              </a:tr>
              <a:tr h="54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 12 x 9 =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108 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74298"/>
                  </a:ext>
                </a:extLst>
              </a:tr>
              <a:tr h="54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02044"/>
                  </a:ext>
                </a:extLst>
              </a:tr>
              <a:tr h="54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D. 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48 + 27 = </a:t>
                      </a: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719336"/>
                  </a:ext>
                </a:extLst>
              </a:tr>
            </a:tbl>
          </a:graphicData>
        </a:graphic>
      </p:graphicFrame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9C7E5650-FBB4-4CD9-AD69-50CB4A2195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32E52962-905D-44D7-8E18-BFA776986F56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ACECFF4-0850-4CE0-A3E5-D5E65C4AB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760614"/>
              </p:ext>
            </p:extLst>
          </p:nvPr>
        </p:nvGraphicFramePr>
        <p:xfrm>
          <a:off x="5187521" y="1509694"/>
          <a:ext cx="2980502" cy="3838611"/>
        </p:xfrm>
        <a:graphic>
          <a:graphicData uri="http://schemas.openxmlformats.org/drawingml/2006/table">
            <a:tbl>
              <a:tblPr firstRow="1" bandRow="1"/>
              <a:tblGrid>
                <a:gridCol w="2980502">
                  <a:extLst>
                    <a:ext uri="{9D8B030D-6E8A-4147-A177-3AD203B41FA5}">
                      <a16:colId xmlns:a16="http://schemas.microsoft.com/office/drawing/2014/main" val="2679644832"/>
                    </a:ext>
                  </a:extLst>
                </a:gridCol>
              </a:tblGrid>
              <a:tr h="54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E. 11 x 7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 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77</a:t>
                      </a:r>
                      <a:endParaRPr lang="en-GB" sz="2400" b="1" baseline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539733"/>
                  </a:ext>
                </a:extLst>
              </a:tr>
              <a:tr h="54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439372"/>
                  </a:ext>
                </a:extLst>
              </a:tr>
              <a:tr h="54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F. 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r>
                        <a:rPr lang="en-GB" sz="24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 </a:t>
                      </a:r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  <a:r>
                        <a:rPr lang="en-GB" sz="24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baseline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64</a:t>
                      </a:r>
                      <a:endParaRPr lang="en-GB" sz="2400" b="1" kern="0" baseline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924545"/>
                  </a:ext>
                </a:extLst>
              </a:tr>
              <a:tr h="54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827764"/>
                  </a:ext>
                </a:extLst>
              </a:tr>
              <a:tr h="54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G. 5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=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125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74298"/>
                  </a:ext>
                </a:extLst>
              </a:tr>
              <a:tr h="54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02044"/>
                  </a:ext>
                </a:extLst>
              </a:tr>
              <a:tr h="54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H. 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159 – 78 = </a:t>
                      </a: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719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Match the calculation to the correct answer.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191C7C1C-47C8-4E59-9592-FFF42A4B476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8DB6F4-75E7-4F88-BB1A-DD8FCAE732A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1563233-1885-4495-A654-94EFD94AF924}"/>
              </a:ext>
            </a:extLst>
          </p:cNvPr>
          <p:cNvGrpSpPr/>
          <p:nvPr/>
        </p:nvGrpSpPr>
        <p:grpSpPr>
          <a:xfrm>
            <a:off x="1886236" y="1775259"/>
            <a:ext cx="5371528" cy="3399408"/>
            <a:chOff x="1886236" y="1775259"/>
            <a:chExt cx="5371528" cy="339940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1814C1F-D7C5-46C8-84C5-5978A8729CF2}"/>
                </a:ext>
              </a:extLst>
            </p:cNvPr>
            <p:cNvSpPr/>
            <p:nvPr/>
          </p:nvSpPr>
          <p:spPr>
            <a:xfrm>
              <a:off x="1886236" y="1775259"/>
              <a:ext cx="2685612" cy="101456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GB" sz="2400" b="1" kern="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7 x 4 + 21 =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CD7B6BC-1ABF-41E1-9FEF-45605273B999}"/>
                </a:ext>
              </a:extLst>
            </p:cNvPr>
            <p:cNvSpPr/>
            <p:nvPr/>
          </p:nvSpPr>
          <p:spPr>
            <a:xfrm>
              <a:off x="6045818" y="1775259"/>
              <a:ext cx="1211946" cy="1014562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GB" sz="2400" b="1" kern="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40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9246274-2EE0-4A68-82AC-6E8A9E9449A8}"/>
                </a:ext>
              </a:extLst>
            </p:cNvPr>
            <p:cNvSpPr/>
            <p:nvPr/>
          </p:nvSpPr>
          <p:spPr>
            <a:xfrm>
              <a:off x="1886236" y="2967682"/>
              <a:ext cx="2685612" cy="101456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GB" sz="2400" b="1" kern="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12 x 5 – 20 = 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C69BA07-9361-40F2-B06B-C4B5C7939914}"/>
                </a:ext>
              </a:extLst>
            </p:cNvPr>
            <p:cNvSpPr/>
            <p:nvPr/>
          </p:nvSpPr>
          <p:spPr>
            <a:xfrm>
              <a:off x="6045818" y="2967682"/>
              <a:ext cx="1211946" cy="1014562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GB" sz="2400" b="1" kern="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64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D9B9E2C-DF5E-4CBC-B292-B3E33238296F}"/>
                </a:ext>
              </a:extLst>
            </p:cNvPr>
            <p:cNvSpPr/>
            <p:nvPr/>
          </p:nvSpPr>
          <p:spPr>
            <a:xfrm>
              <a:off x="1886236" y="4160105"/>
              <a:ext cx="2685612" cy="101456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GB" sz="2400" b="1" kern="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16 ÷ 2 x 8 =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473D010-0368-477F-A02A-18BB19BA8162}"/>
                </a:ext>
              </a:extLst>
            </p:cNvPr>
            <p:cNvSpPr/>
            <p:nvPr/>
          </p:nvSpPr>
          <p:spPr>
            <a:xfrm>
              <a:off x="6045818" y="4160105"/>
              <a:ext cx="1211946" cy="1014562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GB" sz="2400" b="1" kern="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Match the calculation to the correct answer.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191C7C1C-47C8-4E59-9592-FFF42A4B476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8DB6F4-75E7-4F88-BB1A-DD8FCAE732A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365AB60-8176-4A6D-B365-7230F6A08B8D}"/>
              </a:ext>
            </a:extLst>
          </p:cNvPr>
          <p:cNvCxnSpPr>
            <a:cxnSpLocks/>
          </p:cNvCxnSpPr>
          <p:nvPr/>
        </p:nvCxnSpPr>
        <p:spPr>
          <a:xfrm flipV="1">
            <a:off x="4571848" y="2282540"/>
            <a:ext cx="1473970" cy="11924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264F43B-EB34-4E10-9AB6-F3D077F3AF23}"/>
              </a:ext>
            </a:extLst>
          </p:cNvPr>
          <p:cNvCxnSpPr>
            <a:cxnSpLocks/>
          </p:cNvCxnSpPr>
          <p:nvPr/>
        </p:nvCxnSpPr>
        <p:spPr>
          <a:xfrm flipH="1" flipV="1">
            <a:off x="4571848" y="2282540"/>
            <a:ext cx="1473970" cy="23848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F0B677-FBCD-4856-A779-590CD75FF661}"/>
              </a:ext>
            </a:extLst>
          </p:cNvPr>
          <p:cNvCxnSpPr>
            <a:cxnSpLocks/>
          </p:cNvCxnSpPr>
          <p:nvPr/>
        </p:nvCxnSpPr>
        <p:spPr>
          <a:xfrm flipV="1">
            <a:off x="4571848" y="3474963"/>
            <a:ext cx="1473970" cy="11924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220EAFD-D344-4735-AACF-011EAE8739B8}"/>
              </a:ext>
            </a:extLst>
          </p:cNvPr>
          <p:cNvSpPr/>
          <p:nvPr/>
        </p:nvSpPr>
        <p:spPr>
          <a:xfrm>
            <a:off x="1886236" y="1775259"/>
            <a:ext cx="2685612" cy="10145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GB" sz="24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7 x 4 + 21 =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6D2A74E-B15E-47F8-9FF3-917750406555}"/>
              </a:ext>
            </a:extLst>
          </p:cNvPr>
          <p:cNvSpPr/>
          <p:nvPr/>
        </p:nvSpPr>
        <p:spPr>
          <a:xfrm>
            <a:off x="6045818" y="1775259"/>
            <a:ext cx="1211946" cy="1014562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GB" sz="24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40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010EEBC-AA71-442A-BADA-67A2EA99B8EE}"/>
              </a:ext>
            </a:extLst>
          </p:cNvPr>
          <p:cNvSpPr/>
          <p:nvPr/>
        </p:nvSpPr>
        <p:spPr>
          <a:xfrm>
            <a:off x="1886236" y="2967682"/>
            <a:ext cx="2685612" cy="10145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GB" sz="24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12 x 5 – 20 =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2FEAA2C-8DD8-4520-8B00-AF034CE8E2FC}"/>
              </a:ext>
            </a:extLst>
          </p:cNvPr>
          <p:cNvSpPr/>
          <p:nvPr/>
        </p:nvSpPr>
        <p:spPr>
          <a:xfrm>
            <a:off x="6045818" y="2967682"/>
            <a:ext cx="1211946" cy="1014562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GB" sz="24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64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E525D2F-9493-47C7-8E26-716BD3CE64F7}"/>
              </a:ext>
            </a:extLst>
          </p:cNvPr>
          <p:cNvSpPr/>
          <p:nvPr/>
        </p:nvSpPr>
        <p:spPr>
          <a:xfrm>
            <a:off x="1886236" y="4160105"/>
            <a:ext cx="2685612" cy="10145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GB" sz="24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16 ÷ 2 x 8 =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93AE50B-4AD3-4B2B-98F1-76070F64DF9A}"/>
              </a:ext>
            </a:extLst>
          </p:cNvPr>
          <p:cNvSpPr/>
          <p:nvPr/>
        </p:nvSpPr>
        <p:spPr>
          <a:xfrm>
            <a:off x="6045818" y="4160105"/>
            <a:ext cx="1211946" cy="1014562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GB" sz="24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326879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191C7C1C-47C8-4E59-9592-FFF42A4B476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8DB6F4-75E7-4F88-BB1A-DD8FCAE732A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D84AA1-1F35-40AD-BF91-4CB256BDC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A53AB7-FFCD-4119-B902-997F60E1E6F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Find the missing number.</a:t>
            </a: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 + 28 </a:t>
            </a:r>
            <a:r>
              <a:rPr lang="en-GB" sz="24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÷                 = 10</a:t>
            </a:r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752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Find the missing number.</a:t>
            </a: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 + 28 </a:t>
            </a:r>
            <a:r>
              <a:rPr lang="en-GB" sz="24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÷ </a:t>
            </a:r>
            <a:r>
              <a:rPr lang="en-GB" sz="2400" b="1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r>
              <a:rPr lang="en-GB" sz="24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 = 10</a:t>
            </a:r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191C7C1C-47C8-4E59-9592-FFF42A4B476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8DB6F4-75E7-4F88-BB1A-DD8FCAE732A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300000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calculation below gives the following answer?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191C7C1C-47C8-4E59-9592-FFF42A4B476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8DB6F4-75E7-4F88-BB1A-DD8FCAE732A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39588F-EFB7-4A13-8811-958095652E3B}"/>
              </a:ext>
            </a:extLst>
          </p:cNvPr>
          <p:cNvGrpSpPr/>
          <p:nvPr/>
        </p:nvGrpSpPr>
        <p:grpSpPr>
          <a:xfrm>
            <a:off x="1525888" y="1585469"/>
            <a:ext cx="6092225" cy="3839324"/>
            <a:chOff x="1525888" y="1585469"/>
            <a:chExt cx="6092225" cy="383932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51B143B-1C88-417A-9B71-6CD2F67E06EF}"/>
                </a:ext>
              </a:extLst>
            </p:cNvPr>
            <p:cNvGrpSpPr/>
            <p:nvPr/>
          </p:nvGrpSpPr>
          <p:grpSpPr>
            <a:xfrm>
              <a:off x="1525888" y="3266965"/>
              <a:ext cx="6092225" cy="2157828"/>
              <a:chOff x="955409" y="3238975"/>
              <a:chExt cx="6701448" cy="2373611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8209D4BF-DDD6-4068-8FD0-B82067D0C796}"/>
                  </a:ext>
                </a:extLst>
              </p:cNvPr>
              <p:cNvSpPr/>
              <p:nvPr/>
            </p:nvSpPr>
            <p:spPr>
              <a:xfrm>
                <a:off x="955409" y="3238975"/>
                <a:ext cx="3249590" cy="101456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r>
                  <a:rPr lang="en-GB" sz="2400" b="1" kern="0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(3 + 7) x 8 – 10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11C36FC5-53A5-4E16-803C-ECEAC229C9F6}"/>
                  </a:ext>
                </a:extLst>
              </p:cNvPr>
              <p:cNvSpPr/>
              <p:nvPr/>
            </p:nvSpPr>
            <p:spPr>
              <a:xfrm>
                <a:off x="4407267" y="3238975"/>
                <a:ext cx="3249590" cy="101456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r>
                  <a:rPr lang="en-GB" sz="2400" b="1" kern="0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(16 + 2) x 4 – 2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5D2293E1-32BC-4270-A671-5E2AB9E39249}"/>
                  </a:ext>
                </a:extLst>
              </p:cNvPr>
              <p:cNvSpPr/>
              <p:nvPr/>
            </p:nvSpPr>
            <p:spPr>
              <a:xfrm>
                <a:off x="955409" y="4598024"/>
                <a:ext cx="3249590" cy="101456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r>
                  <a:rPr lang="en-GB" sz="2400" b="1" kern="0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 x 7 – 2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43B4D22F-091E-49EF-9A4B-D3CEF0F59448}"/>
                  </a:ext>
                </a:extLst>
              </p:cNvPr>
              <p:cNvSpPr/>
              <p:nvPr/>
            </p:nvSpPr>
            <p:spPr>
              <a:xfrm>
                <a:off x="4407267" y="4598024"/>
                <a:ext cx="3249590" cy="101456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r>
                  <a:rPr lang="en-GB" sz="2400" b="1" kern="0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8 x (10 – 2) + 2</a:t>
                </a:r>
              </a:p>
            </p:txBody>
          </p:sp>
        </p:grp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8BFC181-DB70-43DC-89E0-C588A9892550}"/>
                </a:ext>
              </a:extLst>
            </p:cNvPr>
            <p:cNvSpPr/>
            <p:nvPr/>
          </p:nvSpPr>
          <p:spPr>
            <a:xfrm>
              <a:off x="4138820" y="1585469"/>
              <a:ext cx="866360" cy="110350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6</a:t>
              </a:r>
              <a:r>
                <a:rPr lang="en-GB" sz="3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9323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calculation below gives the following answer?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191C7C1C-47C8-4E59-9592-FFF42A4B476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8DB6F4-75E7-4F88-BB1A-DD8FCAE732A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5410B9-BF1E-47FD-ACFA-A882B2FC5345}"/>
              </a:ext>
            </a:extLst>
          </p:cNvPr>
          <p:cNvGrpSpPr/>
          <p:nvPr/>
        </p:nvGrpSpPr>
        <p:grpSpPr>
          <a:xfrm>
            <a:off x="1525888" y="1585469"/>
            <a:ext cx="6092225" cy="3839324"/>
            <a:chOff x="1525888" y="1585469"/>
            <a:chExt cx="6092225" cy="383932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AE25CB6-5D3B-420C-9A17-908B66FA9A06}"/>
                </a:ext>
              </a:extLst>
            </p:cNvPr>
            <p:cNvGrpSpPr/>
            <p:nvPr/>
          </p:nvGrpSpPr>
          <p:grpSpPr>
            <a:xfrm>
              <a:off x="1525888" y="3266965"/>
              <a:ext cx="6092225" cy="2157828"/>
              <a:chOff x="955409" y="3238975"/>
              <a:chExt cx="6701448" cy="2373611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EDCA9201-38BB-4CDB-9959-EA6BBF1678C5}"/>
                  </a:ext>
                </a:extLst>
              </p:cNvPr>
              <p:cNvSpPr/>
              <p:nvPr/>
            </p:nvSpPr>
            <p:spPr>
              <a:xfrm>
                <a:off x="955409" y="3238975"/>
                <a:ext cx="3249590" cy="101456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r>
                  <a:rPr lang="en-GB" sz="2400" b="1" kern="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(3 + 7) x 8 – 10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1A39F958-F120-4BBC-BCCF-D25BF78A80FE}"/>
                  </a:ext>
                </a:extLst>
              </p:cNvPr>
              <p:cNvSpPr/>
              <p:nvPr/>
            </p:nvSpPr>
            <p:spPr>
              <a:xfrm>
                <a:off x="4407267" y="3238975"/>
                <a:ext cx="3249590" cy="101456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r>
                  <a:rPr lang="en-GB" sz="2400" b="1" kern="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(16 + 2) x 4 – 2</a:t>
                </a: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99079E43-9917-431A-9882-F6CC98EB24B7}"/>
                  </a:ext>
                </a:extLst>
              </p:cNvPr>
              <p:cNvSpPr/>
              <p:nvPr/>
            </p:nvSpPr>
            <p:spPr>
              <a:xfrm>
                <a:off x="955409" y="4598024"/>
                <a:ext cx="3249590" cy="101456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r>
                  <a:rPr lang="en-GB" sz="2400" b="1" kern="0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10 x 7 – 2</a:t>
                </a: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42807C13-B37F-41A8-814A-5863AAAE7351}"/>
                  </a:ext>
                </a:extLst>
              </p:cNvPr>
              <p:cNvSpPr/>
              <p:nvPr/>
            </p:nvSpPr>
            <p:spPr>
              <a:xfrm>
                <a:off x="4407267" y="4598024"/>
                <a:ext cx="3249590" cy="101456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r>
                  <a:rPr lang="en-GB" sz="2400" b="1" kern="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8 x (10 – 2) + 2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82B22B7-C4A0-440C-83A1-F49A534F4A16}"/>
                </a:ext>
              </a:extLst>
            </p:cNvPr>
            <p:cNvSpPr/>
            <p:nvPr/>
          </p:nvSpPr>
          <p:spPr>
            <a:xfrm>
              <a:off x="4138820" y="1585469"/>
              <a:ext cx="866360" cy="110350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6</a:t>
              </a:r>
              <a:r>
                <a:rPr lang="en-GB" sz="3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7651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13" ma:contentTypeDescription="Create a new document." ma:contentTypeScope="" ma:versionID="226396999748aedaccaef4cb0e3d9517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920329ea04f01889b6ffc9cde7973b4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schemas.microsoft.com/office/2006/documentManagement/types"/>
    <ds:schemaRef ds:uri="http://www.w3.org/XML/1998/namespace"/>
    <ds:schemaRef ds:uri="86144f90-c7b6-48d0-aae5-f5e9e48cc3df"/>
    <ds:schemaRef ds:uri="http://purl.org/dc/terms/"/>
    <ds:schemaRef ds:uri="http://purl.org/dc/elements/1.1/"/>
    <ds:schemaRef ds:uri="5c7a0828-c5e4-45f8-a074-18a8fdc88ec6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D14466-2B19-4E77-9E8E-441321AFE2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1425</TotalTime>
  <Words>832</Words>
  <Application>Microsoft Office PowerPoint</Application>
  <PresentationFormat>On-screen Show (4:3)</PresentationFormat>
  <Paragraphs>281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Duncan Nelson</cp:lastModifiedBy>
  <cp:revision>48</cp:revision>
  <dcterms:created xsi:type="dcterms:W3CDTF">2018-03-17T10:08:43Z</dcterms:created>
  <dcterms:modified xsi:type="dcterms:W3CDTF">2021-10-10T11:39:56Z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19456">
    <vt:lpwstr>268</vt:lpwstr>
  </property>
</Properties>
</file>