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6" r:id="rId3"/>
    <p:sldId id="277" r:id="rId4"/>
    <p:sldId id="278" r:id="rId5"/>
    <p:sldId id="279" r:id="rId6"/>
    <p:sldId id="280" r:id="rId7"/>
    <p:sldId id="27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80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6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8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0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3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0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4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1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7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4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A330F-503D-453F-B76F-DC5BBD87868B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ABD04-F48C-434D-BB90-F891DBFA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3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</a:t>
            </a:r>
            <a:r>
              <a:rPr lang="en-GB" dirty="0" smtClean="0"/>
              <a:t>6 </a:t>
            </a:r>
            <a:r>
              <a:rPr lang="en-GB" dirty="0" smtClean="0"/>
              <a:t>Maths			</a:t>
            </a:r>
            <a:r>
              <a:rPr lang="en-GB" smtClean="0"/>
              <a:t>	</a:t>
            </a:r>
            <a:r>
              <a:rPr lang="en-GB" smtClean="0"/>
              <a:t>19</a:t>
            </a:r>
            <a:r>
              <a:rPr lang="en-GB" smtClean="0"/>
              <a:t>.01.2021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2753"/>
            <a:ext cx="10515600" cy="37342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7200" dirty="0" smtClean="0"/>
              <a:t>LO:  To </a:t>
            </a:r>
            <a:r>
              <a:rPr lang="en-GB" sz="7200" dirty="0" smtClean="0"/>
              <a:t>calculate percentages of an amount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92620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Starter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5324" y="1672853"/>
            <a:ext cx="8921352" cy="4656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675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05" y="1040625"/>
            <a:ext cx="11749389" cy="477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150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Percentages of amounts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solidFill>
                  <a:schemeClr val="accent6">
                    <a:lumMod val="50000"/>
                  </a:schemeClr>
                </a:solidFill>
              </a:rPr>
              <a:t>How can you work out 10% of an amount?</a:t>
            </a:r>
          </a:p>
          <a:p>
            <a:pPr algn="ctr"/>
            <a:endParaRPr lang="en-GB" sz="4400" dirty="0"/>
          </a:p>
          <a:p>
            <a:pPr marL="0" indent="0" algn="ctr">
              <a:buNone/>
            </a:pPr>
            <a:r>
              <a:rPr lang="en-GB" sz="4400" dirty="0" smtClean="0">
                <a:solidFill>
                  <a:schemeClr val="accent2">
                    <a:lumMod val="75000"/>
                  </a:schemeClr>
                </a:solidFill>
              </a:rPr>
              <a:t>How can you work out 5% of an amount?</a:t>
            </a:r>
          </a:p>
          <a:p>
            <a:pPr algn="ctr"/>
            <a:endParaRPr lang="en-GB" sz="4400" dirty="0"/>
          </a:p>
          <a:p>
            <a:pPr marL="0" indent="0" algn="ctr">
              <a:buNone/>
            </a:pPr>
            <a:r>
              <a:rPr lang="en-GB" sz="4400" dirty="0" smtClean="0">
                <a:solidFill>
                  <a:srgbClr val="7030A0"/>
                </a:solidFill>
              </a:rPr>
              <a:t>How can you work out 1% of an amount?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65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4823"/>
            <a:ext cx="10515600" cy="3512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8800" dirty="0" smtClean="0"/>
              <a:t>What is 25% of £4.60</a:t>
            </a:r>
            <a:endParaRPr lang="en-US" sz="8800" dirty="0"/>
          </a:p>
        </p:txBody>
      </p:sp>
      <p:sp>
        <p:nvSpPr>
          <p:cNvPr id="4" name="TextBox 3"/>
          <p:cNvSpPr txBox="1"/>
          <p:nvPr/>
        </p:nvSpPr>
        <p:spPr>
          <a:xfrm>
            <a:off x="4859383" y="5631727"/>
            <a:ext cx="698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>
                    <a:lumMod val="50000"/>
                  </a:schemeClr>
                </a:solidFill>
              </a:rPr>
              <a:t>Helpful hint: This is the same as 1/4</a:t>
            </a:r>
            <a:endParaRPr lang="en-US" sz="3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348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4823"/>
            <a:ext cx="10515600" cy="35121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8800" dirty="0" smtClean="0"/>
              <a:t>What is 5% of 2kg</a:t>
            </a:r>
            <a:endParaRPr lang="en-US" sz="8800" dirty="0"/>
          </a:p>
        </p:txBody>
      </p:sp>
      <p:sp>
        <p:nvSpPr>
          <p:cNvPr id="4" name="TextBox 3"/>
          <p:cNvSpPr txBox="1"/>
          <p:nvPr/>
        </p:nvSpPr>
        <p:spPr>
          <a:xfrm>
            <a:off x="3971108" y="5017772"/>
            <a:ext cx="78899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chemeClr val="bg1">
                    <a:lumMod val="50000"/>
                  </a:schemeClr>
                </a:solidFill>
              </a:rPr>
              <a:t>Helpful hint: 2kg is the same as 2000g</a:t>
            </a:r>
          </a:p>
          <a:p>
            <a:pPr algn="ctr"/>
            <a:r>
              <a:rPr lang="en-GB" sz="3600" dirty="0" smtClean="0">
                <a:solidFill>
                  <a:schemeClr val="bg1">
                    <a:lumMod val="50000"/>
                  </a:schemeClr>
                </a:solidFill>
              </a:rPr>
              <a:t>Helpful hint:  5% is half of 10%</a:t>
            </a:r>
            <a:endParaRPr lang="en-US" sz="3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215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35" y="1690688"/>
            <a:ext cx="6064827" cy="3492386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4843" y="250836"/>
            <a:ext cx="4541025" cy="637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55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89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Year 6 Maths    19.01.2021</vt:lpstr>
      <vt:lpstr>Starter</vt:lpstr>
      <vt:lpstr>PowerPoint Presentation</vt:lpstr>
      <vt:lpstr>Percentages of amounts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5 Maths     20.01.2021</dc:title>
  <dc:creator>Duncan Nelson</dc:creator>
  <cp:lastModifiedBy>Duncan Nelson</cp:lastModifiedBy>
  <cp:revision>18</cp:revision>
  <dcterms:created xsi:type="dcterms:W3CDTF">2021-01-14T07:31:27Z</dcterms:created>
  <dcterms:modified xsi:type="dcterms:W3CDTF">2021-01-14T13:33:42Z</dcterms:modified>
</cp:coreProperties>
</file>